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2" r:id="rId6"/>
    <p:sldId id="258" r:id="rId7"/>
    <p:sldId id="273" r:id="rId8"/>
    <p:sldId id="259" r:id="rId9"/>
    <p:sldId id="26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666666"/>
    <a:srgbClr val="33363B"/>
    <a:srgbClr val="0495FE"/>
    <a:srgbClr val="12A7E1"/>
    <a:srgbClr val="4EC1B2"/>
    <a:srgbClr val="006FA6"/>
    <a:srgbClr val="FF9D4C"/>
    <a:srgbClr val="F97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505" autoAdjust="0"/>
  </p:normalViewPr>
  <p:slideViewPr>
    <p:cSldViewPr snapToGrid="0">
      <p:cViewPr varScale="1">
        <p:scale>
          <a:sx n="56" d="100"/>
          <a:sy n="56" d="100"/>
        </p:scale>
        <p:origin x="12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37ED-90F5-4EAF-98A6-55B7F0E1EFCE}" type="datetimeFigureOut">
              <a:rPr lang="en-IN" smtClean="0"/>
              <a:t>21-04-2017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1C63-4A19-4F29-92CF-3B41E46C3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C237-54E6-445A-A7FA-512DE34CCA1B}" type="datetimeFigureOut">
              <a:rPr lang="en-IN" smtClean="0"/>
              <a:t>21-04-2017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A90-197E-479D-89C5-AF38B411E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8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30 secs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14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Application Programming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Exposing services and logic in ways which could be easily leveraged by other services and 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 web API makes it easy to build services and logic over HTTP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It’s a great effort to create availability and security by managing the services themselves in a reasonable and standardized 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Azure App Service can handle this for us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API Apps are a part of Azure App Service</a:t>
            </a:r>
            <a:r>
              <a:rPr lang="en-IN" baseline="0" dirty="0"/>
              <a:t> Offering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66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33363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50875" y="653143"/>
            <a:ext cx="19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EE78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48007" y="3745128"/>
            <a:ext cx="1800000" cy="1800000"/>
            <a:chOff x="1118723" y="2803638"/>
            <a:chExt cx="1800000" cy="1800000"/>
          </a:xfrm>
        </p:grpSpPr>
        <p:sp>
          <p:nvSpPr>
            <p:cNvPr id="45" name="Donut 44"/>
            <p:cNvSpPr/>
            <p:nvPr/>
          </p:nvSpPr>
          <p:spPr>
            <a:xfrm>
              <a:off x="1118723" y="2803638"/>
              <a:ext cx="1800000" cy="1800000"/>
            </a:xfrm>
            <a:prstGeom prst="donut">
              <a:avLst>
                <a:gd name="adj" fmla="val 12578"/>
              </a:avLst>
            </a:prstGeom>
            <a:solidFill>
              <a:srgbClr val="EE7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2314765" y="2892222"/>
              <a:ext cx="432000" cy="432000"/>
            </a:xfrm>
            <a:prstGeom prst="donu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2732868" y="2403971"/>
            <a:ext cx="6615848" cy="525777"/>
            <a:chOff x="2732868" y="2403971"/>
            <a:chExt cx="6615848" cy="525777"/>
          </a:xfrm>
        </p:grpSpPr>
        <p:sp>
          <p:nvSpPr>
            <p:cNvPr id="41" name="Rectangle 40"/>
            <p:cNvSpPr/>
            <p:nvPr/>
          </p:nvSpPr>
          <p:spPr>
            <a:xfrm>
              <a:off x="2732868" y="2403981"/>
              <a:ext cx="4508589" cy="525767"/>
            </a:xfrm>
            <a:prstGeom prst="rect">
              <a:avLst/>
            </a:prstGeom>
            <a:solidFill>
              <a:srgbClr val="049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Flowchart: Card 25"/>
            <p:cNvSpPr/>
            <p:nvPr/>
          </p:nvSpPr>
          <p:spPr>
            <a:xfrm rot="10800000" flipH="1">
              <a:off x="7020233" y="2403971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FF9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55661" y="2491390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PSG College</a:t>
              </a:r>
              <a:r>
                <a:rPr lang="en-IN" sz="18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of Technology, Coimbatore</a:t>
              </a:r>
              <a:endParaRPr lang="en-IN" sz="18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64233" y="2491390"/>
              <a:ext cx="184048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April 22, 2017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" y="285596"/>
            <a:ext cx="2683310" cy="35385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042411" y="303427"/>
            <a:ext cx="2932210" cy="623210"/>
            <a:chOff x="9042411" y="303427"/>
            <a:chExt cx="2932210" cy="623210"/>
          </a:xfrm>
        </p:grpSpPr>
        <p:sp>
          <p:nvSpPr>
            <p:cNvPr id="4" name="TextBox 3"/>
            <p:cNvSpPr txBox="1"/>
            <p:nvPr userDrawn="1"/>
          </p:nvSpPr>
          <p:spPr>
            <a:xfrm>
              <a:off x="9221098" y="303427"/>
              <a:ext cx="1021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Powered by</a:t>
              </a:r>
            </a:p>
          </p:txBody>
        </p:sp>
        <p:pic>
          <p:nvPicPr>
            <p:cNvPr id="1026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465439" y="307418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70916"/>
              <a:ext cx="1504237" cy="25572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 userDrawn="1"/>
        </p:nvSpPr>
        <p:spPr>
          <a:xfrm>
            <a:off x="1100097" y="1600727"/>
            <a:ext cx="9758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666666"/>
                </a:solidFill>
                <a:latin typeface="+mj-lt"/>
                <a:cs typeface="Arial" panose="020B0604020202020204" pitchFamily="34" charset="0"/>
              </a:rPr>
              <a:t>GLOBAL AZURE BOOTCAMP 2017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871" y="5490536"/>
            <a:ext cx="1728893" cy="1167003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2445139" y="3745128"/>
            <a:ext cx="1800000" cy="1800000"/>
            <a:chOff x="1118723" y="2803638"/>
            <a:chExt cx="1800000" cy="1800000"/>
          </a:xfrm>
        </p:grpSpPr>
        <p:sp>
          <p:nvSpPr>
            <p:cNvPr id="22" name="Donut 44"/>
            <p:cNvSpPr/>
            <p:nvPr/>
          </p:nvSpPr>
          <p:spPr>
            <a:xfrm>
              <a:off x="1118723" y="2803638"/>
              <a:ext cx="1800000" cy="1800000"/>
            </a:xfrm>
            <a:prstGeom prst="donut">
              <a:avLst>
                <a:gd name="adj" fmla="val 12578"/>
              </a:avLst>
            </a:prstGeom>
            <a:solidFill>
              <a:srgbClr val="EE7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3" name="Donut 45"/>
            <p:cNvSpPr/>
            <p:nvPr/>
          </p:nvSpPr>
          <p:spPr>
            <a:xfrm>
              <a:off x="2314765" y="2892222"/>
              <a:ext cx="432000" cy="432000"/>
            </a:xfrm>
            <a:prstGeom prst="donu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4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7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26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652971" y="19844"/>
            <a:ext cx="2539029" cy="537671"/>
            <a:chOff x="9652971" y="19844"/>
            <a:chExt cx="2539029" cy="537671"/>
          </a:xfrm>
        </p:grpSpPr>
        <p:sp>
          <p:nvSpPr>
            <p:cNvPr id="14" name="TextBox 13"/>
            <p:cNvSpPr txBox="1"/>
            <p:nvPr userDrawn="1"/>
          </p:nvSpPr>
          <p:spPr bwMode="grayWhite">
            <a:xfrm>
              <a:off x="10189820" y="19844"/>
              <a:ext cx="1656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1200" b="1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White">
            <a:xfrm>
              <a:off x="9745133" y="309416"/>
              <a:ext cx="1581122" cy="248099"/>
            </a:xfrm>
            <a:prstGeom prst="rect">
              <a:avLst/>
            </a:prstGeom>
            <a:solidFill>
              <a:srgbClr val="4EC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lowchart: Card 25"/>
            <p:cNvSpPr/>
            <p:nvPr userDrawn="1"/>
          </p:nvSpPr>
          <p:spPr bwMode="grayWhite">
            <a:xfrm rot="10800000" flipH="1">
              <a:off x="11018206" y="309414"/>
              <a:ext cx="1065756" cy="248100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19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 bwMode="grayWhite">
            <a:xfrm>
              <a:off x="9652971" y="333369"/>
              <a:ext cx="1457397" cy="20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7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MICROSOFT</a:t>
              </a:r>
              <a:r>
                <a:rPr lang="en-IN" sz="7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GTSC, Bengaluru</a:t>
              </a:r>
              <a:endParaRPr lang="en-IN" sz="7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 userDrawn="1"/>
          </p:nvSpPr>
          <p:spPr bwMode="grayWhite">
            <a:xfrm>
              <a:off x="11018206" y="325676"/>
              <a:ext cx="1173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September 10, 2016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21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7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6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9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9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29367" y="3835619"/>
            <a:ext cx="7856597" cy="1477407"/>
            <a:chOff x="3917475" y="3393700"/>
            <a:chExt cx="8031164" cy="1477407"/>
          </a:xfrm>
        </p:grpSpPr>
        <p:sp>
          <p:nvSpPr>
            <p:cNvPr id="10" name="TextBox 9"/>
            <p:cNvSpPr txBox="1"/>
            <p:nvPr/>
          </p:nvSpPr>
          <p:spPr>
            <a:xfrm>
              <a:off x="3917476" y="3393700"/>
              <a:ext cx="8031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Umamaheswaran &amp; Vishnu Balachandran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17476" y="3907220"/>
              <a:ext cx="803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Senior Software Engineer – BizTalk360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17475" y="4347887"/>
              <a:ext cx="764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Introduction to Azure API Apps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5" y="4100296"/>
            <a:ext cx="1080000" cy="1080000"/>
          </a:xfrm>
          <a:prstGeom prst="flowChartConnector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81" y="4100296"/>
            <a:ext cx="1085427" cy="108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43247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API</a:t>
            </a:r>
          </a:p>
          <a:p>
            <a:r>
              <a:rPr lang="en-IN" dirty="0"/>
              <a:t>What is Azure API Apps</a:t>
            </a:r>
          </a:p>
          <a:p>
            <a:r>
              <a:rPr lang="en-IN" dirty="0"/>
              <a:t>Azure API Concepts</a:t>
            </a:r>
          </a:p>
          <a:p>
            <a:r>
              <a:rPr lang="en-IN" dirty="0"/>
              <a:t>Demo</a:t>
            </a:r>
          </a:p>
          <a:p>
            <a:pPr lvl="1"/>
            <a:r>
              <a:rPr lang="en-IN" dirty="0"/>
              <a:t>Develop API</a:t>
            </a:r>
          </a:p>
          <a:p>
            <a:pPr lvl="1"/>
            <a:r>
              <a:rPr lang="en-IN" dirty="0"/>
              <a:t>Discoverability</a:t>
            </a:r>
          </a:p>
          <a:p>
            <a:pPr lvl="1"/>
            <a:r>
              <a:rPr lang="en-IN" dirty="0"/>
              <a:t>Deployment</a:t>
            </a:r>
          </a:p>
          <a:p>
            <a:pPr lvl="1"/>
            <a:r>
              <a:rPr lang="en-IN" dirty="0"/>
              <a:t>Authentication</a:t>
            </a:r>
          </a:p>
          <a:p>
            <a:r>
              <a:rPr lang="en-IN" dirty="0"/>
              <a:t>Consuming APIs</a:t>
            </a:r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9513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827314"/>
            <a:ext cx="3932237" cy="859971"/>
          </a:xfrm>
        </p:spPr>
        <p:txBody>
          <a:bodyPr/>
          <a:lstStyle/>
          <a:p>
            <a:r>
              <a:rPr lang="en-IN" dirty="0"/>
              <a:t>What is API?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0178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Exposing Services and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Web API leverages HTTP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Availability and Security can be challenging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How Azure App Service can solve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0" y="1894113"/>
            <a:ext cx="5313817" cy="3533069"/>
          </a:xfrm>
        </p:spPr>
      </p:pic>
    </p:spTree>
    <p:extLst>
      <p:ext uri="{BB962C8B-B14F-4D97-AF65-F5344CB8AC3E}">
        <p14:creationId xmlns:p14="http://schemas.microsoft.com/office/powerpoint/2010/main" val="54269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92" y="969573"/>
            <a:ext cx="7591245" cy="45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7" y="598330"/>
            <a:ext cx="3932237" cy="1088571"/>
          </a:xfrm>
        </p:spPr>
        <p:txBody>
          <a:bodyPr/>
          <a:lstStyle/>
          <a:p>
            <a:r>
              <a:rPr lang="en-IN" dirty="0"/>
              <a:t>Azure API Apps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92926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API apps makes it easy to develop, host and consume APIs in the cloud and on 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Leverages enterprise grade security, simple access control, hybrid connectivity,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Automatic SDK generation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Seamless integration with Logic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Scaling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6" y="2286001"/>
            <a:ext cx="5172302" cy="2875572"/>
          </a:xfrm>
        </p:spPr>
      </p:pic>
    </p:spTree>
    <p:extLst>
      <p:ext uri="{BB962C8B-B14F-4D97-AF65-F5344CB8AC3E}">
        <p14:creationId xmlns:p14="http://schemas.microsoft.com/office/powerpoint/2010/main" val="262584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65975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50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1643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382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a5f5797e8191b0eb0c5e3098c4ac85f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f46122011700eca45fa8c383875aacad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7F3881-6EB3-4E38-8DD5-FEAF14887EA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572b90b-9a27-40e9-bbdc-d32d2d31ad39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71132C-3358-4741-BAB2-A58FBA82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3D9159-1EB3-42F9-9A64-6E02005876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194</Words>
  <Application>Microsoft Office PowerPoint</Application>
  <PresentationFormat>Widescreen</PresentationFormat>
  <Paragraphs>49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</vt:lpstr>
      <vt:lpstr>Montserrat</vt:lpstr>
      <vt:lpstr>Segoe UI</vt:lpstr>
      <vt:lpstr>Office Theme</vt:lpstr>
      <vt:lpstr>PowerPoint Presentation</vt:lpstr>
      <vt:lpstr>Agenda</vt:lpstr>
      <vt:lpstr>What is API?</vt:lpstr>
      <vt:lpstr>PowerPoint Presentation</vt:lpstr>
      <vt:lpstr>Azure API Apps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Hariharan</dc:creator>
  <cp:lastModifiedBy>Uma Maheswaran Manivannan</cp:lastModifiedBy>
  <cp:revision>95</cp:revision>
  <dcterms:created xsi:type="dcterms:W3CDTF">2016-04-19T12:30:53Z</dcterms:created>
  <dcterms:modified xsi:type="dcterms:W3CDTF">2017-04-21T16:39:10Z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0x0101001E81F81DC5BEF84096615F0BA9929F51</vt:lpwstr>
  </property>
</Properties>
</file>