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58" r:id="rId7"/>
    <p:sldId id="273" r:id="rId8"/>
    <p:sldId id="274" r:id="rId9"/>
    <p:sldId id="275" r:id="rId10"/>
    <p:sldId id="259" r:id="rId11"/>
    <p:sldId id="278" r:id="rId12"/>
    <p:sldId id="276" r:id="rId13"/>
    <p:sldId id="267" r:id="rId14"/>
    <p:sldId id="27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66666"/>
    <a:srgbClr val="33363B"/>
    <a:srgbClr val="0495FE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05" autoAdjust="0"/>
  </p:normalViewPr>
  <p:slideViewPr>
    <p:cSldViewPr snapToGrid="0">
      <p:cViewPr varScale="1">
        <p:scale>
          <a:sx n="56" d="100"/>
          <a:sy n="56" d="100"/>
        </p:scale>
        <p:origin x="5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26AC8-474E-423F-8F90-DE5C58AA097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29DCC-9C5F-43F5-8F78-165F618BF07B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3D8CE085-F792-4FFD-9486-F1E7F31C7AFE}" type="parTrans" cxnId="{1934D88B-C3D8-492A-8767-0FA79E1FFE85}">
      <dgm:prSet/>
      <dgm:spPr/>
      <dgm:t>
        <a:bodyPr/>
        <a:lstStyle/>
        <a:p>
          <a:endParaRPr lang="en-US"/>
        </a:p>
      </dgm:t>
    </dgm:pt>
    <dgm:pt modelId="{15184AC4-118B-4416-8318-63006A0F7901}" type="sibTrans" cxnId="{1934D88B-C3D8-492A-8767-0FA79E1FFE85}">
      <dgm:prSet/>
      <dgm:spPr/>
      <dgm:t>
        <a:bodyPr/>
        <a:lstStyle/>
        <a:p>
          <a:endParaRPr lang="en-US"/>
        </a:p>
      </dgm:t>
    </dgm:pt>
    <dgm:pt modelId="{382ED6C8-63AE-4A1A-B5CA-3FC5B0DF80D2}">
      <dgm:prSet phldrT="[Text]"/>
      <dgm:spPr/>
      <dgm:t>
        <a:bodyPr/>
        <a:lstStyle/>
        <a:p>
          <a:r>
            <a:rPr lang="en-US" dirty="0"/>
            <a:t>Host</a:t>
          </a:r>
        </a:p>
      </dgm:t>
    </dgm:pt>
    <dgm:pt modelId="{9DC84AE5-2A30-4C19-80E1-E2A53313A31D}" type="parTrans" cxnId="{96BF464A-45E5-40E6-81F8-4DA999100016}">
      <dgm:prSet/>
      <dgm:spPr/>
      <dgm:t>
        <a:bodyPr/>
        <a:lstStyle/>
        <a:p>
          <a:endParaRPr lang="en-US"/>
        </a:p>
      </dgm:t>
    </dgm:pt>
    <dgm:pt modelId="{2A4DC894-6C81-4903-9FA5-F414247A7859}" type="sibTrans" cxnId="{96BF464A-45E5-40E6-81F8-4DA999100016}">
      <dgm:prSet/>
      <dgm:spPr/>
      <dgm:t>
        <a:bodyPr/>
        <a:lstStyle/>
        <a:p>
          <a:endParaRPr lang="en-US"/>
        </a:p>
      </dgm:t>
    </dgm:pt>
    <dgm:pt modelId="{D38CA219-4951-4B4B-B00E-45BBE8D520EE}">
      <dgm:prSet phldrT="[Text]"/>
      <dgm:spPr/>
      <dgm:t>
        <a:bodyPr/>
        <a:lstStyle/>
        <a:p>
          <a:r>
            <a:rPr lang="en-US" dirty="0"/>
            <a:t>Consume</a:t>
          </a:r>
        </a:p>
      </dgm:t>
    </dgm:pt>
    <dgm:pt modelId="{2E4A1B32-2A09-4AE7-BB7B-DBE9E08F1A95}" type="parTrans" cxnId="{7952BF21-4839-43C1-8925-28CFB9B9BCD2}">
      <dgm:prSet/>
      <dgm:spPr/>
      <dgm:t>
        <a:bodyPr/>
        <a:lstStyle/>
        <a:p>
          <a:endParaRPr lang="en-US"/>
        </a:p>
      </dgm:t>
    </dgm:pt>
    <dgm:pt modelId="{EDCDFC9C-A8B9-469A-8757-F4FE9304DDBF}" type="sibTrans" cxnId="{7952BF21-4839-43C1-8925-28CFB9B9BCD2}">
      <dgm:prSet/>
      <dgm:spPr/>
      <dgm:t>
        <a:bodyPr/>
        <a:lstStyle/>
        <a:p>
          <a:endParaRPr lang="en-US"/>
        </a:p>
      </dgm:t>
    </dgm:pt>
    <dgm:pt modelId="{BD57C397-AAEF-4D49-8331-085FAD93DE6B}">
      <dgm:prSet/>
      <dgm:spPr/>
      <dgm:t>
        <a:bodyPr/>
        <a:lstStyle/>
        <a:p>
          <a:r>
            <a:rPr lang="en-US" dirty="0"/>
            <a:t>Security</a:t>
          </a:r>
        </a:p>
      </dgm:t>
    </dgm:pt>
    <dgm:pt modelId="{43568260-22CA-42CC-BC77-B8A4F8935124}" type="parTrans" cxnId="{F00AECC4-43EF-496E-8641-2A1038FA73F7}">
      <dgm:prSet/>
      <dgm:spPr/>
      <dgm:t>
        <a:bodyPr/>
        <a:lstStyle/>
        <a:p>
          <a:endParaRPr lang="en-US"/>
        </a:p>
      </dgm:t>
    </dgm:pt>
    <dgm:pt modelId="{EA4939F4-FDBE-42E2-A3F1-E9715364FE7B}" type="sibTrans" cxnId="{F00AECC4-43EF-496E-8641-2A1038FA73F7}">
      <dgm:prSet/>
      <dgm:spPr/>
      <dgm:t>
        <a:bodyPr/>
        <a:lstStyle/>
        <a:p>
          <a:endParaRPr lang="en-US"/>
        </a:p>
      </dgm:t>
    </dgm:pt>
    <dgm:pt modelId="{C6D2AE41-2954-4034-A51A-8FCAD6B6B13A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E398285B-22D0-4F74-9D8F-67D57633272E}" type="parTrans" cxnId="{EA5681CA-282F-4C82-AE45-B86D51575EEF}">
      <dgm:prSet/>
      <dgm:spPr/>
      <dgm:t>
        <a:bodyPr/>
        <a:lstStyle/>
        <a:p>
          <a:endParaRPr lang="en-US"/>
        </a:p>
      </dgm:t>
    </dgm:pt>
    <dgm:pt modelId="{7A146E8C-4C58-423D-B283-740B99EE242C}" type="sibTrans" cxnId="{EA5681CA-282F-4C82-AE45-B86D51575EEF}">
      <dgm:prSet/>
      <dgm:spPr/>
      <dgm:t>
        <a:bodyPr/>
        <a:lstStyle/>
        <a:p>
          <a:endParaRPr lang="en-US"/>
        </a:p>
      </dgm:t>
    </dgm:pt>
    <dgm:pt modelId="{8E243480-503C-4BA3-8945-560CD19EBFBC}" type="pres">
      <dgm:prSet presAssocID="{1F626AC8-474E-423F-8F90-DE5C58AA097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ACAB84C-1E74-4EBD-A001-55EAEC942833}" type="pres">
      <dgm:prSet presAssocID="{C6D2AE41-2954-4034-A51A-8FCAD6B6B13A}" presName="Accent5" presStyleCnt="0"/>
      <dgm:spPr/>
    </dgm:pt>
    <dgm:pt modelId="{08DB6DD7-A805-437D-A21A-937C89F131E1}" type="pres">
      <dgm:prSet presAssocID="{C6D2AE41-2954-4034-A51A-8FCAD6B6B13A}" presName="Accent" presStyleLbl="node1" presStyleIdx="0" presStyleCnt="5"/>
      <dgm:spPr/>
    </dgm:pt>
    <dgm:pt modelId="{4C5A47D1-6401-43BA-8461-A3B245DE6E37}" type="pres">
      <dgm:prSet presAssocID="{C6D2AE41-2954-4034-A51A-8FCAD6B6B13A}" presName="ParentBackground5" presStyleCnt="0"/>
      <dgm:spPr/>
    </dgm:pt>
    <dgm:pt modelId="{FCA3F6D5-7760-4020-8155-EAB11A2B15FE}" type="pres">
      <dgm:prSet presAssocID="{C6D2AE41-2954-4034-A51A-8FCAD6B6B13A}" presName="ParentBackground" presStyleLbl="fgAcc1" presStyleIdx="0" presStyleCnt="5"/>
      <dgm:spPr/>
    </dgm:pt>
    <dgm:pt modelId="{5331988C-DA1F-41D9-94EF-309690CE70C6}" type="pres">
      <dgm:prSet presAssocID="{C6D2AE41-2954-4034-A51A-8FCAD6B6B13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D54849A-B978-4490-9B76-E395D7EE373F}" type="pres">
      <dgm:prSet presAssocID="{BD57C397-AAEF-4D49-8331-085FAD93DE6B}" presName="Accent4" presStyleCnt="0"/>
      <dgm:spPr/>
    </dgm:pt>
    <dgm:pt modelId="{6D311E92-F605-4CBD-B0B6-D9BEBA4A43F4}" type="pres">
      <dgm:prSet presAssocID="{BD57C397-AAEF-4D49-8331-085FAD93DE6B}" presName="Accent" presStyleLbl="node1" presStyleIdx="1" presStyleCnt="5"/>
      <dgm:spPr/>
    </dgm:pt>
    <dgm:pt modelId="{379B678D-2B0A-4565-B19A-9A786C67372F}" type="pres">
      <dgm:prSet presAssocID="{BD57C397-AAEF-4D49-8331-085FAD93DE6B}" presName="ParentBackground4" presStyleCnt="0"/>
      <dgm:spPr/>
    </dgm:pt>
    <dgm:pt modelId="{87A629F9-CAC3-4AA4-B458-F0AB3E99A4C0}" type="pres">
      <dgm:prSet presAssocID="{BD57C397-AAEF-4D49-8331-085FAD93DE6B}" presName="ParentBackground" presStyleLbl="fgAcc1" presStyleIdx="1" presStyleCnt="5"/>
      <dgm:spPr/>
    </dgm:pt>
    <dgm:pt modelId="{58074C28-5581-4845-B8BA-6A9452E99EFB}" type="pres">
      <dgm:prSet presAssocID="{BD57C397-AAEF-4D49-8331-085FAD93DE6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330EB9E-1AB1-4E24-9B54-1341976CFB12}" type="pres">
      <dgm:prSet presAssocID="{D38CA219-4951-4B4B-B00E-45BBE8D520EE}" presName="Accent3" presStyleCnt="0"/>
      <dgm:spPr/>
    </dgm:pt>
    <dgm:pt modelId="{DDEA8F95-CA17-4C39-90EF-63BFC308A4AC}" type="pres">
      <dgm:prSet presAssocID="{D38CA219-4951-4B4B-B00E-45BBE8D520EE}" presName="Accent" presStyleLbl="node1" presStyleIdx="2" presStyleCnt="5"/>
      <dgm:spPr/>
    </dgm:pt>
    <dgm:pt modelId="{84892AAB-BC8F-46C2-9469-03B29566E88E}" type="pres">
      <dgm:prSet presAssocID="{D38CA219-4951-4B4B-B00E-45BBE8D520EE}" presName="ParentBackground3" presStyleCnt="0"/>
      <dgm:spPr/>
    </dgm:pt>
    <dgm:pt modelId="{B337EB54-2344-4509-9BF8-2B4340154F47}" type="pres">
      <dgm:prSet presAssocID="{D38CA219-4951-4B4B-B00E-45BBE8D520EE}" presName="ParentBackground" presStyleLbl="fgAcc1" presStyleIdx="2" presStyleCnt="5"/>
      <dgm:spPr/>
    </dgm:pt>
    <dgm:pt modelId="{0ABD5C06-7F0F-47ED-A23E-B6EC7495FBF5}" type="pres">
      <dgm:prSet presAssocID="{D38CA219-4951-4B4B-B00E-45BBE8D520E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1A110EC-FF5A-4E26-82C4-EECA360A26F5}" type="pres">
      <dgm:prSet presAssocID="{382ED6C8-63AE-4A1A-B5CA-3FC5B0DF80D2}" presName="Accent2" presStyleCnt="0"/>
      <dgm:spPr/>
    </dgm:pt>
    <dgm:pt modelId="{6EC87E16-9653-4C4D-9B7B-0370BE037994}" type="pres">
      <dgm:prSet presAssocID="{382ED6C8-63AE-4A1A-B5CA-3FC5B0DF80D2}" presName="Accent" presStyleLbl="node1" presStyleIdx="3" presStyleCnt="5"/>
      <dgm:spPr/>
    </dgm:pt>
    <dgm:pt modelId="{52D2C1CA-BCD3-4B43-A96E-BFCFA1A5CAAB}" type="pres">
      <dgm:prSet presAssocID="{382ED6C8-63AE-4A1A-B5CA-3FC5B0DF80D2}" presName="ParentBackground2" presStyleCnt="0"/>
      <dgm:spPr/>
    </dgm:pt>
    <dgm:pt modelId="{B66031B1-3F8C-4B3F-9DBA-4989B346FBF1}" type="pres">
      <dgm:prSet presAssocID="{382ED6C8-63AE-4A1A-B5CA-3FC5B0DF80D2}" presName="ParentBackground" presStyleLbl="fgAcc1" presStyleIdx="3" presStyleCnt="5"/>
      <dgm:spPr/>
    </dgm:pt>
    <dgm:pt modelId="{FD26897D-8B8D-49EE-9CBF-BC0C67F72F62}" type="pres">
      <dgm:prSet presAssocID="{382ED6C8-63AE-4A1A-B5CA-3FC5B0DF80D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DF5787-EBB9-4999-9568-70E9A94B042D}" type="pres">
      <dgm:prSet presAssocID="{59A29DCC-9C5F-43F5-8F78-165F618BF07B}" presName="Accent1" presStyleCnt="0"/>
      <dgm:spPr/>
    </dgm:pt>
    <dgm:pt modelId="{EE3118F4-6BBF-435F-AAE8-A4BB5E6D4BDF}" type="pres">
      <dgm:prSet presAssocID="{59A29DCC-9C5F-43F5-8F78-165F618BF07B}" presName="Accent" presStyleLbl="node1" presStyleIdx="4" presStyleCnt="5"/>
      <dgm:spPr/>
    </dgm:pt>
    <dgm:pt modelId="{4F26B4C7-B735-4301-9DAB-B9881EC8E8CC}" type="pres">
      <dgm:prSet presAssocID="{59A29DCC-9C5F-43F5-8F78-165F618BF07B}" presName="ParentBackground1" presStyleCnt="0"/>
      <dgm:spPr/>
    </dgm:pt>
    <dgm:pt modelId="{38901D5E-FF28-4B82-93A9-746BFBB5CF93}" type="pres">
      <dgm:prSet presAssocID="{59A29DCC-9C5F-43F5-8F78-165F618BF07B}" presName="ParentBackground" presStyleLbl="fgAcc1" presStyleIdx="4" presStyleCnt="5"/>
      <dgm:spPr/>
    </dgm:pt>
    <dgm:pt modelId="{6C26839A-29CD-4D43-869B-BA14A0468B05}" type="pres">
      <dgm:prSet presAssocID="{59A29DCC-9C5F-43F5-8F78-165F618BF07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40550BD-248A-49BD-A788-7E126C0B925E}" type="presOf" srcId="{BD57C397-AAEF-4D49-8331-085FAD93DE6B}" destId="{87A629F9-CAC3-4AA4-B458-F0AB3E99A4C0}" srcOrd="0" destOrd="0" presId="urn:microsoft.com/office/officeart/2011/layout/CircleProcess"/>
    <dgm:cxn modelId="{96BF464A-45E5-40E6-81F8-4DA999100016}" srcId="{1F626AC8-474E-423F-8F90-DE5C58AA0972}" destId="{382ED6C8-63AE-4A1A-B5CA-3FC5B0DF80D2}" srcOrd="1" destOrd="0" parTransId="{9DC84AE5-2A30-4C19-80E1-E2A53313A31D}" sibTransId="{2A4DC894-6C81-4903-9FA5-F414247A7859}"/>
    <dgm:cxn modelId="{C69B04A5-356C-4C64-A26E-4871C952A7FD}" type="presOf" srcId="{C6D2AE41-2954-4034-A51A-8FCAD6B6B13A}" destId="{FCA3F6D5-7760-4020-8155-EAB11A2B15FE}" srcOrd="0" destOrd="0" presId="urn:microsoft.com/office/officeart/2011/layout/CircleProcess"/>
    <dgm:cxn modelId="{00158E99-E265-48AB-BE80-6BF06C0F9AF6}" type="presOf" srcId="{382ED6C8-63AE-4A1A-B5CA-3FC5B0DF80D2}" destId="{B66031B1-3F8C-4B3F-9DBA-4989B346FBF1}" srcOrd="0" destOrd="0" presId="urn:microsoft.com/office/officeart/2011/layout/CircleProcess"/>
    <dgm:cxn modelId="{D523C55F-8DD6-43CB-B3E4-02F5F81C88C1}" type="presOf" srcId="{1F626AC8-474E-423F-8F90-DE5C58AA0972}" destId="{8E243480-503C-4BA3-8945-560CD19EBFBC}" srcOrd="0" destOrd="0" presId="urn:microsoft.com/office/officeart/2011/layout/CircleProcess"/>
    <dgm:cxn modelId="{F00AECC4-43EF-496E-8641-2A1038FA73F7}" srcId="{1F626AC8-474E-423F-8F90-DE5C58AA0972}" destId="{BD57C397-AAEF-4D49-8331-085FAD93DE6B}" srcOrd="3" destOrd="0" parTransId="{43568260-22CA-42CC-BC77-B8A4F8935124}" sibTransId="{EA4939F4-FDBE-42E2-A3F1-E9715364FE7B}"/>
    <dgm:cxn modelId="{B69AE377-D63F-4926-9521-0EAB66DD2CBF}" type="presOf" srcId="{BD57C397-AAEF-4D49-8331-085FAD93DE6B}" destId="{58074C28-5581-4845-B8BA-6A9452E99EFB}" srcOrd="1" destOrd="0" presId="urn:microsoft.com/office/officeart/2011/layout/CircleProcess"/>
    <dgm:cxn modelId="{1934D88B-C3D8-492A-8767-0FA79E1FFE85}" srcId="{1F626AC8-474E-423F-8F90-DE5C58AA0972}" destId="{59A29DCC-9C5F-43F5-8F78-165F618BF07B}" srcOrd="0" destOrd="0" parTransId="{3D8CE085-F792-4FFD-9486-F1E7F31C7AFE}" sibTransId="{15184AC4-118B-4416-8318-63006A0F7901}"/>
    <dgm:cxn modelId="{7952BF21-4839-43C1-8925-28CFB9B9BCD2}" srcId="{1F626AC8-474E-423F-8F90-DE5C58AA0972}" destId="{D38CA219-4951-4B4B-B00E-45BBE8D520EE}" srcOrd="2" destOrd="0" parTransId="{2E4A1B32-2A09-4AE7-BB7B-DBE9E08F1A95}" sibTransId="{EDCDFC9C-A8B9-469A-8757-F4FE9304DDBF}"/>
    <dgm:cxn modelId="{520EBFE7-E9DC-4B78-935E-12ECD7B8F5DE}" type="presOf" srcId="{59A29DCC-9C5F-43F5-8F78-165F618BF07B}" destId="{38901D5E-FF28-4B82-93A9-746BFBB5CF93}" srcOrd="0" destOrd="0" presId="urn:microsoft.com/office/officeart/2011/layout/CircleProcess"/>
    <dgm:cxn modelId="{F76BC96C-282A-4461-A125-C9D11E5F7AB1}" type="presOf" srcId="{C6D2AE41-2954-4034-A51A-8FCAD6B6B13A}" destId="{5331988C-DA1F-41D9-94EF-309690CE70C6}" srcOrd="1" destOrd="0" presId="urn:microsoft.com/office/officeart/2011/layout/CircleProcess"/>
    <dgm:cxn modelId="{F52718A9-A308-4869-8169-E5FCF773990D}" type="presOf" srcId="{D38CA219-4951-4B4B-B00E-45BBE8D520EE}" destId="{0ABD5C06-7F0F-47ED-A23E-B6EC7495FBF5}" srcOrd="1" destOrd="0" presId="urn:microsoft.com/office/officeart/2011/layout/CircleProcess"/>
    <dgm:cxn modelId="{4B9A60C8-3314-49CD-AEDB-37E260106E3E}" type="presOf" srcId="{382ED6C8-63AE-4A1A-B5CA-3FC5B0DF80D2}" destId="{FD26897D-8B8D-49EE-9CBF-BC0C67F72F62}" srcOrd="1" destOrd="0" presId="urn:microsoft.com/office/officeart/2011/layout/CircleProcess"/>
    <dgm:cxn modelId="{EA5681CA-282F-4C82-AE45-B86D51575EEF}" srcId="{1F626AC8-474E-423F-8F90-DE5C58AA0972}" destId="{C6D2AE41-2954-4034-A51A-8FCAD6B6B13A}" srcOrd="4" destOrd="0" parTransId="{E398285B-22D0-4F74-9D8F-67D57633272E}" sibTransId="{7A146E8C-4C58-423D-B283-740B99EE242C}"/>
    <dgm:cxn modelId="{44D64DFE-F33F-4533-9EAC-4D26623A1481}" type="presOf" srcId="{59A29DCC-9C5F-43F5-8F78-165F618BF07B}" destId="{6C26839A-29CD-4D43-869B-BA14A0468B05}" srcOrd="1" destOrd="0" presId="urn:microsoft.com/office/officeart/2011/layout/CircleProcess"/>
    <dgm:cxn modelId="{5FF0C1E4-2FFF-492B-960E-2523A1CC0775}" type="presOf" srcId="{D38CA219-4951-4B4B-B00E-45BBE8D520EE}" destId="{B337EB54-2344-4509-9BF8-2B4340154F47}" srcOrd="0" destOrd="0" presId="urn:microsoft.com/office/officeart/2011/layout/CircleProcess"/>
    <dgm:cxn modelId="{2822D8ED-F3E9-4D04-9C42-0C6B4C63ACA7}" type="presParOf" srcId="{8E243480-503C-4BA3-8945-560CD19EBFBC}" destId="{AACAB84C-1E74-4EBD-A001-55EAEC942833}" srcOrd="0" destOrd="0" presId="urn:microsoft.com/office/officeart/2011/layout/CircleProcess"/>
    <dgm:cxn modelId="{EA153865-836E-4150-B9F8-5F71601EAC1B}" type="presParOf" srcId="{AACAB84C-1E74-4EBD-A001-55EAEC942833}" destId="{08DB6DD7-A805-437D-A21A-937C89F131E1}" srcOrd="0" destOrd="0" presId="urn:microsoft.com/office/officeart/2011/layout/CircleProcess"/>
    <dgm:cxn modelId="{281198AF-A5B6-448F-91E8-4CF23DECFBFC}" type="presParOf" srcId="{8E243480-503C-4BA3-8945-560CD19EBFBC}" destId="{4C5A47D1-6401-43BA-8461-A3B245DE6E37}" srcOrd="1" destOrd="0" presId="urn:microsoft.com/office/officeart/2011/layout/CircleProcess"/>
    <dgm:cxn modelId="{1A4A55E2-F115-454A-93B2-484667E8C720}" type="presParOf" srcId="{4C5A47D1-6401-43BA-8461-A3B245DE6E37}" destId="{FCA3F6D5-7760-4020-8155-EAB11A2B15FE}" srcOrd="0" destOrd="0" presId="urn:microsoft.com/office/officeart/2011/layout/CircleProcess"/>
    <dgm:cxn modelId="{B80CE367-2FDD-4AD6-923F-706D550FB484}" type="presParOf" srcId="{8E243480-503C-4BA3-8945-560CD19EBFBC}" destId="{5331988C-DA1F-41D9-94EF-309690CE70C6}" srcOrd="2" destOrd="0" presId="urn:microsoft.com/office/officeart/2011/layout/CircleProcess"/>
    <dgm:cxn modelId="{6787E227-D405-445B-A0C9-5F90D744589A}" type="presParOf" srcId="{8E243480-503C-4BA3-8945-560CD19EBFBC}" destId="{BD54849A-B978-4490-9B76-E395D7EE373F}" srcOrd="3" destOrd="0" presId="urn:microsoft.com/office/officeart/2011/layout/CircleProcess"/>
    <dgm:cxn modelId="{4A0F08A5-3A90-4EE0-A22B-3AB46A782495}" type="presParOf" srcId="{BD54849A-B978-4490-9B76-E395D7EE373F}" destId="{6D311E92-F605-4CBD-B0B6-D9BEBA4A43F4}" srcOrd="0" destOrd="0" presId="urn:microsoft.com/office/officeart/2011/layout/CircleProcess"/>
    <dgm:cxn modelId="{3EDD90EA-7B17-4D7F-8A71-F41024DCF82A}" type="presParOf" srcId="{8E243480-503C-4BA3-8945-560CD19EBFBC}" destId="{379B678D-2B0A-4565-B19A-9A786C67372F}" srcOrd="4" destOrd="0" presId="urn:microsoft.com/office/officeart/2011/layout/CircleProcess"/>
    <dgm:cxn modelId="{06233F1F-9309-4DE2-8B5B-258BB78DE2C4}" type="presParOf" srcId="{379B678D-2B0A-4565-B19A-9A786C67372F}" destId="{87A629F9-CAC3-4AA4-B458-F0AB3E99A4C0}" srcOrd="0" destOrd="0" presId="urn:microsoft.com/office/officeart/2011/layout/CircleProcess"/>
    <dgm:cxn modelId="{F28ED8B0-4EF7-4481-A999-FEE63D668932}" type="presParOf" srcId="{8E243480-503C-4BA3-8945-560CD19EBFBC}" destId="{58074C28-5581-4845-B8BA-6A9452E99EFB}" srcOrd="5" destOrd="0" presId="urn:microsoft.com/office/officeart/2011/layout/CircleProcess"/>
    <dgm:cxn modelId="{B38455E5-8A2F-438F-9585-B0B131359278}" type="presParOf" srcId="{8E243480-503C-4BA3-8945-560CD19EBFBC}" destId="{4330EB9E-1AB1-4E24-9B54-1341976CFB12}" srcOrd="6" destOrd="0" presId="urn:microsoft.com/office/officeart/2011/layout/CircleProcess"/>
    <dgm:cxn modelId="{980E069A-DB04-47B2-AE53-EBACB55090B5}" type="presParOf" srcId="{4330EB9E-1AB1-4E24-9B54-1341976CFB12}" destId="{DDEA8F95-CA17-4C39-90EF-63BFC308A4AC}" srcOrd="0" destOrd="0" presId="urn:microsoft.com/office/officeart/2011/layout/CircleProcess"/>
    <dgm:cxn modelId="{EC203AF1-87CA-475C-B6F8-57A6D5A18AC1}" type="presParOf" srcId="{8E243480-503C-4BA3-8945-560CD19EBFBC}" destId="{84892AAB-BC8F-46C2-9469-03B29566E88E}" srcOrd="7" destOrd="0" presId="urn:microsoft.com/office/officeart/2011/layout/CircleProcess"/>
    <dgm:cxn modelId="{845681C1-D597-44F5-903E-11F5E6CDE5D4}" type="presParOf" srcId="{84892AAB-BC8F-46C2-9469-03B29566E88E}" destId="{B337EB54-2344-4509-9BF8-2B4340154F47}" srcOrd="0" destOrd="0" presId="urn:microsoft.com/office/officeart/2011/layout/CircleProcess"/>
    <dgm:cxn modelId="{D20E01AD-BCE0-4031-A165-79B70BEB2107}" type="presParOf" srcId="{8E243480-503C-4BA3-8945-560CD19EBFBC}" destId="{0ABD5C06-7F0F-47ED-A23E-B6EC7495FBF5}" srcOrd="8" destOrd="0" presId="urn:microsoft.com/office/officeart/2011/layout/CircleProcess"/>
    <dgm:cxn modelId="{89099B77-C080-4C80-A202-44FBA07E4BB2}" type="presParOf" srcId="{8E243480-503C-4BA3-8945-560CD19EBFBC}" destId="{81A110EC-FF5A-4E26-82C4-EECA360A26F5}" srcOrd="9" destOrd="0" presId="urn:microsoft.com/office/officeart/2011/layout/CircleProcess"/>
    <dgm:cxn modelId="{00F23516-491F-4937-BBDB-8A65BCC4B3B7}" type="presParOf" srcId="{81A110EC-FF5A-4E26-82C4-EECA360A26F5}" destId="{6EC87E16-9653-4C4D-9B7B-0370BE037994}" srcOrd="0" destOrd="0" presId="urn:microsoft.com/office/officeart/2011/layout/CircleProcess"/>
    <dgm:cxn modelId="{2423885C-8ABE-4BB8-98B5-1B936ECF5872}" type="presParOf" srcId="{8E243480-503C-4BA3-8945-560CD19EBFBC}" destId="{52D2C1CA-BCD3-4B43-A96E-BFCFA1A5CAAB}" srcOrd="10" destOrd="0" presId="urn:microsoft.com/office/officeart/2011/layout/CircleProcess"/>
    <dgm:cxn modelId="{94F0E383-FC7F-46D2-8A6E-26D35504DF5E}" type="presParOf" srcId="{52D2C1CA-BCD3-4B43-A96E-BFCFA1A5CAAB}" destId="{B66031B1-3F8C-4B3F-9DBA-4989B346FBF1}" srcOrd="0" destOrd="0" presId="urn:microsoft.com/office/officeart/2011/layout/CircleProcess"/>
    <dgm:cxn modelId="{B3F52A1A-ABC2-454D-B6CA-B672B29AE84C}" type="presParOf" srcId="{8E243480-503C-4BA3-8945-560CD19EBFBC}" destId="{FD26897D-8B8D-49EE-9CBF-BC0C67F72F62}" srcOrd="11" destOrd="0" presId="urn:microsoft.com/office/officeart/2011/layout/CircleProcess"/>
    <dgm:cxn modelId="{C153183B-EC4A-4B10-8510-C2CD22D723D3}" type="presParOf" srcId="{8E243480-503C-4BA3-8945-560CD19EBFBC}" destId="{0FDF5787-EBB9-4999-9568-70E9A94B042D}" srcOrd="12" destOrd="0" presId="urn:microsoft.com/office/officeart/2011/layout/CircleProcess"/>
    <dgm:cxn modelId="{2E21272C-882A-4D92-B114-A0DE2AEC58E6}" type="presParOf" srcId="{0FDF5787-EBB9-4999-9568-70E9A94B042D}" destId="{EE3118F4-6BBF-435F-AAE8-A4BB5E6D4BDF}" srcOrd="0" destOrd="0" presId="urn:microsoft.com/office/officeart/2011/layout/CircleProcess"/>
    <dgm:cxn modelId="{95A57959-CAED-44AB-BCC4-255DD83739E6}" type="presParOf" srcId="{8E243480-503C-4BA3-8945-560CD19EBFBC}" destId="{4F26B4C7-B735-4301-9DAB-B9881EC8E8CC}" srcOrd="13" destOrd="0" presId="urn:microsoft.com/office/officeart/2011/layout/CircleProcess"/>
    <dgm:cxn modelId="{392EE4F3-455A-434E-8084-DCBD0CBA1BE7}" type="presParOf" srcId="{4F26B4C7-B735-4301-9DAB-B9881EC8E8CC}" destId="{38901D5E-FF28-4B82-93A9-746BFBB5CF93}" srcOrd="0" destOrd="0" presId="urn:microsoft.com/office/officeart/2011/layout/CircleProcess"/>
    <dgm:cxn modelId="{F738C442-AAA2-4CCE-8BA9-1A504726D6AC}" type="presParOf" srcId="{8E243480-503C-4BA3-8945-560CD19EBFBC}" destId="{6C26839A-29CD-4D43-869B-BA14A0468B05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B6DD7-A805-437D-A21A-937C89F131E1}">
      <dsp:nvSpPr>
        <dsp:cNvPr id="0" name=""/>
        <dsp:cNvSpPr/>
      </dsp:nvSpPr>
      <dsp:spPr>
        <a:xfrm>
          <a:off x="8492883" y="1207422"/>
          <a:ext cx="1936515" cy="1936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3F6D5-7760-4020-8155-EAB11A2B15FE}">
      <dsp:nvSpPr>
        <dsp:cNvPr id="0" name=""/>
        <dsp:cNvSpPr/>
      </dsp:nvSpPr>
      <dsp:spPr>
        <a:xfrm>
          <a:off x="8556781" y="1271995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</a:t>
          </a:r>
        </a:p>
      </dsp:txBody>
      <dsp:txXfrm>
        <a:off x="8815464" y="1530284"/>
        <a:ext cx="1291353" cy="1291108"/>
      </dsp:txXfrm>
    </dsp:sp>
    <dsp:sp modelId="{6D311E92-F605-4CBD-B0B6-D9BEBA4A43F4}">
      <dsp:nvSpPr>
        <dsp:cNvPr id="0" name=""/>
        <dsp:cNvSpPr/>
      </dsp:nvSpPr>
      <dsp:spPr>
        <a:xfrm rot="2700000">
          <a:off x="6490520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29F9-CAC3-4AA4-B458-F0AB3E99A4C0}">
      <dsp:nvSpPr>
        <dsp:cNvPr id="0" name=""/>
        <dsp:cNvSpPr/>
      </dsp:nvSpPr>
      <dsp:spPr>
        <a:xfrm>
          <a:off x="6556368" y="1271995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</a:t>
          </a:r>
        </a:p>
      </dsp:txBody>
      <dsp:txXfrm>
        <a:off x="6814020" y="1530284"/>
        <a:ext cx="1291353" cy="1291108"/>
      </dsp:txXfrm>
    </dsp:sp>
    <dsp:sp modelId="{DDEA8F95-CA17-4C39-90EF-63BFC308A4AC}">
      <dsp:nvSpPr>
        <dsp:cNvPr id="0" name=""/>
        <dsp:cNvSpPr/>
      </dsp:nvSpPr>
      <dsp:spPr>
        <a:xfrm rot="2700000">
          <a:off x="4490107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EB54-2344-4509-9BF8-2B4340154F47}">
      <dsp:nvSpPr>
        <dsp:cNvPr id="0" name=""/>
        <dsp:cNvSpPr/>
      </dsp:nvSpPr>
      <dsp:spPr>
        <a:xfrm>
          <a:off x="4554924" y="1271995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Consume</a:t>
          </a:r>
        </a:p>
      </dsp:txBody>
      <dsp:txXfrm>
        <a:off x="4812576" y="1530284"/>
        <a:ext cx="1291353" cy="1291108"/>
      </dsp:txXfrm>
    </dsp:sp>
    <dsp:sp modelId="{6EC87E16-9653-4C4D-9B7B-0370BE037994}">
      <dsp:nvSpPr>
        <dsp:cNvPr id="0" name=""/>
        <dsp:cNvSpPr/>
      </dsp:nvSpPr>
      <dsp:spPr>
        <a:xfrm rot="2700000">
          <a:off x="2488664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031B1-3F8C-4B3F-9DBA-4989B346FBF1}">
      <dsp:nvSpPr>
        <dsp:cNvPr id="0" name=""/>
        <dsp:cNvSpPr/>
      </dsp:nvSpPr>
      <dsp:spPr>
        <a:xfrm>
          <a:off x="2553480" y="1271995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</a:t>
          </a:r>
        </a:p>
      </dsp:txBody>
      <dsp:txXfrm>
        <a:off x="2812163" y="1530284"/>
        <a:ext cx="1291353" cy="1291108"/>
      </dsp:txXfrm>
    </dsp:sp>
    <dsp:sp modelId="{EE3118F4-6BBF-435F-AAE8-A4BB5E6D4BDF}">
      <dsp:nvSpPr>
        <dsp:cNvPr id="0" name=""/>
        <dsp:cNvSpPr/>
      </dsp:nvSpPr>
      <dsp:spPr>
        <a:xfrm rot="2700000">
          <a:off x="487220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1D5E-FF28-4B82-93A9-746BFBB5CF93}">
      <dsp:nvSpPr>
        <dsp:cNvPr id="0" name=""/>
        <dsp:cNvSpPr/>
      </dsp:nvSpPr>
      <dsp:spPr>
        <a:xfrm>
          <a:off x="552036" y="1271995"/>
          <a:ext cx="1807689" cy="1807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</a:t>
          </a:r>
        </a:p>
      </dsp:txBody>
      <dsp:txXfrm>
        <a:off x="810719" y="1530284"/>
        <a:ext cx="1291353" cy="12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21-04-2017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21-04-2017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8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1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Application Programming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Exposing services and logic in ways which could be easily leveraged by other services and 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 web API makes it easy to build services and logic over HTTP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It’s a great effort to create availability and security by managing the services themselves in a reasonable and standardized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Azure App Service can handle this for us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9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Apps are a part of Azure App Service</a:t>
            </a:r>
            <a:r>
              <a:rPr lang="en-IN" baseline="0" dirty="0"/>
              <a:t> Offering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6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3363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0875" y="65314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78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48007" y="3745128"/>
            <a:ext cx="1800000" cy="1800000"/>
            <a:chOff x="1118723" y="2803638"/>
            <a:chExt cx="1800000" cy="1800000"/>
          </a:xfrm>
        </p:grpSpPr>
        <p:sp>
          <p:nvSpPr>
            <p:cNvPr id="45" name="Donut 44"/>
            <p:cNvSpPr/>
            <p:nvPr/>
          </p:nvSpPr>
          <p:spPr>
            <a:xfrm>
              <a:off x="1118723" y="2803638"/>
              <a:ext cx="1800000" cy="1800000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2314765" y="2892222"/>
              <a:ext cx="432000" cy="432000"/>
            </a:xfrm>
            <a:prstGeom prst="don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2732868" y="2403971"/>
            <a:ext cx="6615848" cy="525777"/>
            <a:chOff x="2732868" y="2403971"/>
            <a:chExt cx="6615848" cy="525777"/>
          </a:xfrm>
        </p:grpSpPr>
        <p:sp>
          <p:nvSpPr>
            <p:cNvPr id="41" name="Rectangle 40"/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Flowchart: Card 25"/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PSG College</a:t>
              </a:r>
              <a:r>
                <a:rPr lang="en-IN" sz="18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of Technology, Coimbatore</a:t>
              </a:r>
              <a:endParaRPr lang="en-IN" sz="18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4233" y="2491390"/>
              <a:ext cx="184048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April 22, 2017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" y="285596"/>
            <a:ext cx="2683310" cy="35385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042411" y="303427"/>
            <a:ext cx="2932210" cy="623210"/>
            <a:chOff x="9042411" y="303427"/>
            <a:chExt cx="2932210" cy="623210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9221098" y="303427"/>
              <a:ext cx="1021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Powered by</a:t>
              </a:r>
            </a:p>
          </p:txBody>
        </p:sp>
        <p:pic>
          <p:nvPicPr>
            <p:cNvPr id="102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 userDrawn="1"/>
        </p:nvSpPr>
        <p:spPr>
          <a:xfrm>
            <a:off x="1100097" y="1600727"/>
            <a:ext cx="975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666666"/>
                </a:solidFill>
                <a:latin typeface="+mj-lt"/>
                <a:cs typeface="Arial" panose="020B0604020202020204" pitchFamily="34" charset="0"/>
              </a:rPr>
              <a:t>GLOBAL AZURE BOOTCAMP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71" y="5490536"/>
            <a:ext cx="1728893" cy="1167003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2445139" y="3745128"/>
            <a:ext cx="1800000" cy="1800000"/>
            <a:chOff x="1118723" y="2803638"/>
            <a:chExt cx="1800000" cy="1800000"/>
          </a:xfrm>
        </p:grpSpPr>
        <p:sp>
          <p:nvSpPr>
            <p:cNvPr id="22" name="Donut 44"/>
            <p:cNvSpPr/>
            <p:nvPr/>
          </p:nvSpPr>
          <p:spPr>
            <a:xfrm>
              <a:off x="1118723" y="2803638"/>
              <a:ext cx="1800000" cy="1800000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Donut 45"/>
            <p:cNvSpPr/>
            <p:nvPr/>
          </p:nvSpPr>
          <p:spPr>
            <a:xfrm>
              <a:off x="2314765" y="2892222"/>
              <a:ext cx="432000" cy="432000"/>
            </a:xfrm>
            <a:prstGeom prst="don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652971" y="19844"/>
            <a:ext cx="2539029" cy="537671"/>
            <a:chOff x="9652971" y="19844"/>
            <a:chExt cx="2539029" cy="537671"/>
          </a:xfrm>
        </p:grpSpPr>
        <p:sp>
          <p:nvSpPr>
            <p:cNvPr id="14" name="TextBox 13"/>
            <p:cNvSpPr txBox="1"/>
            <p:nvPr userDrawn="1"/>
          </p:nvSpPr>
          <p:spPr bwMode="grayWhite">
            <a:xfrm>
              <a:off x="10189820" y="19844"/>
              <a:ext cx="1656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r>
                <a:rPr lang="en-IN" sz="1200" b="1" baseline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DAY</a:t>
              </a:r>
              <a:endParaRPr lang="en-IN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White">
            <a:xfrm>
              <a:off x="9745133" y="309416"/>
              <a:ext cx="1581122" cy="248099"/>
            </a:xfrm>
            <a:prstGeom prst="rect">
              <a:avLst/>
            </a:prstGeom>
            <a:solidFill>
              <a:srgbClr val="4EC1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owchart: Card 25"/>
            <p:cNvSpPr/>
            <p:nvPr userDrawn="1"/>
          </p:nvSpPr>
          <p:spPr bwMode="grayWhite">
            <a:xfrm rot="10800000" flipH="1">
              <a:off x="11018206" y="309414"/>
              <a:ext cx="1065756" cy="248100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19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 bwMode="grayWhite">
            <a:xfrm>
              <a:off x="9652971" y="333369"/>
              <a:ext cx="1457397" cy="207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7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MICROSOFT</a:t>
              </a:r>
              <a:r>
                <a:rPr lang="en-IN" sz="700" baseline="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GTSC, Bengaluru</a:t>
              </a:r>
              <a:endParaRPr lang="en-IN" sz="7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 userDrawn="1"/>
          </p:nvSpPr>
          <p:spPr bwMode="grayWhite">
            <a:xfrm>
              <a:off x="11018206" y="325676"/>
              <a:ext cx="1173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September 10, 2016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21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7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9367" y="3835619"/>
            <a:ext cx="7856597" cy="1477407"/>
            <a:chOff x="3917475" y="3393700"/>
            <a:chExt cx="8031164" cy="1477407"/>
          </a:xfrm>
        </p:grpSpPr>
        <p:sp>
          <p:nvSpPr>
            <p:cNvPr id="10" name="TextBox 9"/>
            <p:cNvSpPr txBox="1"/>
            <p:nvPr/>
          </p:nvSpPr>
          <p:spPr>
            <a:xfrm>
              <a:off x="3917476" y="3393700"/>
              <a:ext cx="8031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&amp; Vishnu Balachandran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7476" y="3907220"/>
              <a:ext cx="803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 – BizTalk360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7475" y="4347887"/>
              <a:ext cx="764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Introduction to Azure API Apps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5" y="4100296"/>
            <a:ext cx="1080000" cy="1080000"/>
          </a:xfrm>
          <a:prstGeom prst="flowChartConnector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1" y="4100296"/>
            <a:ext cx="1085427" cy="108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5975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502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1" y="1790444"/>
            <a:ext cx="4572000" cy="10001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1790444"/>
            <a:ext cx="3848100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2" y="4222629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1643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8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API</a:t>
            </a:r>
          </a:p>
          <a:p>
            <a:r>
              <a:rPr lang="en-IN" dirty="0"/>
              <a:t>Challenges authoring and consuming APIs</a:t>
            </a:r>
          </a:p>
          <a:p>
            <a:r>
              <a:rPr lang="en-IN" dirty="0"/>
              <a:t>Azure API Apps</a:t>
            </a:r>
          </a:p>
          <a:p>
            <a:r>
              <a:rPr lang="en-IN" dirty="0"/>
              <a:t>Demo</a:t>
            </a:r>
          </a:p>
          <a:p>
            <a:pPr lvl="1"/>
            <a:r>
              <a:rPr lang="en-IN" dirty="0"/>
              <a:t>Develop API</a:t>
            </a:r>
          </a:p>
          <a:p>
            <a:pPr lvl="1"/>
            <a:r>
              <a:rPr lang="en-IN" dirty="0"/>
              <a:t>Discoverability</a:t>
            </a:r>
          </a:p>
          <a:p>
            <a:pPr lvl="1"/>
            <a:r>
              <a:rPr lang="en-IN" dirty="0"/>
              <a:t>Deployment</a:t>
            </a:r>
          </a:p>
          <a:p>
            <a:pPr lvl="1"/>
            <a:r>
              <a:rPr lang="en-IN" dirty="0"/>
              <a:t>Authentication</a:t>
            </a:r>
          </a:p>
          <a:p>
            <a:r>
              <a:rPr lang="en-IN" dirty="0"/>
              <a:t>Consuming APIs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951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827314"/>
            <a:ext cx="3932237" cy="859971"/>
          </a:xfrm>
        </p:spPr>
        <p:txBody>
          <a:bodyPr/>
          <a:lstStyle/>
          <a:p>
            <a:r>
              <a:rPr lang="en-IN" dirty="0"/>
              <a:t>What is API?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0178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Exposing Services and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Web API leverages HTTP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Availability and Security can be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How Azure App Service can solve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93" y="1257299"/>
            <a:ext cx="5313818" cy="3983849"/>
          </a:xfrm>
        </p:spPr>
      </p:pic>
    </p:spTree>
    <p:extLst>
      <p:ext uri="{BB962C8B-B14F-4D97-AF65-F5344CB8AC3E}">
        <p14:creationId xmlns:p14="http://schemas.microsoft.com/office/powerpoint/2010/main" val="5426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1166" y="661255"/>
            <a:ext cx="486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API Scenario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27" y="1246030"/>
            <a:ext cx="7647690" cy="54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Manual plumbing: Logging, </a:t>
            </a:r>
            <a:r>
              <a:rPr lang="en-IN" dirty="0" err="1"/>
              <a:t>Auth</a:t>
            </a:r>
            <a:r>
              <a:rPr lang="en-IN" dirty="0"/>
              <a:t>/SSO, config, updating, versioning</a:t>
            </a:r>
          </a:p>
          <a:p>
            <a:r>
              <a:rPr lang="en-IN" dirty="0"/>
              <a:t>Difficult to integrate </a:t>
            </a:r>
          </a:p>
          <a:p>
            <a:r>
              <a:rPr lang="en-IN" dirty="0"/>
              <a:t>No governance or monitoring of API performance without separate API management product</a:t>
            </a:r>
          </a:p>
          <a:p>
            <a:r>
              <a:rPr lang="en-IN" dirty="0"/>
              <a:t>Monolithic designs complicating versioning, agility and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Authoring APIs</a:t>
            </a:r>
          </a:p>
        </p:txBody>
      </p:sp>
    </p:spTree>
    <p:extLst>
      <p:ext uri="{BB962C8B-B14F-4D97-AF65-F5344CB8AC3E}">
        <p14:creationId xmlns:p14="http://schemas.microsoft.com/office/powerpoint/2010/main" val="290610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Difficult for professional developers; impossible for business users</a:t>
            </a:r>
          </a:p>
          <a:p>
            <a:r>
              <a:rPr lang="en-IN" dirty="0"/>
              <a:t>Inconsistent metadata and authentication story</a:t>
            </a:r>
          </a:p>
          <a:p>
            <a:r>
              <a:rPr lang="en-IN" dirty="0"/>
              <a:t>Lack of organizationally scoped galleries</a:t>
            </a:r>
          </a:p>
          <a:p>
            <a:r>
              <a:rPr lang="en-IN" dirty="0"/>
              <a:t>Inconsistent (or lack) of API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consuming APIs</a:t>
            </a:r>
          </a:p>
        </p:txBody>
      </p:sp>
    </p:spTree>
    <p:extLst>
      <p:ext uri="{BB962C8B-B14F-4D97-AF65-F5344CB8AC3E}">
        <p14:creationId xmlns:p14="http://schemas.microsoft.com/office/powerpoint/2010/main" val="268571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759126"/>
            <a:ext cx="9992414" cy="5597224"/>
          </a:xfrm>
        </p:spPr>
      </p:pic>
    </p:spTree>
    <p:extLst>
      <p:ext uri="{BB962C8B-B14F-4D97-AF65-F5344CB8AC3E}">
        <p14:creationId xmlns:p14="http://schemas.microsoft.com/office/powerpoint/2010/main" val="262584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API Apps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60317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32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</p:spPr>
        <p:txBody>
          <a:bodyPr/>
          <a:lstStyle/>
          <a:p>
            <a:r>
              <a:rPr lang="en-IN" dirty="0"/>
              <a:t>Bring your API as-is</a:t>
            </a:r>
          </a:p>
          <a:p>
            <a:r>
              <a:rPr lang="en-IN" dirty="0"/>
              <a:t>Simple access control</a:t>
            </a:r>
          </a:p>
          <a:p>
            <a:r>
              <a:rPr lang="en-IN" dirty="0"/>
              <a:t>Swagger metadata</a:t>
            </a:r>
          </a:p>
          <a:p>
            <a:r>
              <a:rPr lang="en-IN" dirty="0"/>
              <a:t>Logic App Integration</a:t>
            </a:r>
          </a:p>
          <a:p>
            <a:r>
              <a:rPr lang="en-IN" dirty="0"/>
              <a:t>Visual Studio tooling and support</a:t>
            </a:r>
          </a:p>
          <a:p>
            <a:r>
              <a:rPr lang="en-IN" dirty="0"/>
              <a:t>Automatic updates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Azure API Apps?</a:t>
            </a:r>
          </a:p>
        </p:txBody>
      </p:sp>
    </p:spTree>
    <p:extLst>
      <p:ext uri="{BB962C8B-B14F-4D97-AF65-F5344CB8AC3E}">
        <p14:creationId xmlns:p14="http://schemas.microsoft.com/office/powerpoint/2010/main" val="34672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F3881-6EB3-4E38-8DD5-FEAF14887EA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264</Words>
  <Application>Microsoft Office PowerPoint</Application>
  <PresentationFormat>Widescreen</PresentationFormat>
  <Paragraphs>75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Montserrat</vt:lpstr>
      <vt:lpstr>Segoe UI</vt:lpstr>
      <vt:lpstr>Office Theme</vt:lpstr>
      <vt:lpstr>PowerPoint Presentation</vt:lpstr>
      <vt:lpstr>Agenda</vt:lpstr>
      <vt:lpstr>What is API?</vt:lpstr>
      <vt:lpstr>PowerPoint Presentation</vt:lpstr>
      <vt:lpstr>Challenges Authoring APIs</vt:lpstr>
      <vt:lpstr>Challenges in consuming APIs</vt:lpstr>
      <vt:lpstr>PowerPoint Presentation</vt:lpstr>
      <vt:lpstr>Azure API Apps </vt:lpstr>
      <vt:lpstr>Why Azure API Apps?</vt:lpstr>
      <vt:lpstr>DEMO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 Maheswaran Manivannan</cp:lastModifiedBy>
  <cp:revision>106</cp:revision>
  <dcterms:created xsi:type="dcterms:W3CDTF">2016-04-19T12:30:53Z</dcterms:created>
  <dcterms:modified xsi:type="dcterms:W3CDTF">2017-04-22T06:40:19Z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