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CEB5"/>
    <a:srgbClr val="0563C1"/>
    <a:srgbClr val="4877A6"/>
    <a:srgbClr val="F17921"/>
    <a:srgbClr val="009BDF"/>
    <a:srgbClr val="ED7D31"/>
    <a:srgbClr val="4472C4"/>
    <a:srgbClr val="70AD47"/>
    <a:srgbClr val="F0F0A6"/>
    <a:srgbClr val="F2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48" y="6568079"/>
            <a:ext cx="817200" cy="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6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48" y="6568079"/>
            <a:ext cx="817200" cy="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48" y="6568079"/>
            <a:ext cx="817200" cy="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4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48" y="6568079"/>
            <a:ext cx="817200" cy="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5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48" y="6568079"/>
            <a:ext cx="817200" cy="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9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48" y="6568079"/>
            <a:ext cx="817200" cy="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3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48" y="6568079"/>
            <a:ext cx="817200" cy="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4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48" y="6568079"/>
            <a:ext cx="817200" cy="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2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48" y="6568079"/>
            <a:ext cx="817200" cy="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5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48" y="6568079"/>
            <a:ext cx="817200" cy="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7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48" y="6568079"/>
            <a:ext cx="817200" cy="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9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42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ztalk360.com/videos/" TargetMode="External"/><Relationship Id="rId2" Type="http://schemas.openxmlformats.org/officeDocument/2006/relationships/hyperlink" Target="https://assist.biztalk360.com/solution/catego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biztalk360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79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71" y="1348971"/>
            <a:ext cx="11927541" cy="23876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0F0A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 Platform</a:t>
            </a:r>
            <a:r>
              <a:rPr lang="en-IN" dirty="0">
                <a:solidFill>
                  <a:srgbClr val="F0F0A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br>
              <a:rPr lang="en-IN" dirty="0">
                <a:solidFill>
                  <a:schemeClr val="bg1"/>
                </a:solidFill>
                <a:latin typeface="Montserrat Semi Bold" panose="000007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IN" sz="3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Operations, Monitoring  and Analytics Software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63498" y="4197891"/>
            <a:ext cx="2538663" cy="1181419"/>
            <a:chOff x="4760061" y="3736571"/>
            <a:chExt cx="2233864" cy="988558"/>
          </a:xfrm>
        </p:grpSpPr>
        <p:sp>
          <p:nvSpPr>
            <p:cNvPr id="6" name="TextBox 5"/>
            <p:cNvSpPr txBox="1"/>
            <p:nvPr/>
          </p:nvSpPr>
          <p:spPr>
            <a:xfrm>
              <a:off x="4760061" y="4417352"/>
              <a:ext cx="1186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for</a:t>
              </a:r>
              <a:endParaRPr lang="en-IN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491" y="3736571"/>
              <a:ext cx="1400434" cy="871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01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3590" y="493021"/>
            <a:ext cx="10515600" cy="722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F1792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Features in Release 8.4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3590" y="1215442"/>
            <a:ext cx="682622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File Locations (File, FTP, SFTP)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IBM MQ Monitoring</a:t>
            </a: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BizTalk Server Licensing Information Widget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Logic Apps Data Monitoring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BizTalk and SQL NT Services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SQL Server Jobs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50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1792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Enhancements in Release 8.4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BizTalk Health Monitoring (BHM)</a:t>
            </a:r>
          </a:p>
          <a:p>
            <a:endParaRPr lang="en-IN" dirty="0"/>
          </a:p>
          <a:p>
            <a:r>
              <a:rPr lang="en-IN" dirty="0"/>
              <a:t>Alarm Configurations</a:t>
            </a:r>
          </a:p>
          <a:p>
            <a:endParaRPr lang="en-IN" dirty="0"/>
          </a:p>
          <a:p>
            <a:r>
              <a:rPr lang="en-IN" dirty="0"/>
              <a:t>URL override in </a:t>
            </a:r>
            <a:r>
              <a:rPr lang="en-IN" dirty="0" err="1"/>
              <a:t>Webhook</a:t>
            </a:r>
            <a:r>
              <a:rPr lang="en-IN" dirty="0"/>
              <a:t> Notification Channel</a:t>
            </a:r>
          </a:p>
          <a:p>
            <a:endParaRPr lang="en-IN" dirty="0"/>
          </a:p>
          <a:p>
            <a:r>
              <a:rPr lang="en-IN" dirty="0"/>
              <a:t>Performance Enhancements in Logic Apps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37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455" y="-178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F1792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Further Reference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6164" y="1146839"/>
            <a:ext cx="47793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b="1" dirty="0"/>
          </a:p>
          <a:p>
            <a:r>
              <a:rPr lang="en-IN" dirty="0">
                <a:hlinkClick r:id="rId2"/>
              </a:rPr>
              <a:t>https://assist.biztalk360.com/solution/categories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https://www.biztalk360.com/videos/</a:t>
            </a:r>
            <a:endParaRPr lang="en-IN" dirty="0"/>
          </a:p>
          <a:p>
            <a:endParaRPr lang="en-IN" dirty="0"/>
          </a:p>
          <a:p>
            <a:r>
              <a:rPr lang="en-GB" dirty="0">
                <a:hlinkClick r:id="rId4"/>
              </a:rPr>
              <a:t>https://blogs.biztalk360.com/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25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81F81DC5BEF84096615F0BA9929F51" ma:contentTypeVersion="2" ma:contentTypeDescription="Create a new document." ma:contentTypeScope="" ma:versionID="09445f912ab3c7bc1704c263449560c0">
  <xsd:schema xmlns:xsd="http://www.w3.org/2001/XMLSchema" xmlns:xs="http://www.w3.org/2001/XMLSchema" xmlns:p="http://schemas.microsoft.com/office/2006/metadata/properties" xmlns:ns2="6572b90b-9a27-40e9-bbdc-d32d2d31ad39" targetNamespace="http://schemas.microsoft.com/office/2006/metadata/properties" ma:root="true" ma:fieldsID="d4311e1782a313c547efa4b2f2150752" ns2:_="">
    <xsd:import namespace="6572b90b-9a27-40e9-bbdc-d32d2d31ad3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2b90b-9a27-40e9-bbdc-d32d2d31ad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586E37-82DD-4A74-99A7-463B20DA8A1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572b90b-9a27-40e9-bbdc-d32d2d31ad39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6E103B4-8DAC-4B7B-9354-EFEA997F83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269814-5237-4189-8C34-3C055AE2B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72b90b-9a27-40e9-bbdc-d32d2d31ad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16467</TotalTime>
  <Words>75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Lato</vt:lpstr>
      <vt:lpstr>Montserrat Semi Bold</vt:lpstr>
      <vt:lpstr>Office Theme</vt:lpstr>
      <vt:lpstr>One Platform. Operations, Monitoring  and Analytics Software</vt:lpstr>
      <vt:lpstr>PowerPoint Presentation</vt:lpstr>
      <vt:lpstr>Enhancements in Release 8.4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Software. Operations, Monitoring, &amp; Analytics</dc:title>
  <dc:creator>Sriram Hariharan</dc:creator>
  <cp:lastModifiedBy>Uma Maheswaran Manivannan</cp:lastModifiedBy>
  <cp:revision>494</cp:revision>
  <dcterms:created xsi:type="dcterms:W3CDTF">2016-01-21T04:22:05Z</dcterms:created>
  <dcterms:modified xsi:type="dcterms:W3CDTF">2017-05-03T11:37:51Z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0x0101001E81F81DC5BEF84096615F0BA9929F51</vt:lpwstr>
  </property>
</Properties>
</file>