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90" r:id="rId2"/>
  </p:sldMasterIdLst>
  <p:notesMasterIdLst>
    <p:notesMasterId r:id="rId7"/>
  </p:notesMasterIdLst>
  <p:handoutMasterIdLst>
    <p:handoutMasterId r:id="rId8"/>
  </p:handoutMasterIdLst>
  <p:sldIdLst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72283" autoAdjust="0"/>
  </p:normalViewPr>
  <p:slideViewPr>
    <p:cSldViewPr snapToGrid="0">
      <p:cViewPr varScale="1">
        <p:scale>
          <a:sx n="52" d="100"/>
          <a:sy n="52" d="100"/>
        </p:scale>
        <p:origin x="13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9E6D7-D11D-4329-896E-2B9CF9C3DEE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A5F2A-FB3B-45BA-BA4A-F4837916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7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C5FEB-099F-4E52-B590-D04C566AE3B6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A6BEF-0D01-42CD-AF49-6C72D33E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1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A6BEF-0D01-42CD-AF49-6C72D33EA4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1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A6BEF-0D01-42CD-AF49-6C72D33EA4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9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emf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7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7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6" name="MS logo whit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282259" y="6011681"/>
            <a:ext cx="1344637" cy="287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785" y="2967842"/>
            <a:ext cx="5754430" cy="92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23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84" y="160923"/>
            <a:ext cx="1709738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72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00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67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59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84" y="160923"/>
            <a:ext cx="1709738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8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4721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6126438"/>
            <a:ext cx="12192000" cy="73934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2998896" y="477"/>
            <a:ext cx="9172873" cy="6857523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4080" y="3877588"/>
            <a:ext cx="9179003" cy="651821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26151" y="2073276"/>
            <a:ext cx="9179004" cy="1804311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7058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5882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77" y="6367522"/>
            <a:ext cx="1709738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14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-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2998896" y="477"/>
            <a:ext cx="9172873" cy="68575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0" y="6126438"/>
            <a:ext cx="12192000" cy="73934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23779" y="6372063"/>
            <a:ext cx="1025270" cy="22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8" y="385232"/>
            <a:ext cx="3119224" cy="499946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4080" y="3877588"/>
            <a:ext cx="9179003" cy="651821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44080" y="2073276"/>
            <a:ext cx="9179004" cy="1804311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5882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5882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01450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- 3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2998896" y="477"/>
            <a:ext cx="9172873" cy="68575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0" y="6126438"/>
            <a:ext cx="12192000" cy="73934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23779" y="6372063"/>
            <a:ext cx="1025270" cy="22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8" y="385232"/>
            <a:ext cx="3119224" cy="499946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4080" y="3877588"/>
            <a:ext cx="9179003" cy="651821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44080" y="2073276"/>
            <a:ext cx="9179004" cy="1804311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7058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5882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74597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2998896" y="477"/>
            <a:ext cx="9172873" cy="68575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046" y="1186356"/>
            <a:ext cx="1090650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271743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" y="6118656"/>
            <a:ext cx="12191999" cy="73934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5552853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78574"/>
            <a:ext cx="5552854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642" y="6308305"/>
            <a:ext cx="2393633" cy="36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78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Transmis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2998896" y="477"/>
            <a:ext cx="9172873" cy="68575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2189" y="2084172"/>
            <a:ext cx="5563811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32269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32189" y="2084172"/>
            <a:ext cx="5563811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13597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3345" y="1217195"/>
            <a:ext cx="5154444" cy="1973570"/>
          </a:xfrm>
        </p:spPr>
        <p:txBody>
          <a:bodyPr wrap="square">
            <a:spAutoFit/>
          </a:bodyPr>
          <a:lstStyle>
            <a:lvl1pPr>
              <a:defRPr sz="647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1000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503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0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803" y="160923"/>
            <a:ext cx="1709738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7409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Connect log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785" y="2967842"/>
            <a:ext cx="5754430" cy="922315"/>
          </a:xfrm>
          <a:prstGeom prst="rect">
            <a:avLst/>
          </a:prstGeom>
        </p:spPr>
      </p:pic>
      <p:pic>
        <p:nvPicPr>
          <p:cNvPr id="9" name="MS logo whit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282259" y="6011681"/>
            <a:ext cx="1344637" cy="28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82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4744" y="2882374"/>
            <a:ext cx="4482512" cy="95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47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18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4C7-2435-4040-85DC-E645CABEA110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0DFF-5E2A-4D42-92AA-97824C75A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1" y="478"/>
            <a:ext cx="12191999" cy="65156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>
            <a:outerShdw blurRad="25400" dist="12700" dir="5400000" algn="t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526" y="211594"/>
            <a:ext cx="1164345" cy="2497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976" y="6106055"/>
            <a:ext cx="3007584" cy="353351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5552853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78574"/>
            <a:ext cx="5552854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578411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 (4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1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9241" y="1783454"/>
            <a:ext cx="11655840" cy="205124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7981" indent="0">
              <a:buNone/>
              <a:defRPr sz="1959">
                <a:solidFill>
                  <a:schemeClr val="tx1"/>
                </a:solidFill>
              </a:defRPr>
            </a:lvl2pPr>
            <a:lvl3pPr marL="219185" indent="0">
              <a:buNone/>
              <a:defRPr sz="1959">
                <a:solidFill>
                  <a:schemeClr val="tx1"/>
                </a:solidFill>
              </a:defRPr>
            </a:lvl3pPr>
            <a:lvl4pPr marL="466351" indent="0">
              <a:buNone/>
              <a:defRPr sz="1763">
                <a:solidFill>
                  <a:schemeClr val="tx1"/>
                </a:solidFill>
              </a:defRPr>
            </a:lvl4pPr>
            <a:lvl5pPr marL="724400" indent="0">
              <a:buNone/>
              <a:defRPr sz="176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830834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8785" y="2967842"/>
            <a:ext cx="5754430" cy="922315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282259" y="6011681"/>
            <a:ext cx="1344637" cy="28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93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- Conne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auto">
          <a:xfrm>
            <a:off x="0" y="5725636"/>
            <a:ext cx="12192000" cy="113236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54244" y="6145541"/>
            <a:ext cx="1344637" cy="2877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03565" y="477"/>
            <a:ext cx="9172873" cy="685752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2749" y="353708"/>
            <a:ext cx="3119224" cy="499946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5552853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78574"/>
            <a:ext cx="5552854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59857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- Conne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auto">
          <a:xfrm>
            <a:off x="0" y="5725636"/>
            <a:ext cx="12192000" cy="113236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alphaModFix amt="10000"/>
          </a:blip>
          <a:srcRect t="43378" r="43213" b="10783"/>
          <a:stretch/>
        </p:blipFill>
        <p:spPr>
          <a:xfrm>
            <a:off x="3003565" y="477"/>
            <a:ext cx="9172873" cy="68575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03537" y="515206"/>
            <a:ext cx="3119224" cy="499946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54244" y="6145541"/>
            <a:ext cx="1344637" cy="28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82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5580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36399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8054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6984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9587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403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0" y="5725636"/>
            <a:ext cx="12192000" cy="113236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MS logo whit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41792" y="6145541"/>
            <a:ext cx="1344637" cy="2877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03565" y="477"/>
            <a:ext cx="9172873" cy="68575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537" y="6013079"/>
            <a:ext cx="3119224" cy="499946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5552853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78574"/>
            <a:ext cx="5552854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640658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5725636"/>
            <a:ext cx="12192000" cy="113236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03565" y="477"/>
            <a:ext cx="9172873" cy="6857523"/>
          </a:xfrm>
          <a:prstGeom prst="rect">
            <a:avLst/>
          </a:prstGeom>
        </p:spPr>
      </p:pic>
      <p:sp>
        <p:nvSpPr>
          <p:cNvPr id="20" name="Title 12"/>
          <p:cNvSpPr>
            <a:spLocks noGrp="1"/>
          </p:cNvSpPr>
          <p:nvPr>
            <p:ph type="title" hasCustomPrompt="1"/>
          </p:nvPr>
        </p:nvSpPr>
        <p:spPr>
          <a:xfrm>
            <a:off x="544080" y="2073276"/>
            <a:ext cx="9179004" cy="1804311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5882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44080" y="3869805"/>
            <a:ext cx="9179003" cy="651821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03537" y="6013079"/>
            <a:ext cx="3119224" cy="49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75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148300" y="149903"/>
            <a:ext cx="9172873" cy="685752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2687" y="1186356"/>
            <a:ext cx="10968755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96870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Transmis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148300" y="149903"/>
            <a:ext cx="9172873" cy="685752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93344" y="2084172"/>
            <a:ext cx="1142941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37695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5794" y="2084172"/>
            <a:ext cx="1142941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7116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93346" y="1217195"/>
            <a:ext cx="5229144" cy="1973570"/>
          </a:xfrm>
        </p:spPr>
        <p:txBody>
          <a:bodyPr wrap="square">
            <a:spAutoFit/>
          </a:bodyPr>
          <a:lstStyle>
            <a:lvl1pPr>
              <a:defRPr sz="647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1000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12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661979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073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7441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4823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Connect log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8785" y="2967842"/>
            <a:ext cx="5754430" cy="922315"/>
          </a:xfrm>
          <a:prstGeom prst="rect">
            <a:avLst/>
          </a:prstGeom>
        </p:spPr>
      </p:pic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282259" y="6011681"/>
            <a:ext cx="1344637" cy="28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43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0" y="5725636"/>
            <a:ext cx="12192000" cy="113236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MS logo whit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43939" y="6145541"/>
            <a:ext cx="1344637" cy="2877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03565" y="477"/>
            <a:ext cx="9172873" cy="68575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537" y="515206"/>
            <a:ext cx="3119224" cy="49994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5552853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78574"/>
            <a:ext cx="5552854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01199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Microsoft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54121" y="2887043"/>
            <a:ext cx="4483757" cy="959394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2016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63830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20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5826759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2031817"/>
            <a:ext cx="5826760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84" y="160923"/>
            <a:ext cx="1709738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23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5826759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2041060"/>
            <a:ext cx="5826760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05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2040141"/>
            <a:ext cx="5826760" cy="2052030"/>
          </a:xfrm>
        </p:spPr>
        <p:txBody>
          <a:bodyPr wrap="square"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40" y="289511"/>
            <a:ext cx="5826759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306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2040141"/>
            <a:ext cx="5826760" cy="2052030"/>
          </a:xfrm>
        </p:spPr>
        <p:txBody>
          <a:bodyPr wrap="square"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40" y="289511"/>
            <a:ext cx="5826759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922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77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712" r:id="rId3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65" name="Group 64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67" name="Group 66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74" name="Rectangle 73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7" name="Rectangle 76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8" name="Group 67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71" name="Rectangle 70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72" name="Rectangle 71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73" name="Rectangle 72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69" name="TextBox 68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solidFill>
                      <a:schemeClr val="bg1"/>
                    </a:solidFill>
                  </a:rPr>
                  <a:t>Main colors</a:t>
                </a:r>
              </a:p>
            </p:txBody>
          </p:sp>
          <p:sp>
            <p:nvSpPr>
              <p:cNvPr id="70" name="TextBox 69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 dirty="0">
                    <a:solidFill>
                      <a:schemeClr val="bg1"/>
                    </a:solidFill>
                  </a:rPr>
                  <a:t>Secondary colors (use only when</a:t>
                </a:r>
                <a:r>
                  <a:rPr lang="en-US" sz="980" baseline="0" dirty="0">
                    <a:solidFill>
                      <a:schemeClr val="bg1"/>
                    </a:solidFill>
                  </a:rPr>
                  <a:t> necessary)</a:t>
                </a:r>
                <a:endParaRPr lang="en-US" sz="98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Rectangle 65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288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93" y="431233"/>
            <a:ext cx="10699619" cy="179309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Visual Studio 2017</a:t>
            </a:r>
            <a:br>
              <a:rPr lang="en-US" b="1" dirty="0"/>
            </a:br>
            <a:r>
              <a:rPr lang="en-US" b="1" dirty="0"/>
              <a:t>Productivity Improvements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>
          <a:xfrm>
            <a:off x="461086" y="4664020"/>
            <a:ext cx="6282196" cy="1792326"/>
          </a:xfrm>
        </p:spPr>
        <p:txBody>
          <a:bodyPr/>
          <a:lstStyle/>
          <a:p>
            <a:pPr fontAlgn="base"/>
            <a:r>
              <a:rPr lang="en-IN" dirty="0"/>
              <a:t>Umamaheswaran</a:t>
            </a:r>
          </a:p>
          <a:p>
            <a:pPr fontAlgn="base"/>
            <a:r>
              <a:rPr lang="en-IN" dirty="0"/>
              <a:t>@UMW360</a:t>
            </a:r>
            <a:br>
              <a:rPr lang="en-IN" dirty="0"/>
            </a:br>
            <a:r>
              <a:rPr lang="en-IN" dirty="0"/>
              <a:t>www.umamaheswaran.com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572" y="2224323"/>
            <a:ext cx="19145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6928729" cy="899665"/>
          </a:xfrm>
        </p:spPr>
        <p:txBody>
          <a:bodyPr/>
          <a:lstStyle/>
          <a:p>
            <a:r>
              <a:rPr lang="en-US" dirty="0"/>
              <a:t>Productivity Improvements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2031817"/>
            <a:ext cx="5826760" cy="3382529"/>
          </a:xfrm>
        </p:spPr>
        <p:txBody>
          <a:bodyPr/>
          <a:lstStyle/>
          <a:p>
            <a:r>
              <a:rPr lang="en-US" dirty="0"/>
              <a:t>Improved Debugging</a:t>
            </a:r>
          </a:p>
          <a:p>
            <a:r>
              <a:rPr lang="en-US" dirty="0"/>
              <a:t>Live code analysis</a:t>
            </a:r>
          </a:p>
          <a:p>
            <a:r>
              <a:rPr lang="en-US" dirty="0"/>
              <a:t>Better navigation</a:t>
            </a:r>
          </a:p>
          <a:p>
            <a:r>
              <a:rPr lang="en-US" dirty="0"/>
              <a:t>Smarter IntelliSense</a:t>
            </a:r>
          </a:p>
          <a:p>
            <a:r>
              <a:rPr lang="en-US" dirty="0"/>
              <a:t>Live unit testing</a:t>
            </a:r>
          </a:p>
        </p:txBody>
      </p:sp>
    </p:spTree>
    <p:extLst>
      <p:ext uri="{BB962C8B-B14F-4D97-AF65-F5344CB8AC3E}">
        <p14:creationId xmlns:p14="http://schemas.microsoft.com/office/powerpoint/2010/main" val="7538874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Improvements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2031817"/>
            <a:ext cx="10983479" cy="1391407"/>
          </a:xfrm>
        </p:spPr>
        <p:txBody>
          <a:bodyPr/>
          <a:lstStyle/>
          <a:p>
            <a:r>
              <a:rPr lang="en-US" dirty="0"/>
              <a:t>Sign in across multiple accounts</a:t>
            </a:r>
          </a:p>
          <a:p>
            <a:r>
              <a:rPr lang="en-US" dirty="0"/>
              <a:t>Manage your extensions with roaming extensions</a:t>
            </a:r>
          </a:p>
        </p:txBody>
      </p:sp>
    </p:spTree>
    <p:extLst>
      <p:ext uri="{BB962C8B-B14F-4D97-AF65-F5344CB8AC3E}">
        <p14:creationId xmlns:p14="http://schemas.microsoft.com/office/powerpoint/2010/main" val="31793292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069" y="2902082"/>
            <a:ext cx="5826759" cy="899665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626120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nect_2016_Template_Light">
  <a:themeElements>
    <a:clrScheme name="Custom 2">
      <a:dk1>
        <a:srgbClr val="50505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5C2D91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TUDIO_SlideTemplate_101116.potx" id="{80CCC0EE-A535-46E1-81E2-2C88D26BF2D9}" vid="{2239D6D4-FF4D-4593-B7F3-45A8D905D389}"/>
    </a:ext>
  </a:extLst>
</a:theme>
</file>

<file path=ppt/theme/theme2.xml><?xml version="1.0" encoding="utf-8"?>
<a:theme xmlns:a="http://schemas.openxmlformats.org/drawingml/2006/main" name="Connect_2016_Template_Dark">
  <a:themeElements>
    <a:clrScheme name="Custom 1">
      <a:dk1>
        <a:srgbClr val="50505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5C2D91"/>
      </a:accent2>
      <a:accent3>
        <a:srgbClr val="008272"/>
      </a:accent3>
      <a:accent4>
        <a:srgbClr val="D2D2D2"/>
      </a:accent4>
      <a:accent5>
        <a:srgbClr val="00BCF2"/>
      </a:accent5>
      <a:accent6>
        <a:srgbClr val="737373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TUDIO_SlideTemplate_101116.potx" id="{80CCC0EE-A535-46E1-81E2-2C88D26BF2D9}" vid="{E2881649-9D4D-4513-9E5E-5A76199B18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Microsoft_Connect_2016_STUDIO_SlideTemplate_101416</Template>
  <TotalTime>0</TotalTime>
  <Words>36</Words>
  <Application>Microsoft Office PowerPoint</Application>
  <PresentationFormat>Widescreen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Segoe UI Light</vt:lpstr>
      <vt:lpstr>Wingdings</vt:lpstr>
      <vt:lpstr>Connect_2016_Template_Light</vt:lpstr>
      <vt:lpstr>Connect_2016_Template_Dark</vt:lpstr>
      <vt:lpstr>Visual Studio 2017 Productivity Improvements</vt:lpstr>
      <vt:lpstr>Productivity Improvements</vt:lpstr>
      <vt:lpstr>Other Improvements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2016-11-11T20:03:13Z</dcterms:created>
  <dcterms:modified xsi:type="dcterms:W3CDTF">2017-08-19T02:31:45Z</dcterms:modified>
</cp:coreProperties>
</file>