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58F-9ED4-49B8-8056-330E0CD48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Umass</a:t>
            </a:r>
            <a:r>
              <a:rPr lang="en-US" dirty="0"/>
              <a:t> Rescue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4E54E-F721-49C0-A421-8DED793BE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645919"/>
          </a:xfrm>
        </p:spPr>
        <p:txBody>
          <a:bodyPr/>
          <a:lstStyle/>
          <a:p>
            <a:r>
              <a:rPr lang="en-US" dirty="0"/>
              <a:t>WEEK-8</a:t>
            </a:r>
          </a:p>
          <a:p>
            <a:endParaRPr lang="en-US" dirty="0"/>
          </a:p>
          <a:p>
            <a:r>
              <a:rPr lang="en-US" dirty="0"/>
              <a:t> KRITI FAUJDAR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1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AFF9-1E90-4658-B26E-6B965EED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28" y="557783"/>
            <a:ext cx="10433786" cy="597248"/>
          </a:xfrm>
        </p:spPr>
        <p:txBody>
          <a:bodyPr>
            <a:noAutofit/>
          </a:bodyPr>
          <a:lstStyle/>
          <a:p>
            <a:r>
              <a:rPr lang="en-US" sz="2000" dirty="0"/>
              <a:t>PROBLEM STATEMENT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4D6A-5B79-4C7E-9B49-BE7547A6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781" y="1531738"/>
            <a:ext cx="10433786" cy="4946063"/>
          </a:xfrm>
        </p:spPr>
        <p:txBody>
          <a:bodyPr>
            <a:normAutofit/>
          </a:bodyPr>
          <a:lstStyle/>
          <a:p>
            <a:r>
              <a:rPr lang="en-US" dirty="0"/>
              <a:t>TO ESTIMATE AGES OF PEOPLE IN GIVEN IMAGE. DIVIDE THE IMAGES INTO CLASSES ACCORDING TO AGE</a:t>
            </a:r>
          </a:p>
          <a:p>
            <a:r>
              <a:rPr lang="en-US" dirty="0"/>
              <a:t>CLASSES ARE: </a:t>
            </a:r>
          </a:p>
          <a:p>
            <a:pPr marL="342900" indent="-342900">
              <a:buAutoNum type="arabicPeriod"/>
            </a:pPr>
            <a:r>
              <a:rPr lang="en-US" dirty="0"/>
              <a:t>Below 9 years</a:t>
            </a:r>
          </a:p>
          <a:p>
            <a:pPr marL="342900" indent="-342900">
              <a:buAutoNum type="arabicPeriod"/>
            </a:pPr>
            <a:r>
              <a:rPr lang="en-US" dirty="0"/>
              <a:t>9– 13 years</a:t>
            </a:r>
          </a:p>
          <a:p>
            <a:pPr marL="342900" indent="-342900">
              <a:buAutoNum type="arabicPeriod"/>
            </a:pPr>
            <a:r>
              <a:rPr lang="en-US" dirty="0"/>
              <a:t>13– 18 years</a:t>
            </a:r>
          </a:p>
          <a:p>
            <a:pPr marL="342900" indent="-342900">
              <a:buAutoNum type="arabicPeriod"/>
            </a:pPr>
            <a:r>
              <a:rPr lang="en-US" dirty="0"/>
              <a:t>Above 18 years</a:t>
            </a:r>
          </a:p>
          <a:p>
            <a:pPr marL="0" indent="0">
              <a:buNone/>
            </a:pPr>
            <a:r>
              <a:rPr lang="en-US" dirty="0"/>
              <a:t>WORK DONE  YET: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PIPELINE IS READY. </a:t>
            </a:r>
          </a:p>
          <a:p>
            <a:pPr lvl="1"/>
            <a:r>
              <a:rPr lang="en-US" dirty="0"/>
              <a:t>Read images from directory, detect, crop faces and save into another directory.</a:t>
            </a:r>
          </a:p>
          <a:p>
            <a:pPr lvl="1"/>
            <a:r>
              <a:rPr lang="en-US" dirty="0"/>
              <a:t>Read cropped faces, perform age estimation, classify image (in which the face belongs to) into the buckets.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Tested many available models but nothing works well for classes 1, 2 and 3.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5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34C-DCF0-4F97-B70F-57E53449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56" y="964692"/>
            <a:ext cx="9557887" cy="700479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EEF8-BB33-4D2A-9592-13B4C5AD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55" y="1857676"/>
            <a:ext cx="9557887" cy="3882351"/>
          </a:xfrm>
        </p:spPr>
        <p:txBody>
          <a:bodyPr/>
          <a:lstStyle/>
          <a:p>
            <a:r>
              <a:rPr lang="en-US" dirty="0"/>
              <a:t>Prepare for project delivery as per provided guideline</a:t>
            </a:r>
          </a:p>
        </p:txBody>
      </p:sp>
    </p:spTree>
    <p:extLst>
      <p:ext uri="{BB962C8B-B14F-4D97-AF65-F5344CB8AC3E}">
        <p14:creationId xmlns:p14="http://schemas.microsoft.com/office/powerpoint/2010/main" val="342080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34C-DCF0-4F97-B70F-57E53449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56" y="964692"/>
            <a:ext cx="9557887" cy="700479"/>
          </a:xfrm>
        </p:spPr>
        <p:txBody>
          <a:bodyPr>
            <a:normAutofit fontScale="90000"/>
          </a:bodyPr>
          <a:lstStyle/>
          <a:p>
            <a:r>
              <a:rPr lang="en-US" dirty="0"/>
              <a:t>This week’s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EEF8-BB33-4D2A-9592-13B4C5AD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55" y="1857676"/>
            <a:ext cx="9557887" cy="4745255"/>
          </a:xfrm>
        </p:spPr>
        <p:txBody>
          <a:bodyPr/>
          <a:lstStyle/>
          <a:p>
            <a:r>
              <a:rPr lang="en-US" dirty="0"/>
              <a:t>Set up </a:t>
            </a:r>
            <a:r>
              <a:rPr lang="en-US" dirty="0" err="1"/>
              <a:t>github</a:t>
            </a:r>
            <a:r>
              <a:rPr lang="en-US" dirty="0"/>
              <a:t>-repository.</a:t>
            </a:r>
          </a:p>
          <a:p>
            <a:pPr marL="0" indent="0">
              <a:buNone/>
            </a:pPr>
            <a:r>
              <a:rPr lang="en-US" dirty="0"/>
              <a:t>      Included detailed instructions in read me file about installing dependencies and execution of code</a:t>
            </a:r>
          </a:p>
          <a:p>
            <a:r>
              <a:rPr lang="en-US" dirty="0"/>
              <a:t>Had a meeting with Jagath.</a:t>
            </a:r>
          </a:p>
          <a:p>
            <a:r>
              <a:rPr lang="en-US" dirty="0"/>
              <a:t>Introduced class weights in my existing model</a:t>
            </a:r>
          </a:p>
          <a:p>
            <a:r>
              <a:rPr lang="en-US" dirty="0"/>
              <a:t>Trained a four-class model with class weights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CD419C-5CA0-4F8A-8902-73354B8C0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279148"/>
              </p:ext>
            </p:extLst>
          </p:nvPr>
        </p:nvGraphicFramePr>
        <p:xfrm>
          <a:off x="1540042" y="4511160"/>
          <a:ext cx="8999621" cy="1625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23950">
                  <a:extLst>
                    <a:ext uri="{9D8B030D-6E8A-4147-A177-3AD203B41FA5}">
                      <a16:colId xmlns:a16="http://schemas.microsoft.com/office/drawing/2014/main" val="3508228375"/>
                    </a:ext>
                  </a:extLst>
                </a:gridCol>
                <a:gridCol w="1528812">
                  <a:extLst>
                    <a:ext uri="{9D8B030D-6E8A-4147-A177-3AD203B41FA5}">
                      <a16:colId xmlns:a16="http://schemas.microsoft.com/office/drawing/2014/main" val="3583224848"/>
                    </a:ext>
                  </a:extLst>
                </a:gridCol>
                <a:gridCol w="1532021">
                  <a:extLst>
                    <a:ext uri="{9D8B030D-6E8A-4147-A177-3AD203B41FA5}">
                      <a16:colId xmlns:a16="http://schemas.microsoft.com/office/drawing/2014/main" val="43708761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477097965"/>
                    </a:ext>
                  </a:extLst>
                </a:gridCol>
                <a:gridCol w="1568918">
                  <a:extLst>
                    <a:ext uri="{9D8B030D-6E8A-4147-A177-3AD203B41FA5}">
                      <a16:colId xmlns:a16="http://schemas.microsoft.com/office/drawing/2014/main" val="418607629"/>
                    </a:ext>
                  </a:extLst>
                </a:gridCol>
              </a:tblGrid>
              <a:tr h="36225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Below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9 - 13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14 - 17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Above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88830"/>
                  </a:ext>
                </a:extLst>
              </a:tr>
              <a:tr h="36225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class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831955"/>
                  </a:ext>
                </a:extLst>
              </a:tr>
              <a:tr h="3622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40 class with class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181929"/>
                  </a:ext>
                </a:extLst>
              </a:tr>
              <a:tr h="528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class with class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075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094232-CA93-4513-84F0-880D97E24A3E}"/>
              </a:ext>
            </a:extLst>
          </p:cNvPr>
          <p:cNvSpPr txBox="1"/>
          <p:nvPr/>
        </p:nvSpPr>
        <p:spPr>
          <a:xfrm>
            <a:off x="5245769" y="3949323"/>
            <a:ext cx="320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TABLE</a:t>
            </a:r>
          </a:p>
        </p:txBody>
      </p:sp>
    </p:spTree>
    <p:extLst>
      <p:ext uri="{BB962C8B-B14F-4D97-AF65-F5344CB8AC3E}">
        <p14:creationId xmlns:p14="http://schemas.microsoft.com/office/powerpoint/2010/main" val="349118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34C-DCF0-4F97-B70F-57E53449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56" y="964692"/>
            <a:ext cx="9557887" cy="700479"/>
          </a:xfrm>
        </p:spPr>
        <p:txBody>
          <a:bodyPr>
            <a:normAutofit fontScale="90000"/>
          </a:bodyPr>
          <a:lstStyle/>
          <a:p>
            <a:r>
              <a:rPr lang="en-US" dirty="0"/>
              <a:t>NEXT week’s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EEF8-BB33-4D2A-9592-13B4C5AD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55" y="1857676"/>
            <a:ext cx="9557887" cy="3882351"/>
          </a:xfrm>
        </p:spPr>
        <p:txBody>
          <a:bodyPr/>
          <a:lstStyle/>
          <a:p>
            <a:r>
              <a:rPr lang="en-US" dirty="0"/>
              <a:t>Work on Flask-ML</a:t>
            </a:r>
          </a:p>
          <a:p>
            <a:pPr marL="0" indent="0">
              <a:buNone/>
            </a:pPr>
            <a:r>
              <a:rPr lang="en-US" dirty="0"/>
              <a:t>      Input to predict function: image</a:t>
            </a:r>
          </a:p>
          <a:p>
            <a:pPr marL="0" indent="0">
              <a:buNone/>
            </a:pPr>
            <a:r>
              <a:rPr lang="en-US" dirty="0"/>
              <a:t>      Output : json object containing number of faces in image, bounding boxes and age for each face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711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{B92A7032-B13B-4DEA-9DDB-3C4CB72C820E}tf10001115</Template>
  <TotalTime>3926</TotalTime>
  <Words>224</Words>
  <Application>Microsoft Office PowerPoint</Application>
  <PresentationFormat>Widescreen</PresentationFormat>
  <Paragraphs>48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Umass Rescue</vt:lpstr>
      <vt:lpstr>PROBLEM STATEMENT</vt:lpstr>
      <vt:lpstr>PLANNED work</vt:lpstr>
      <vt:lpstr>This week’s work</vt:lpstr>
      <vt:lpstr>NEXT week’s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Rescue</dc:title>
  <dc:creator>Kriti Fauzdar</dc:creator>
  <cp:lastModifiedBy>Kriti Fauzdar</cp:lastModifiedBy>
  <cp:revision>40</cp:revision>
  <dcterms:created xsi:type="dcterms:W3CDTF">2020-02-12T03:26:49Z</dcterms:created>
  <dcterms:modified xsi:type="dcterms:W3CDTF">2020-04-08T06:56:01Z</dcterms:modified>
</cp:coreProperties>
</file>