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58F-9ED4-49B8-8056-330E0CD4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Umass</a:t>
            </a:r>
            <a:r>
              <a:rPr lang="en-US" dirty="0"/>
              <a:t> Rescue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E54E-F721-49C0-A421-8DED793B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19"/>
          </a:xfrm>
        </p:spPr>
        <p:txBody>
          <a:bodyPr/>
          <a:lstStyle/>
          <a:p>
            <a:r>
              <a:rPr lang="en-US" dirty="0"/>
              <a:t>WEEK-8</a:t>
            </a:r>
          </a:p>
          <a:p>
            <a:endParaRPr lang="en-US" dirty="0"/>
          </a:p>
          <a:p>
            <a:r>
              <a:rPr lang="en-US" dirty="0"/>
              <a:t> KRITI FAUJDAR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FF9-1E90-4658-B26E-6B965EED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557783"/>
            <a:ext cx="10433786" cy="597248"/>
          </a:xfrm>
        </p:spPr>
        <p:txBody>
          <a:bodyPr>
            <a:noAutofit/>
          </a:bodyPr>
          <a:lstStyle/>
          <a:p>
            <a:r>
              <a:rPr lang="en-US" sz="2000" dirty="0"/>
              <a:t>PROBLEM STATEMENT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D6A-5B79-4C7E-9B49-BE7547A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781" y="1531738"/>
            <a:ext cx="10433786" cy="4946063"/>
          </a:xfrm>
        </p:spPr>
        <p:txBody>
          <a:bodyPr>
            <a:normAutofit/>
          </a:bodyPr>
          <a:lstStyle/>
          <a:p>
            <a:r>
              <a:rPr lang="en-US" dirty="0"/>
              <a:t>TO ESTIMATE AGES OF PEOPLE IN GIVEN IMAGE. DIVIDE THE IMAGES INTO CLASSES ACCORDING TO AGE</a:t>
            </a:r>
          </a:p>
          <a:p>
            <a:r>
              <a:rPr lang="en-US" dirty="0"/>
              <a:t>CLASSES ARE: </a:t>
            </a:r>
          </a:p>
          <a:p>
            <a:pPr marL="342900" indent="-342900">
              <a:buAutoNum type="arabicPeriod"/>
            </a:pPr>
            <a:r>
              <a:rPr lang="en-US" dirty="0"/>
              <a:t>Below 9 years</a:t>
            </a:r>
          </a:p>
          <a:p>
            <a:pPr marL="342900" indent="-342900">
              <a:buAutoNum type="arabicPeriod"/>
            </a:pPr>
            <a:r>
              <a:rPr lang="en-US" dirty="0"/>
              <a:t>9– 13 years</a:t>
            </a:r>
          </a:p>
          <a:p>
            <a:pPr marL="342900" indent="-342900">
              <a:buAutoNum type="arabicPeriod"/>
            </a:pPr>
            <a:r>
              <a:rPr lang="en-US" dirty="0"/>
              <a:t>13– 18 years</a:t>
            </a:r>
          </a:p>
          <a:p>
            <a:pPr marL="342900" indent="-342900">
              <a:buAutoNum type="arabicPeriod"/>
            </a:pPr>
            <a:r>
              <a:rPr lang="en-US" dirty="0"/>
              <a:t>Above 18 years</a:t>
            </a:r>
          </a:p>
          <a:p>
            <a:pPr marL="0" indent="0">
              <a:buNone/>
            </a:pPr>
            <a:r>
              <a:rPr lang="en-US" dirty="0"/>
              <a:t>WORK DONE  YET: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PIPELINE IS READY. </a:t>
            </a:r>
          </a:p>
          <a:p>
            <a:pPr lvl="1"/>
            <a:r>
              <a:rPr lang="en-US" dirty="0"/>
              <a:t>Read images from directory, detect, crop faces and save into another directory.</a:t>
            </a:r>
          </a:p>
          <a:p>
            <a:pPr lvl="1"/>
            <a:r>
              <a:rPr lang="en-US" dirty="0"/>
              <a:t>Read cropped faces, perform age estimation, classify image (in which the face belongs to) into the buckets.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Tested many available models but nothing works well for classes 1, 2 and 3.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r>
              <a:rPr lang="en-US" dirty="0"/>
              <a:t>Work on Flask-ML</a:t>
            </a:r>
          </a:p>
          <a:p>
            <a:pPr marL="0" indent="0">
              <a:buNone/>
            </a:pPr>
            <a:r>
              <a:rPr lang="en-US" dirty="0"/>
              <a:t>      Input to predict function: image</a:t>
            </a:r>
          </a:p>
          <a:p>
            <a:pPr marL="0" indent="0">
              <a:buNone/>
            </a:pPr>
            <a:r>
              <a:rPr lang="en-US" dirty="0"/>
              <a:t>      Output : json object containing number of faces in image, bounding boxes and age for each face </a:t>
            </a:r>
          </a:p>
        </p:txBody>
      </p:sp>
    </p:spTree>
    <p:extLst>
      <p:ext uri="{BB962C8B-B14F-4D97-AF65-F5344CB8AC3E}">
        <p14:creationId xmlns:p14="http://schemas.microsoft.com/office/powerpoint/2010/main" val="34208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47452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Wrote a test function that takes inputs from four folders and outputs accuracy, precision and recall</a:t>
            </a:r>
          </a:p>
          <a:p>
            <a:r>
              <a:rPr lang="en-US" dirty="0"/>
              <a:t>Wrote a program for single image age prediction</a:t>
            </a:r>
          </a:p>
        </p:txBody>
      </p:sp>
    </p:spTree>
    <p:extLst>
      <p:ext uri="{BB962C8B-B14F-4D97-AF65-F5344CB8AC3E}">
        <p14:creationId xmlns:p14="http://schemas.microsoft.com/office/powerpoint/2010/main" val="34911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NEXT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r>
              <a:rPr lang="en-US" dirty="0"/>
              <a:t>Try to improve model’s performance for above 18</a:t>
            </a:r>
          </a:p>
        </p:txBody>
      </p:sp>
    </p:spTree>
    <p:extLst>
      <p:ext uri="{BB962C8B-B14F-4D97-AF65-F5344CB8AC3E}">
        <p14:creationId xmlns:p14="http://schemas.microsoft.com/office/powerpoint/2010/main" val="15165711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{B92A7032-B13B-4DEA-9DDB-3C4CB72C820E}tf10001115</Template>
  <TotalTime>6827</TotalTime>
  <Words>173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Umass Rescue</vt:lpstr>
      <vt:lpstr>PROBLEM STATEMENT</vt:lpstr>
      <vt:lpstr>PLANNED work</vt:lpstr>
      <vt:lpstr>This week’s work</vt:lpstr>
      <vt:lpstr>NEXT week’s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Rescue</dc:title>
  <dc:creator>Kriti Fauzdar</dc:creator>
  <cp:lastModifiedBy>Kriti Fauzdar</cp:lastModifiedBy>
  <cp:revision>41</cp:revision>
  <dcterms:created xsi:type="dcterms:W3CDTF">2020-02-12T03:26:49Z</dcterms:created>
  <dcterms:modified xsi:type="dcterms:W3CDTF">2020-04-15T06:13:07Z</dcterms:modified>
</cp:coreProperties>
</file>