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A58F-9ED4-49B8-8056-330E0CD481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Umass</a:t>
            </a:r>
            <a:r>
              <a:rPr lang="en-US" dirty="0"/>
              <a:t> Rescue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4E54E-F721-49C0-A421-8DED793BE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3"/>
            <a:ext cx="6801612" cy="1645919"/>
          </a:xfrm>
        </p:spPr>
        <p:txBody>
          <a:bodyPr/>
          <a:lstStyle/>
          <a:p>
            <a:r>
              <a:rPr lang="en-US" dirty="0"/>
              <a:t>WEEK-4</a:t>
            </a:r>
          </a:p>
          <a:p>
            <a:endParaRPr lang="en-US" dirty="0"/>
          </a:p>
          <a:p>
            <a:r>
              <a:rPr lang="en-US" dirty="0"/>
              <a:t> KRITI FAUJDAR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1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AFF9-1E90-4658-B26E-6B965EED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28" y="557783"/>
            <a:ext cx="10433786" cy="597248"/>
          </a:xfrm>
        </p:spPr>
        <p:txBody>
          <a:bodyPr>
            <a:noAutofit/>
          </a:bodyPr>
          <a:lstStyle/>
          <a:p>
            <a:r>
              <a:rPr lang="en-US" sz="2000" dirty="0"/>
              <a:t>This</a:t>
            </a:r>
            <a:r>
              <a:rPr lang="en-US" sz="1800" dirty="0"/>
              <a:t> week’s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44D6A-5B79-4C7E-9B49-BE7547A6C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781" y="1531739"/>
            <a:ext cx="10433786" cy="9336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Read images from directory, detect faces, crop faces and save to directory, read images from directory and perform age estimation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7F1B692-A7B7-4F62-BDD7-80A64C29452E}"/>
              </a:ext>
            </a:extLst>
          </p:cNvPr>
          <p:cNvSpPr txBox="1">
            <a:spLocks/>
          </p:cNvSpPr>
          <p:nvPr/>
        </p:nvSpPr>
        <p:spPr bwMode="black">
          <a:xfrm>
            <a:off x="1135782" y="3234089"/>
            <a:ext cx="10433785" cy="59724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NEXT week’s PLAN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C13B126-6D8E-4D9F-8B2E-B7FCD2D7B927}"/>
              </a:ext>
            </a:extLst>
          </p:cNvPr>
          <p:cNvSpPr txBox="1">
            <a:spLocks/>
          </p:cNvSpPr>
          <p:nvPr/>
        </p:nvSpPr>
        <p:spPr>
          <a:xfrm>
            <a:off x="1336307" y="4605689"/>
            <a:ext cx="10433786" cy="93365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up </a:t>
            </a:r>
            <a:r>
              <a:rPr lang="en-US" dirty="0" err="1"/>
              <a:t>github</a:t>
            </a:r>
            <a:r>
              <a:rPr lang="en-US" dirty="0"/>
              <a:t> repository, stream line the code and upload</a:t>
            </a:r>
          </a:p>
          <a:p>
            <a:r>
              <a:rPr lang="en-US" dirty="0"/>
              <a:t>Train age estimators on cluster and report progress on same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995637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{B92A7032-B13B-4DEA-9DDB-3C4CB72C820E}tf10001115</Template>
  <TotalTime>2524</TotalTime>
  <Words>58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Parcel</vt:lpstr>
      <vt:lpstr>Umass Rescue</vt:lpstr>
      <vt:lpstr>This week’s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Umass Rescue</dc:title>
  <dc:creator>Kriti Fauzdar</dc:creator>
  <cp:lastModifiedBy>Kriti Fauzdar</cp:lastModifiedBy>
  <cp:revision>10</cp:revision>
  <dcterms:created xsi:type="dcterms:W3CDTF">2020-02-12T03:26:49Z</dcterms:created>
  <dcterms:modified xsi:type="dcterms:W3CDTF">2020-02-19T21:46:55Z</dcterms:modified>
</cp:coreProperties>
</file>