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58F-9ED4-49B8-8056-330E0CD4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Umass</a:t>
            </a:r>
            <a:r>
              <a:rPr lang="en-US" dirty="0"/>
              <a:t> Rescue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4E54E-F721-49C0-A421-8DED793B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45919"/>
          </a:xfrm>
        </p:spPr>
        <p:txBody>
          <a:bodyPr/>
          <a:lstStyle/>
          <a:p>
            <a:r>
              <a:rPr lang="en-US" dirty="0"/>
              <a:t>WEEK-5</a:t>
            </a:r>
          </a:p>
          <a:p>
            <a:endParaRPr lang="en-US" dirty="0"/>
          </a:p>
          <a:p>
            <a:r>
              <a:rPr lang="en-US" dirty="0"/>
              <a:t> KRITI FAUJDAR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FF9-1E90-4658-B26E-6B965EED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8" y="557783"/>
            <a:ext cx="10433786" cy="597248"/>
          </a:xfrm>
        </p:spPr>
        <p:txBody>
          <a:bodyPr>
            <a:noAutofit/>
          </a:bodyPr>
          <a:lstStyle/>
          <a:p>
            <a:r>
              <a:rPr lang="en-US" sz="2000" dirty="0"/>
              <a:t>This</a:t>
            </a:r>
            <a:r>
              <a:rPr lang="en-US" sz="1800" dirty="0"/>
              <a:t>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4D6A-5B79-4C7E-9B49-BE7547A6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781" y="1531739"/>
            <a:ext cx="10433786" cy="2337617"/>
          </a:xfrm>
        </p:spPr>
        <p:txBody>
          <a:bodyPr>
            <a:normAutofit/>
          </a:bodyPr>
          <a:lstStyle/>
          <a:p>
            <a:r>
              <a:rPr lang="en-US" dirty="0"/>
              <a:t> Structured code to ship to Dan:</a:t>
            </a:r>
          </a:p>
          <a:p>
            <a:pPr lvl="1"/>
            <a:r>
              <a:rPr lang="en-US" dirty="0"/>
              <a:t>Configuration file for directory structure</a:t>
            </a:r>
          </a:p>
          <a:p>
            <a:pPr lvl="1"/>
            <a:r>
              <a:rPr lang="en-US" dirty="0"/>
              <a:t>Output is being written to specific files</a:t>
            </a:r>
          </a:p>
          <a:p>
            <a:r>
              <a:rPr lang="en-US" dirty="0"/>
              <a:t>Trained a model on APPA-REAL dataset, but results were not good</a:t>
            </a:r>
          </a:p>
          <a:p>
            <a:r>
              <a:rPr lang="en-US" dirty="0"/>
              <a:t>Tested many pretrained models. None of those work well for images of children</a:t>
            </a:r>
          </a:p>
          <a:p>
            <a:pPr lvl="1"/>
            <a:r>
              <a:rPr lang="en-US" dirty="0"/>
              <a:t>Datasets did not contain many images of children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659171-7616-43B0-A05B-5A2650347212}"/>
              </a:ext>
            </a:extLst>
          </p:cNvPr>
          <p:cNvSpPr txBox="1">
            <a:spLocks/>
          </p:cNvSpPr>
          <p:nvPr/>
        </p:nvSpPr>
        <p:spPr bwMode="black">
          <a:xfrm>
            <a:off x="1135781" y="3947440"/>
            <a:ext cx="10433786" cy="597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Next</a:t>
            </a:r>
            <a:r>
              <a:rPr lang="en-US" sz="1800" dirty="0"/>
              <a:t> week’s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3FE61-9F62-435B-B597-B729CFD8FEB4}"/>
              </a:ext>
            </a:extLst>
          </p:cNvPr>
          <p:cNvSpPr txBox="1"/>
          <p:nvPr/>
        </p:nvSpPr>
        <p:spPr>
          <a:xfrm>
            <a:off x="1135781" y="5024387"/>
            <a:ext cx="1033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dataset</a:t>
            </a:r>
          </a:p>
        </p:txBody>
      </p:sp>
    </p:spTree>
    <p:extLst>
      <p:ext uri="{BB962C8B-B14F-4D97-AF65-F5344CB8AC3E}">
        <p14:creationId xmlns:p14="http://schemas.microsoft.com/office/powerpoint/2010/main" val="29799563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{B92A7032-B13B-4DEA-9DDB-3C4CB72C820E}tf10001115</Template>
  <TotalTime>2580</TotalTime>
  <Words>68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Umass Rescue</vt:lpstr>
      <vt:lpstr>This week’s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Rescue</dc:title>
  <dc:creator>Kriti Fauzdar</dc:creator>
  <cp:lastModifiedBy>Kriti Fauzdar</cp:lastModifiedBy>
  <cp:revision>14</cp:revision>
  <dcterms:created xsi:type="dcterms:W3CDTF">2020-02-12T03:26:49Z</dcterms:created>
  <dcterms:modified xsi:type="dcterms:W3CDTF">2020-02-26T04:09:45Z</dcterms:modified>
</cp:coreProperties>
</file>