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schka-research-group/coral-cn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58F-9ED4-49B8-8056-330E0CD481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Umass</a:t>
            </a:r>
            <a:r>
              <a:rPr lang="en-US" dirty="0"/>
              <a:t> Rescue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4E54E-F721-49C0-A421-8DED793BE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352543"/>
            <a:ext cx="6801612" cy="1645919"/>
          </a:xfrm>
        </p:spPr>
        <p:txBody>
          <a:bodyPr/>
          <a:lstStyle/>
          <a:p>
            <a:r>
              <a:rPr lang="en-US" dirty="0"/>
              <a:t>WEEK-5</a:t>
            </a:r>
          </a:p>
          <a:p>
            <a:endParaRPr lang="en-US" dirty="0"/>
          </a:p>
          <a:p>
            <a:r>
              <a:rPr lang="en-US" dirty="0"/>
              <a:t> KRITI FAUJDAR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1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FF9-1E90-4658-B26E-6B965EED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28" y="557783"/>
            <a:ext cx="10433786" cy="597248"/>
          </a:xfrm>
        </p:spPr>
        <p:txBody>
          <a:bodyPr>
            <a:noAutofit/>
          </a:bodyPr>
          <a:lstStyle/>
          <a:p>
            <a:r>
              <a:rPr lang="en-US" sz="2000" dirty="0"/>
              <a:t>PROBLEM STATEMENT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4D6A-5B79-4C7E-9B49-BE7547A6C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5781" y="1531738"/>
            <a:ext cx="10433786" cy="4946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ESTIMATE AGES OF PEOPLE IN GIVEN IMAGE. DIVIDE THE IMAGES INTO CLASSES ACCORDING TO AGE</a:t>
            </a:r>
          </a:p>
          <a:p>
            <a:r>
              <a:rPr lang="en-US" dirty="0"/>
              <a:t>CLASSES ARE: </a:t>
            </a:r>
          </a:p>
          <a:p>
            <a:pPr marL="342900" indent="-342900">
              <a:buAutoNum type="arabicPeriod"/>
            </a:pPr>
            <a:r>
              <a:rPr lang="en-US" dirty="0"/>
              <a:t>Below 9 years</a:t>
            </a:r>
          </a:p>
          <a:p>
            <a:pPr marL="342900" indent="-342900">
              <a:buAutoNum type="arabicPeriod"/>
            </a:pPr>
            <a:r>
              <a:rPr lang="en-US" dirty="0"/>
              <a:t>9– 13 years</a:t>
            </a:r>
          </a:p>
          <a:p>
            <a:pPr marL="342900" indent="-342900">
              <a:buAutoNum type="arabicPeriod"/>
            </a:pPr>
            <a:r>
              <a:rPr lang="en-US" dirty="0"/>
              <a:t>13– 18 years</a:t>
            </a:r>
          </a:p>
          <a:p>
            <a:pPr marL="342900" indent="-342900">
              <a:buAutoNum type="arabicPeriod"/>
            </a:pPr>
            <a:r>
              <a:rPr lang="en-US" dirty="0"/>
              <a:t>Above 18 years</a:t>
            </a:r>
          </a:p>
          <a:p>
            <a:pPr marL="0" indent="0">
              <a:buNone/>
            </a:pPr>
            <a:r>
              <a:rPr lang="en-US" dirty="0"/>
              <a:t>WORK DONE  YET: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PIPELINE IS READY. </a:t>
            </a:r>
          </a:p>
          <a:p>
            <a:pPr lvl="1"/>
            <a:r>
              <a:rPr lang="en-US" dirty="0"/>
              <a:t>Read images from directory, detect, crop faces and save into another directory.</a:t>
            </a:r>
          </a:p>
          <a:p>
            <a:pPr lvl="1"/>
            <a:r>
              <a:rPr lang="en-US" dirty="0"/>
              <a:t>Read cropped faces, perform age estimation, classify image (in which the face belongs to) into the buckets.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Test many available models but nothing works well for classes 1, 2 and 3.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Trained a model on APPA-REAL dataset and MAE on test set was 4.1. It doesn’t perform well. </a:t>
            </a:r>
          </a:p>
        </p:txBody>
      </p:sp>
    </p:spTree>
    <p:extLst>
      <p:ext uri="{BB962C8B-B14F-4D97-AF65-F5344CB8AC3E}">
        <p14:creationId xmlns:p14="http://schemas.microsoft.com/office/powerpoint/2010/main" val="297995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This week’s work WAS TO CREATE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388235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 DID THIS WEEK: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I was able to create dataset</a:t>
            </a:r>
          </a:p>
          <a:p>
            <a:r>
              <a:rPr lang="en-US" dirty="0"/>
              <a:t>Below 18</a:t>
            </a:r>
          </a:p>
          <a:p>
            <a:pPr marL="0" indent="0">
              <a:buNone/>
            </a:pPr>
            <a:r>
              <a:rPr lang="en-US" dirty="0"/>
              <a:t>     12660 in IMDB WIKI</a:t>
            </a:r>
          </a:p>
          <a:p>
            <a:pPr marL="0" indent="0">
              <a:buNone/>
            </a:pPr>
            <a:r>
              <a:rPr lang="en-US" dirty="0"/>
              <a:t>     1000 in UTK</a:t>
            </a:r>
          </a:p>
          <a:p>
            <a:r>
              <a:rPr lang="en-US" dirty="0"/>
              <a:t>Below 15 </a:t>
            </a:r>
          </a:p>
          <a:p>
            <a:pPr marL="0" indent="0">
              <a:buNone/>
            </a:pPr>
            <a:r>
              <a:rPr lang="en-US" dirty="0"/>
              <a:t>      6545  in IMDB WIKI</a:t>
            </a:r>
          </a:p>
          <a:p>
            <a:pPr marL="0" indent="0">
              <a:buNone/>
            </a:pPr>
            <a:r>
              <a:rPr lang="en-US" dirty="0"/>
              <a:t>2)  Planned to train a model on new dataset but stuck with an error on gypsum.  </a:t>
            </a:r>
          </a:p>
        </p:txBody>
      </p:sp>
    </p:spTree>
    <p:extLst>
      <p:ext uri="{BB962C8B-B14F-4D97-AF65-F5344CB8AC3E}">
        <p14:creationId xmlns:p14="http://schemas.microsoft.com/office/powerpoint/2010/main" val="3491184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D34C-DCF0-4F97-B70F-57E53449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056" y="964692"/>
            <a:ext cx="9557887" cy="700479"/>
          </a:xfrm>
        </p:spPr>
        <p:txBody>
          <a:bodyPr>
            <a:normAutofit fontScale="90000"/>
          </a:bodyPr>
          <a:lstStyle/>
          <a:p>
            <a:r>
              <a:rPr lang="en-US" dirty="0"/>
              <a:t>NEXT week’s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EEF8-BB33-4D2A-9592-13B4C5AD4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055" y="1857676"/>
            <a:ext cx="9557887" cy="3882351"/>
          </a:xfrm>
        </p:spPr>
        <p:txBody>
          <a:bodyPr/>
          <a:lstStyle/>
          <a:p>
            <a:r>
              <a:rPr lang="en-US" dirty="0"/>
              <a:t>Modify the model introduced in this paper to suit new dataset, train and report the results.</a:t>
            </a:r>
          </a:p>
          <a:p>
            <a:pPr marL="0" indent="0">
              <a:buNone/>
            </a:pPr>
            <a:r>
              <a:rPr lang="en-US" dirty="0"/>
              <a:t>	Rank-consistent Ordinal Regression for Neural Networks</a:t>
            </a:r>
          </a:p>
          <a:p>
            <a:pPr marL="0" indent="0">
              <a:buNone/>
            </a:pPr>
            <a:r>
              <a:rPr lang="en-US" dirty="0"/>
              <a:t>    	</a:t>
            </a:r>
            <a:r>
              <a:rPr lang="en-US" dirty="0">
                <a:hlinkClick r:id="rId2"/>
              </a:rPr>
              <a:t>https://github.com/Raschka-research-group/coral-cnn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80256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{B92A7032-B13B-4DEA-9DDB-3C4CB72C820E}tf10001115</Template>
  <TotalTime>3804</TotalTime>
  <Words>216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Umass Rescue</vt:lpstr>
      <vt:lpstr>PROBLEM STATEMENT</vt:lpstr>
      <vt:lpstr>This week’s work WAS TO CREATE DATASET</vt:lpstr>
      <vt:lpstr>NEXT week’s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Umass Rescue</dc:title>
  <dc:creator>Kriti Fauzdar</dc:creator>
  <cp:lastModifiedBy>Kriti Fauzdar</cp:lastModifiedBy>
  <cp:revision>25</cp:revision>
  <dcterms:created xsi:type="dcterms:W3CDTF">2020-02-12T03:26:49Z</dcterms:created>
  <dcterms:modified xsi:type="dcterms:W3CDTF">2020-03-04T18:17:34Z</dcterms:modified>
</cp:coreProperties>
</file>