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C9B-4A15-7C48-98D0-C87FEE2C1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Detection from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B4702-3876-1C4F-B75B-22C695DFF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Varun Sharma</a:t>
            </a:r>
          </a:p>
        </p:txBody>
      </p:sp>
    </p:spTree>
    <p:extLst>
      <p:ext uri="{BB962C8B-B14F-4D97-AF65-F5344CB8AC3E}">
        <p14:creationId xmlns:p14="http://schemas.microsoft.com/office/powerpoint/2010/main" val="317468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A475-F6EF-1F45-B2CB-A9CEEB91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0AF5-2DF7-6140-BA71-6A56027E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image -&gt; folder of images</a:t>
            </a:r>
          </a:p>
          <a:p>
            <a:r>
              <a:rPr lang="en-US" dirty="0"/>
              <a:t>Perform named-entity-recognition on the text found</a:t>
            </a:r>
          </a:p>
          <a:p>
            <a:r>
              <a:rPr lang="en-US" dirty="0"/>
              <a:t>Group common entities together</a:t>
            </a:r>
          </a:p>
          <a:p>
            <a:r>
              <a:rPr lang="en-US" dirty="0"/>
              <a:t>Removed padding parameter (brute force)</a:t>
            </a:r>
          </a:p>
          <a:p>
            <a:r>
              <a:rPr lang="en-US" dirty="0"/>
              <a:t>Documented code</a:t>
            </a:r>
          </a:p>
        </p:txBody>
      </p:sp>
    </p:spTree>
    <p:extLst>
      <p:ext uri="{BB962C8B-B14F-4D97-AF65-F5344CB8AC3E}">
        <p14:creationId xmlns:p14="http://schemas.microsoft.com/office/powerpoint/2010/main" val="161300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B378-E624-9B46-B52D-B5965136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 err="1"/>
              <a:t>Ner</a:t>
            </a:r>
            <a:r>
              <a:rPr lang="en-US" sz="2800" dirty="0"/>
              <a:t> with Spacy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57A8D-F538-451F-9C15-B3E5808C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3AF1C-5B8B-E948-B3AF-18CFBA9CA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96" r="1" b="1817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5903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E40A-C9E2-BD44-9B8A-364AFFC5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Entity (Type) , {</a:t>
            </a:r>
            <a:r>
              <a:rPr lang="en-US" sz="2800" dirty="0" err="1"/>
              <a:t>img</a:t>
            </a:r>
            <a:r>
              <a:rPr lang="en-US" sz="2800" dirty="0"/>
              <a:t>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B8E014-A52D-4C14-8AC6-07C506A2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D8F5F-D1B3-204C-8C78-84E7307FE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82" b="-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0192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A3F6-BC34-4D44-B37C-EA5C1D69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7388-8006-9A4D-8D08-DF642B5B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Readme + </a:t>
            </a:r>
            <a:r>
              <a:rPr lang="en-US" dirty="0" err="1"/>
              <a:t>requirements.txt</a:t>
            </a:r>
            <a:endParaRPr lang="en-US" dirty="0"/>
          </a:p>
          <a:p>
            <a:r>
              <a:rPr lang="en-US" dirty="0"/>
              <a:t>Ready to be handed over</a:t>
            </a:r>
          </a:p>
          <a:p>
            <a:r>
              <a:rPr lang="en-US"/>
              <a:t>Chat logs?</a:t>
            </a:r>
          </a:p>
        </p:txBody>
      </p:sp>
    </p:spTree>
    <p:extLst>
      <p:ext uri="{BB962C8B-B14F-4D97-AF65-F5344CB8AC3E}">
        <p14:creationId xmlns:p14="http://schemas.microsoft.com/office/powerpoint/2010/main" val="2734022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Text Detection from images</vt:lpstr>
      <vt:lpstr>Progress So Far </vt:lpstr>
      <vt:lpstr>Ner with Spacy</vt:lpstr>
      <vt:lpstr>Entity (Type) , {img}</vt:lpstr>
      <vt:lpstr>Steps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Detection from images</dc:title>
  <dc:creator>Varun Sharma</dc:creator>
  <cp:lastModifiedBy>Varun Sharma</cp:lastModifiedBy>
  <cp:revision>1</cp:revision>
  <dcterms:created xsi:type="dcterms:W3CDTF">2020-02-19T17:43:32Z</dcterms:created>
  <dcterms:modified xsi:type="dcterms:W3CDTF">2020-02-19T17:45:43Z</dcterms:modified>
</cp:coreProperties>
</file>