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74F30-7546-4484-9664-AFBA327E69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3861CD-AA05-4B08-B671-701789A40EA8}">
      <dgm:prSet/>
      <dgm:spPr/>
      <dgm:t>
        <a:bodyPr/>
        <a:lstStyle/>
        <a:p>
          <a:r>
            <a:rPr lang="en-US"/>
            <a:t>Work on getting API ready to be integrated with the media viewing engine.</a:t>
          </a:r>
        </a:p>
      </dgm:t>
    </dgm:pt>
    <dgm:pt modelId="{5B3A03AC-C0E7-4015-A665-42E549DF3070}" type="parTrans" cxnId="{C00DC07F-0539-4123-9FE0-8818E973D6C3}">
      <dgm:prSet/>
      <dgm:spPr/>
      <dgm:t>
        <a:bodyPr/>
        <a:lstStyle/>
        <a:p>
          <a:endParaRPr lang="en-US"/>
        </a:p>
      </dgm:t>
    </dgm:pt>
    <dgm:pt modelId="{C7B91A74-DC12-4E89-86D8-8AF007FD2E49}" type="sibTrans" cxnId="{C00DC07F-0539-4123-9FE0-8818E973D6C3}">
      <dgm:prSet/>
      <dgm:spPr/>
      <dgm:t>
        <a:bodyPr/>
        <a:lstStyle/>
        <a:p>
          <a:endParaRPr lang="en-US"/>
        </a:p>
      </dgm:t>
    </dgm:pt>
    <dgm:pt modelId="{C271125A-1458-400C-BEBF-6512E9A35CCB}">
      <dgm:prSet/>
      <dgm:spPr/>
      <dgm:t>
        <a:bodyPr/>
        <a:lstStyle/>
        <a:p>
          <a:r>
            <a:rPr lang="en-US"/>
            <a:t>Further improve the run time by using methods like Approximate Nearest Neighbor estimate through locality sensitive hashing (LSH).  </a:t>
          </a:r>
        </a:p>
      </dgm:t>
    </dgm:pt>
    <dgm:pt modelId="{24D53ECA-4A2C-4E51-832C-C518BC6931BB}" type="parTrans" cxnId="{32578547-6447-4B22-BCF6-E13CE52331DE}">
      <dgm:prSet/>
      <dgm:spPr/>
      <dgm:t>
        <a:bodyPr/>
        <a:lstStyle/>
        <a:p>
          <a:endParaRPr lang="en-US"/>
        </a:p>
      </dgm:t>
    </dgm:pt>
    <dgm:pt modelId="{D6BE64B2-6F39-4968-9DDE-E1EDDC250A2C}" type="sibTrans" cxnId="{32578547-6447-4B22-BCF6-E13CE52331DE}">
      <dgm:prSet/>
      <dgm:spPr/>
      <dgm:t>
        <a:bodyPr/>
        <a:lstStyle/>
        <a:p>
          <a:endParaRPr lang="en-US"/>
        </a:p>
      </dgm:t>
    </dgm:pt>
    <dgm:pt modelId="{F6ECD540-0D8C-4A8B-B9F6-C147888B2583}" type="pres">
      <dgm:prSet presAssocID="{DA174F30-7546-4484-9664-AFBA327E6929}" presName="root" presStyleCnt="0">
        <dgm:presLayoutVars>
          <dgm:dir/>
          <dgm:resizeHandles val="exact"/>
        </dgm:presLayoutVars>
      </dgm:prSet>
      <dgm:spPr/>
    </dgm:pt>
    <dgm:pt modelId="{C5F696A6-C294-4DAD-981D-0F3361DF9337}" type="pres">
      <dgm:prSet presAssocID="{063861CD-AA05-4B08-B671-701789A40EA8}" presName="compNode" presStyleCnt="0"/>
      <dgm:spPr/>
    </dgm:pt>
    <dgm:pt modelId="{66C4DCEE-FDB6-4582-AA35-F20D7FA7E035}" type="pres">
      <dgm:prSet presAssocID="{063861CD-AA05-4B08-B671-701789A40EA8}" presName="bgRect" presStyleLbl="bgShp" presStyleIdx="0" presStyleCnt="2"/>
      <dgm:spPr/>
    </dgm:pt>
    <dgm:pt modelId="{D2BB87C8-8A38-4166-A076-C7495AC405A8}" type="pres">
      <dgm:prSet presAssocID="{063861CD-AA05-4B08-B671-701789A40E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C3BCB2FB-2A79-4D2D-9260-9103334199D4}" type="pres">
      <dgm:prSet presAssocID="{063861CD-AA05-4B08-B671-701789A40EA8}" presName="spaceRect" presStyleCnt="0"/>
      <dgm:spPr/>
    </dgm:pt>
    <dgm:pt modelId="{02086B41-BFA2-4296-B6C5-73CFFA941503}" type="pres">
      <dgm:prSet presAssocID="{063861CD-AA05-4B08-B671-701789A40EA8}" presName="parTx" presStyleLbl="revTx" presStyleIdx="0" presStyleCnt="2">
        <dgm:presLayoutVars>
          <dgm:chMax val="0"/>
          <dgm:chPref val="0"/>
        </dgm:presLayoutVars>
      </dgm:prSet>
      <dgm:spPr/>
    </dgm:pt>
    <dgm:pt modelId="{9A3F753C-A508-4A8A-A1B0-D394D0368766}" type="pres">
      <dgm:prSet presAssocID="{C7B91A74-DC12-4E89-86D8-8AF007FD2E49}" presName="sibTrans" presStyleCnt="0"/>
      <dgm:spPr/>
    </dgm:pt>
    <dgm:pt modelId="{51036AF1-2DF5-4EE2-8D46-E1AD17576741}" type="pres">
      <dgm:prSet presAssocID="{C271125A-1458-400C-BEBF-6512E9A35CCB}" presName="compNode" presStyleCnt="0"/>
      <dgm:spPr/>
    </dgm:pt>
    <dgm:pt modelId="{D98E21B5-8847-44BC-814B-FBC028F77F86}" type="pres">
      <dgm:prSet presAssocID="{C271125A-1458-400C-BEBF-6512E9A35CCB}" presName="bgRect" presStyleLbl="bgShp" presStyleIdx="1" presStyleCnt="2"/>
      <dgm:spPr/>
    </dgm:pt>
    <dgm:pt modelId="{BBA9E6B4-FADF-47E2-B8D2-BE2BA23B1E6A}" type="pres">
      <dgm:prSet presAssocID="{C271125A-1458-400C-BEBF-6512E9A35C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78D64B4-F481-40E0-BE5D-D3615380CC67}" type="pres">
      <dgm:prSet presAssocID="{C271125A-1458-400C-BEBF-6512E9A35CCB}" presName="spaceRect" presStyleCnt="0"/>
      <dgm:spPr/>
    </dgm:pt>
    <dgm:pt modelId="{9B4FA3C1-7FCC-4FA2-89C4-35F62E404EF8}" type="pres">
      <dgm:prSet presAssocID="{C271125A-1458-400C-BEBF-6512E9A35CC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09D5908-D8BD-4926-861C-AB05BA8D7B36}" type="presOf" srcId="{C271125A-1458-400C-BEBF-6512E9A35CCB}" destId="{9B4FA3C1-7FCC-4FA2-89C4-35F62E404EF8}" srcOrd="0" destOrd="0" presId="urn:microsoft.com/office/officeart/2018/2/layout/IconVerticalSolidList"/>
    <dgm:cxn modelId="{32578547-6447-4B22-BCF6-E13CE52331DE}" srcId="{DA174F30-7546-4484-9664-AFBA327E6929}" destId="{C271125A-1458-400C-BEBF-6512E9A35CCB}" srcOrd="1" destOrd="0" parTransId="{24D53ECA-4A2C-4E51-832C-C518BC6931BB}" sibTransId="{D6BE64B2-6F39-4968-9DDE-E1EDDC250A2C}"/>
    <dgm:cxn modelId="{56653250-84AD-4622-AECF-1628D13618F8}" type="presOf" srcId="{063861CD-AA05-4B08-B671-701789A40EA8}" destId="{02086B41-BFA2-4296-B6C5-73CFFA941503}" srcOrd="0" destOrd="0" presId="urn:microsoft.com/office/officeart/2018/2/layout/IconVerticalSolidList"/>
    <dgm:cxn modelId="{FD875352-C280-470C-88F1-2FA18CAA65A1}" type="presOf" srcId="{DA174F30-7546-4484-9664-AFBA327E6929}" destId="{F6ECD540-0D8C-4A8B-B9F6-C147888B2583}" srcOrd="0" destOrd="0" presId="urn:microsoft.com/office/officeart/2018/2/layout/IconVerticalSolidList"/>
    <dgm:cxn modelId="{C00DC07F-0539-4123-9FE0-8818E973D6C3}" srcId="{DA174F30-7546-4484-9664-AFBA327E6929}" destId="{063861CD-AA05-4B08-B671-701789A40EA8}" srcOrd="0" destOrd="0" parTransId="{5B3A03AC-C0E7-4015-A665-42E549DF3070}" sibTransId="{C7B91A74-DC12-4E89-86D8-8AF007FD2E49}"/>
    <dgm:cxn modelId="{2515E546-A535-4CB8-ACC7-E894718E7222}" type="presParOf" srcId="{F6ECD540-0D8C-4A8B-B9F6-C147888B2583}" destId="{C5F696A6-C294-4DAD-981D-0F3361DF9337}" srcOrd="0" destOrd="0" presId="urn:microsoft.com/office/officeart/2018/2/layout/IconVerticalSolidList"/>
    <dgm:cxn modelId="{070E3531-284A-44F3-A23F-89A14B421FF9}" type="presParOf" srcId="{C5F696A6-C294-4DAD-981D-0F3361DF9337}" destId="{66C4DCEE-FDB6-4582-AA35-F20D7FA7E035}" srcOrd="0" destOrd="0" presId="urn:microsoft.com/office/officeart/2018/2/layout/IconVerticalSolidList"/>
    <dgm:cxn modelId="{F3D94963-3B4A-48C7-80AA-C1B96D9A329C}" type="presParOf" srcId="{C5F696A6-C294-4DAD-981D-0F3361DF9337}" destId="{D2BB87C8-8A38-4166-A076-C7495AC405A8}" srcOrd="1" destOrd="0" presId="urn:microsoft.com/office/officeart/2018/2/layout/IconVerticalSolidList"/>
    <dgm:cxn modelId="{3D69C491-EB7E-40DC-A576-7B27DDC4DD9B}" type="presParOf" srcId="{C5F696A6-C294-4DAD-981D-0F3361DF9337}" destId="{C3BCB2FB-2A79-4D2D-9260-9103334199D4}" srcOrd="2" destOrd="0" presId="urn:microsoft.com/office/officeart/2018/2/layout/IconVerticalSolidList"/>
    <dgm:cxn modelId="{09B9742E-0B4C-4CD5-AEB5-6A1D5058E791}" type="presParOf" srcId="{C5F696A6-C294-4DAD-981D-0F3361DF9337}" destId="{02086B41-BFA2-4296-B6C5-73CFFA941503}" srcOrd="3" destOrd="0" presId="urn:microsoft.com/office/officeart/2018/2/layout/IconVerticalSolidList"/>
    <dgm:cxn modelId="{A6EB8C3E-ED90-48AC-A56A-AED9FA59BCE9}" type="presParOf" srcId="{F6ECD540-0D8C-4A8B-B9F6-C147888B2583}" destId="{9A3F753C-A508-4A8A-A1B0-D394D0368766}" srcOrd="1" destOrd="0" presId="urn:microsoft.com/office/officeart/2018/2/layout/IconVerticalSolidList"/>
    <dgm:cxn modelId="{07AB3909-1618-4750-ABA2-8E1450407125}" type="presParOf" srcId="{F6ECD540-0D8C-4A8B-B9F6-C147888B2583}" destId="{51036AF1-2DF5-4EE2-8D46-E1AD17576741}" srcOrd="2" destOrd="0" presId="urn:microsoft.com/office/officeart/2018/2/layout/IconVerticalSolidList"/>
    <dgm:cxn modelId="{9CD18152-C0B8-4B6B-9ED0-87BA40C4D3F2}" type="presParOf" srcId="{51036AF1-2DF5-4EE2-8D46-E1AD17576741}" destId="{D98E21B5-8847-44BC-814B-FBC028F77F86}" srcOrd="0" destOrd="0" presId="urn:microsoft.com/office/officeart/2018/2/layout/IconVerticalSolidList"/>
    <dgm:cxn modelId="{9B076936-F53F-4BE6-92A9-067D6B66A9DC}" type="presParOf" srcId="{51036AF1-2DF5-4EE2-8D46-E1AD17576741}" destId="{BBA9E6B4-FADF-47E2-B8D2-BE2BA23B1E6A}" srcOrd="1" destOrd="0" presId="urn:microsoft.com/office/officeart/2018/2/layout/IconVerticalSolidList"/>
    <dgm:cxn modelId="{A6144525-6C0D-4069-9F10-6CF54ECE37FF}" type="presParOf" srcId="{51036AF1-2DF5-4EE2-8D46-E1AD17576741}" destId="{E78D64B4-F481-40E0-BE5D-D3615380CC67}" srcOrd="2" destOrd="0" presId="urn:microsoft.com/office/officeart/2018/2/layout/IconVerticalSolidList"/>
    <dgm:cxn modelId="{2436AFBC-005F-496F-BE0A-1C94ED144B2C}" type="presParOf" srcId="{51036AF1-2DF5-4EE2-8D46-E1AD17576741}" destId="{9B4FA3C1-7FCC-4FA2-89C4-35F62E404E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4DCEE-FDB6-4582-AA35-F20D7FA7E03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B87C8-8A38-4166-A076-C7495AC405A8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86B41-BFA2-4296-B6C5-73CFFA94150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 on getting API ready to be integrated with the media viewing engine.</a:t>
          </a:r>
        </a:p>
      </dsp:txBody>
      <dsp:txXfrm>
        <a:off x="2039300" y="956381"/>
        <a:ext cx="4474303" cy="1765627"/>
      </dsp:txXfrm>
    </dsp:sp>
    <dsp:sp modelId="{D98E21B5-8847-44BC-814B-FBC028F77F86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9E6B4-FADF-47E2-B8D2-BE2BA23B1E6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A3C1-7FCC-4FA2-89C4-35F62E404EF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Further improve the run time by using methods like Approximate Nearest Neighbor estimate through locality sensitive hashing (LSH).  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4BAF-26F5-4395-B644-99EDA4D3E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F9746-4B3F-4FBC-AE60-C2C6A975E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722C-01B9-4251-8A03-7611A87E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C3015-CBEE-4076-ABE4-BE051630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845E-003D-4A40-B98F-C22B5704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02C0-6C61-43D9-95C2-ED60680D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95D28-192A-4341-B31F-4FE6E6827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292BF-1623-4DEE-99EE-0E4BB4FE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3E3A-5D26-469B-BE99-8DEAAE98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68B7-E873-4B9E-85A8-FBA061B9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C75E4-FF4C-464E-8154-2986A1FDC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28936-843F-47BA-A422-5521A43E5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EC5F-8400-4E30-89EF-9F525853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428C-195D-40F1-AEB9-0AAE4330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58F58-BCD1-4192-8533-14D4B215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36B2-765E-41B5-9A06-5E72927C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EB16-7B89-4CB4-8297-C04F5069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E0EE-AEB1-48BB-BE8E-BAA2D7B3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E8FD5-AD07-4F99-BEBA-58DDEECE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9EEA-07A5-4AE6-9A2E-B8125D4A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F377-65FE-4B5D-AAD1-D8D98128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7ED2B-745C-46D8-950B-17AD856A5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EABE-156B-4712-9E7A-F9240AC6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EF8B-73C2-47A7-8F77-79E26340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7B9D-259C-4757-ACFC-968EB7C9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84CE-3033-4752-9703-C2F9D7C9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F2E7-6F4E-4DA5-8807-008819FA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DD751-3F52-469D-8C19-2CEF9E9C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75310-DA61-4EE3-B3C6-4606184E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5D835-2779-43F7-B529-5D4E187C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678D9-9CB1-42EB-8CBE-8EAA6403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0511-F56D-4634-AF9E-976FDCB4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EF9A9-FF8A-4576-93A4-6F9208A2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87041-2DBA-4DE4-BCFF-E20AF0BC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0D4C0-30FA-47F6-9E05-C732C86A0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F10BB-ABDE-4374-9AEE-BC70EEFE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444BE-A370-4E87-9B19-D3367930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282AA-4921-446F-84A6-55FDA020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28A79-FB3F-462C-B3C0-4730FCAE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B591-8DD2-472B-88AF-D73F9B7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3A0A5-2B55-482B-BFA0-F7129C58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7BEC4-39EB-4AE9-AE92-30603C3B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FD9E7-EB37-483D-9573-04A73F39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352F2-03E0-453F-928C-9049B4C5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FAFBD-EBB3-4EB5-98F7-B4F7AE12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5D9DD-E67F-44D8-BD1A-2F899325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63D2-4F9B-43CC-A74F-7C679EA7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C627-1967-4593-8F49-DA29D5BE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6166-590A-467B-8385-1D287844E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E3AD9-B251-4148-93A8-3C73737D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DCFE-5C0E-4AC8-ADDF-CF05324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C1E78-C32F-4380-A93F-84FCED2A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1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00E2-4A8B-479B-8BDC-83BAACEC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25AB1-9E59-450D-A6D9-2373ACE1C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183BC-E414-4822-9B98-B1580DD61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3E25-14F0-4DDD-9705-2B029181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E4C72-3688-4B0D-87FF-C80BD96E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2B683-6B63-4B79-9490-783F3FF8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9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CB0D8-60A7-4236-BCD3-04B3C18E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1703-9A90-4D70-82EF-D35A3D999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3DD3-1E5B-46F5-B0D9-DFFAA78DE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8D0E-B040-4C09-96C7-4C380B47D8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7022-431B-4974-9991-9AD6B8AA7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C3C3-DBE4-47C4-86B1-C6A2312B8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ADD3-7482-4732-8864-2444236C3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4B3EB-FB09-4D57-A1BB-B74AD63CE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4" y="347337"/>
            <a:ext cx="6067425" cy="177335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What did I do past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3ECA-67E2-43DB-9E45-DB5078613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63" y="2676769"/>
            <a:ext cx="5425781" cy="322262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Improved the results by including the knowledge about scene from Vivek’s scene classification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Search images only from the directory corresponding to the scene.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Worked on improving the query performance for image retrieval.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Pre-calculate the embeddings for images and during query time just compute distances.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E2B16-9AB9-4746-BA01-CC4F3EE3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will I do the next week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4B4A0-D7F0-45E7-977C-8E7CBEF15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6039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7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did I do past week</vt:lpstr>
      <vt:lpstr>What will I do the next week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did I do past week</dc:title>
  <dc:creator>kautilya.rajbhara@gmail.com</dc:creator>
  <cp:lastModifiedBy>kautilya.rajbhara@gmail.com</cp:lastModifiedBy>
  <cp:revision>2</cp:revision>
  <dcterms:created xsi:type="dcterms:W3CDTF">2020-02-27T18:58:35Z</dcterms:created>
  <dcterms:modified xsi:type="dcterms:W3CDTF">2020-02-27T19:15:32Z</dcterms:modified>
</cp:coreProperties>
</file>