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ultimedia-computing.de/flickrlogos/" TargetMode="External"/><Relationship Id="rId4" Type="http://schemas.openxmlformats.org/officeDocument/2006/relationships/hyperlink" Target="https://weblogo2m.github.io/" TargetMode="External"/><Relationship Id="rId5" Type="http://schemas.openxmlformats.org/officeDocument/2006/relationships/hyperlink" Target="http://www.eecs.qmul.ac.uk/~hs308/qmul_toplogo10.html/" TargetMode="External"/><Relationship Id="rId6" Type="http://schemas.openxmlformats.org/officeDocument/2006/relationships/hyperlink" Target="http://image.ntua.gr/iva/datasets/flickr_logos/" TargetMode="External"/><Relationship Id="rId7" Type="http://schemas.openxmlformats.org/officeDocument/2006/relationships/hyperlink" Target="http://www.ivl.disco.unimib.it/activities/logo-recogni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Detection / School Uniform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last week ?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Developed understanding about object detection tasks in general.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Explored various datasets for the task of logo detection like </a:t>
            </a:r>
            <a:r>
              <a:rPr b="1" lang="en" sz="1500">
                <a:solidFill>
                  <a:srgbClr val="743399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FlickrLogo-32</a:t>
            </a:r>
            <a:r>
              <a:rPr b="1" lang="en" sz="1500"/>
              <a:t>, </a:t>
            </a:r>
            <a:r>
              <a:rPr b="1" lang="en" sz="1500">
                <a:solidFill>
                  <a:srgbClr val="743399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WebLogo-2M</a:t>
            </a:r>
            <a:r>
              <a:rPr b="1" lang="en" sz="1500"/>
              <a:t>, </a:t>
            </a:r>
            <a:r>
              <a:rPr b="1" lang="en" sz="1500">
                <a:solidFill>
                  <a:srgbClr val="743399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TopLogo-10</a:t>
            </a:r>
            <a:r>
              <a:rPr b="1" lang="en" sz="1500"/>
              <a:t>, </a:t>
            </a:r>
            <a:r>
              <a:rPr b="1" lang="en" sz="1500">
                <a:solidFill>
                  <a:srgbClr val="743399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Flickr Logo 27</a:t>
            </a:r>
            <a:r>
              <a:rPr b="1" lang="en" sz="1500"/>
              <a:t>, </a:t>
            </a:r>
            <a:r>
              <a:rPr b="1" lang="en" sz="1500">
                <a:solidFill>
                  <a:srgbClr val="743399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Logo32plus</a:t>
            </a:r>
            <a:r>
              <a:rPr b="1" lang="en" sz="1500"/>
              <a:t>.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Training a logo detector using SSD architecture.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I be doing next week 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Explore other architectures like Faster_RCNN,  R-FCN,  YOLO, etc to get insight as to which architecture would work better for our dataset.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Possibly start working on the school uniform dataset.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