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26C0B-64A1-4C0B-A226-9C6A158140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B0DA69-801D-4FE3-8EA4-542C24C6EC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Hopefully, setup the training environment on gypsum.</a:t>
          </a:r>
        </a:p>
      </dgm:t>
    </dgm:pt>
    <dgm:pt modelId="{B46A4F6D-3C0D-42BD-BD10-528FBA4F46D0}" type="parTrans" cxnId="{5A70BA49-1D41-40B2-A92D-583453F8DC46}">
      <dgm:prSet/>
      <dgm:spPr/>
      <dgm:t>
        <a:bodyPr/>
        <a:lstStyle/>
        <a:p>
          <a:endParaRPr lang="en-US"/>
        </a:p>
      </dgm:t>
    </dgm:pt>
    <dgm:pt modelId="{65C074DB-DCED-446E-9B18-62BCA5012098}" type="sibTrans" cxnId="{5A70BA49-1D41-40B2-A92D-583453F8DC46}">
      <dgm:prSet/>
      <dgm:spPr/>
      <dgm:t>
        <a:bodyPr/>
        <a:lstStyle/>
        <a:p>
          <a:endParaRPr lang="en-US"/>
        </a:p>
      </dgm:t>
    </dgm:pt>
    <dgm:pt modelId="{2FEA9A9B-69FF-40AA-9D40-37950A6A81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Will start working on the uniform dataset. (Brian is following up with Dan about this dataset). </a:t>
          </a:r>
        </a:p>
      </dgm:t>
    </dgm:pt>
    <dgm:pt modelId="{62B54D68-9261-4DCC-9B0F-EBD91D5F8EA7}" type="parTrans" cxnId="{B17D6FF3-BB65-4928-8EF3-E722EBBF0877}">
      <dgm:prSet/>
      <dgm:spPr/>
      <dgm:t>
        <a:bodyPr/>
        <a:lstStyle/>
        <a:p>
          <a:endParaRPr lang="en-US"/>
        </a:p>
      </dgm:t>
    </dgm:pt>
    <dgm:pt modelId="{543AA330-79B3-4AB8-8A5D-E8F836249657}" type="sibTrans" cxnId="{B17D6FF3-BB65-4928-8EF3-E722EBBF0877}">
      <dgm:prSet/>
      <dgm:spPr/>
      <dgm:t>
        <a:bodyPr/>
        <a:lstStyle/>
        <a:p>
          <a:endParaRPr lang="en-US"/>
        </a:p>
      </dgm:t>
    </dgm:pt>
    <dgm:pt modelId="{DC85BE4E-FE78-4BC3-BD59-D4E1A50CA0D6}" type="pres">
      <dgm:prSet presAssocID="{8A426C0B-64A1-4C0B-A226-9C6A158140BE}" presName="root" presStyleCnt="0">
        <dgm:presLayoutVars>
          <dgm:dir/>
          <dgm:resizeHandles val="exact"/>
        </dgm:presLayoutVars>
      </dgm:prSet>
      <dgm:spPr/>
    </dgm:pt>
    <dgm:pt modelId="{27E62E42-4DB1-4E78-BF80-928516EC41A1}" type="pres">
      <dgm:prSet presAssocID="{44B0DA69-801D-4FE3-8EA4-542C24C6EC3A}" presName="compNode" presStyleCnt="0"/>
      <dgm:spPr/>
    </dgm:pt>
    <dgm:pt modelId="{A5AB4B03-5CC7-4830-BAAD-70C8D625D7A0}" type="pres">
      <dgm:prSet presAssocID="{44B0DA69-801D-4FE3-8EA4-542C24C6EC3A}" presName="iconBgRect" presStyleLbl="bgShp" presStyleIdx="0" presStyleCnt="2"/>
      <dgm:spPr/>
    </dgm:pt>
    <dgm:pt modelId="{4C3579A2-FEDE-4A5A-963F-F59C00A413F7}" type="pres">
      <dgm:prSet presAssocID="{44B0DA69-801D-4FE3-8EA4-542C24C6EC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2DCE33D-691B-43FA-9C85-5D44DF204F13}" type="pres">
      <dgm:prSet presAssocID="{44B0DA69-801D-4FE3-8EA4-542C24C6EC3A}" presName="spaceRect" presStyleCnt="0"/>
      <dgm:spPr/>
    </dgm:pt>
    <dgm:pt modelId="{994ACD88-7302-43A3-B42B-7519BCD71213}" type="pres">
      <dgm:prSet presAssocID="{44B0DA69-801D-4FE3-8EA4-542C24C6EC3A}" presName="textRect" presStyleLbl="revTx" presStyleIdx="0" presStyleCnt="2">
        <dgm:presLayoutVars>
          <dgm:chMax val="1"/>
          <dgm:chPref val="1"/>
        </dgm:presLayoutVars>
      </dgm:prSet>
      <dgm:spPr/>
    </dgm:pt>
    <dgm:pt modelId="{EB7B30C1-D35A-44BB-9B31-860BB299208B}" type="pres">
      <dgm:prSet presAssocID="{65C074DB-DCED-446E-9B18-62BCA5012098}" presName="sibTrans" presStyleCnt="0"/>
      <dgm:spPr/>
    </dgm:pt>
    <dgm:pt modelId="{C68BFE04-6403-451E-9B4E-19EC7815120F}" type="pres">
      <dgm:prSet presAssocID="{2FEA9A9B-69FF-40AA-9D40-37950A6A81CE}" presName="compNode" presStyleCnt="0"/>
      <dgm:spPr/>
    </dgm:pt>
    <dgm:pt modelId="{D195AB99-8D02-41AD-AAE7-CF1441B6A205}" type="pres">
      <dgm:prSet presAssocID="{2FEA9A9B-69FF-40AA-9D40-37950A6A81CE}" presName="iconBgRect" presStyleLbl="bgShp" presStyleIdx="1" presStyleCnt="2"/>
      <dgm:spPr/>
    </dgm:pt>
    <dgm:pt modelId="{1A9C2B66-B1CA-4F4A-BD51-049BC8BE6098}" type="pres">
      <dgm:prSet presAssocID="{2FEA9A9B-69FF-40AA-9D40-37950A6A81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A05239-D3DE-41A9-A5D2-117668F2539D}" type="pres">
      <dgm:prSet presAssocID="{2FEA9A9B-69FF-40AA-9D40-37950A6A81CE}" presName="spaceRect" presStyleCnt="0"/>
      <dgm:spPr/>
    </dgm:pt>
    <dgm:pt modelId="{8E8B7CF0-09C8-4F2A-9687-CD3F60A5A28C}" type="pres">
      <dgm:prSet presAssocID="{2FEA9A9B-69FF-40AA-9D40-37950A6A81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70BA49-1D41-40B2-A92D-583453F8DC46}" srcId="{8A426C0B-64A1-4C0B-A226-9C6A158140BE}" destId="{44B0DA69-801D-4FE3-8EA4-542C24C6EC3A}" srcOrd="0" destOrd="0" parTransId="{B46A4F6D-3C0D-42BD-BD10-528FBA4F46D0}" sibTransId="{65C074DB-DCED-446E-9B18-62BCA5012098}"/>
    <dgm:cxn modelId="{9D4B3295-80F7-414D-ACC2-FB79D3C5BCA5}" type="presOf" srcId="{8A426C0B-64A1-4C0B-A226-9C6A158140BE}" destId="{DC85BE4E-FE78-4BC3-BD59-D4E1A50CA0D6}" srcOrd="0" destOrd="0" presId="urn:microsoft.com/office/officeart/2018/5/layout/IconCircleLabelList"/>
    <dgm:cxn modelId="{6A048FA4-4E40-4850-95BE-E016C1AA3758}" type="presOf" srcId="{44B0DA69-801D-4FE3-8EA4-542C24C6EC3A}" destId="{994ACD88-7302-43A3-B42B-7519BCD71213}" srcOrd="0" destOrd="0" presId="urn:microsoft.com/office/officeart/2018/5/layout/IconCircleLabelList"/>
    <dgm:cxn modelId="{20255DD2-44E7-47D9-971B-B8F233556566}" type="presOf" srcId="{2FEA9A9B-69FF-40AA-9D40-37950A6A81CE}" destId="{8E8B7CF0-09C8-4F2A-9687-CD3F60A5A28C}" srcOrd="0" destOrd="0" presId="urn:microsoft.com/office/officeart/2018/5/layout/IconCircleLabelList"/>
    <dgm:cxn modelId="{B17D6FF3-BB65-4928-8EF3-E722EBBF0877}" srcId="{8A426C0B-64A1-4C0B-A226-9C6A158140BE}" destId="{2FEA9A9B-69FF-40AA-9D40-37950A6A81CE}" srcOrd="1" destOrd="0" parTransId="{62B54D68-9261-4DCC-9B0F-EBD91D5F8EA7}" sibTransId="{543AA330-79B3-4AB8-8A5D-E8F836249657}"/>
    <dgm:cxn modelId="{EBAB694C-9F78-45D5-A79B-D79FADCBD4AB}" type="presParOf" srcId="{DC85BE4E-FE78-4BC3-BD59-D4E1A50CA0D6}" destId="{27E62E42-4DB1-4E78-BF80-928516EC41A1}" srcOrd="0" destOrd="0" presId="urn:microsoft.com/office/officeart/2018/5/layout/IconCircleLabelList"/>
    <dgm:cxn modelId="{78710DCF-C26D-468C-9A7C-C36DC6E85698}" type="presParOf" srcId="{27E62E42-4DB1-4E78-BF80-928516EC41A1}" destId="{A5AB4B03-5CC7-4830-BAAD-70C8D625D7A0}" srcOrd="0" destOrd="0" presId="urn:microsoft.com/office/officeart/2018/5/layout/IconCircleLabelList"/>
    <dgm:cxn modelId="{0CD7B60C-B4B6-467A-8E1A-E4C59C9DF9CA}" type="presParOf" srcId="{27E62E42-4DB1-4E78-BF80-928516EC41A1}" destId="{4C3579A2-FEDE-4A5A-963F-F59C00A413F7}" srcOrd="1" destOrd="0" presId="urn:microsoft.com/office/officeart/2018/5/layout/IconCircleLabelList"/>
    <dgm:cxn modelId="{074BFF1B-4D09-4B39-9FED-B046E10A8DEE}" type="presParOf" srcId="{27E62E42-4DB1-4E78-BF80-928516EC41A1}" destId="{E2DCE33D-691B-43FA-9C85-5D44DF204F13}" srcOrd="2" destOrd="0" presId="urn:microsoft.com/office/officeart/2018/5/layout/IconCircleLabelList"/>
    <dgm:cxn modelId="{17E9355E-6C54-4B58-B2FE-12BADDB2E9C4}" type="presParOf" srcId="{27E62E42-4DB1-4E78-BF80-928516EC41A1}" destId="{994ACD88-7302-43A3-B42B-7519BCD71213}" srcOrd="3" destOrd="0" presId="urn:microsoft.com/office/officeart/2018/5/layout/IconCircleLabelList"/>
    <dgm:cxn modelId="{EA783740-5302-4812-98F9-DCA7A3A64FCD}" type="presParOf" srcId="{DC85BE4E-FE78-4BC3-BD59-D4E1A50CA0D6}" destId="{EB7B30C1-D35A-44BB-9B31-860BB299208B}" srcOrd="1" destOrd="0" presId="urn:microsoft.com/office/officeart/2018/5/layout/IconCircleLabelList"/>
    <dgm:cxn modelId="{1128FDAB-A174-4E99-BF2C-2B73F10FFAE0}" type="presParOf" srcId="{DC85BE4E-FE78-4BC3-BD59-D4E1A50CA0D6}" destId="{C68BFE04-6403-451E-9B4E-19EC7815120F}" srcOrd="2" destOrd="0" presId="urn:microsoft.com/office/officeart/2018/5/layout/IconCircleLabelList"/>
    <dgm:cxn modelId="{0E9C3D9C-5FAB-4671-AA8D-43A370959990}" type="presParOf" srcId="{C68BFE04-6403-451E-9B4E-19EC7815120F}" destId="{D195AB99-8D02-41AD-AAE7-CF1441B6A205}" srcOrd="0" destOrd="0" presId="urn:microsoft.com/office/officeart/2018/5/layout/IconCircleLabelList"/>
    <dgm:cxn modelId="{4359D7ED-89EF-452A-A14F-96A3A7449350}" type="presParOf" srcId="{C68BFE04-6403-451E-9B4E-19EC7815120F}" destId="{1A9C2B66-B1CA-4F4A-BD51-049BC8BE6098}" srcOrd="1" destOrd="0" presId="urn:microsoft.com/office/officeart/2018/5/layout/IconCircleLabelList"/>
    <dgm:cxn modelId="{F31019B7-1755-44AB-93DC-DDAA72795A05}" type="presParOf" srcId="{C68BFE04-6403-451E-9B4E-19EC7815120F}" destId="{21A05239-D3DE-41A9-A5D2-117668F2539D}" srcOrd="2" destOrd="0" presId="urn:microsoft.com/office/officeart/2018/5/layout/IconCircleLabelList"/>
    <dgm:cxn modelId="{373ADBAB-CB01-4BEB-BFA7-980D36809DE7}" type="presParOf" srcId="{C68BFE04-6403-451E-9B4E-19EC7815120F}" destId="{8E8B7CF0-09C8-4F2A-9687-CD3F60A5A2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B4B03-5CC7-4830-BAAD-70C8D625D7A0}">
      <dsp:nvSpPr>
        <dsp:cNvPr id="0" name=""/>
        <dsp:cNvSpPr/>
      </dsp:nvSpPr>
      <dsp:spPr>
        <a:xfrm>
          <a:off x="2240745" y="24746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579A2-FEDE-4A5A-963F-F59C00A413F7}">
      <dsp:nvSpPr>
        <dsp:cNvPr id="0" name=""/>
        <dsp:cNvSpPr/>
      </dsp:nvSpPr>
      <dsp:spPr>
        <a:xfrm>
          <a:off x="270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CD88-7302-43A3-B42B-7519BCD71213}">
      <dsp:nvSpPr>
        <dsp:cNvPr id="0" name=""/>
        <dsp:cNvSpPr/>
      </dsp:nvSpPr>
      <dsp:spPr>
        <a:xfrm>
          <a:off x="153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Hopefully, setup the training environment on gypsum.</a:t>
          </a:r>
        </a:p>
      </dsp:txBody>
      <dsp:txXfrm>
        <a:off x="1538745" y="3127461"/>
        <a:ext cx="3600000" cy="720000"/>
      </dsp:txXfrm>
    </dsp:sp>
    <dsp:sp modelId="{D195AB99-8D02-41AD-AAE7-CF1441B6A205}">
      <dsp:nvSpPr>
        <dsp:cNvPr id="0" name=""/>
        <dsp:cNvSpPr/>
      </dsp:nvSpPr>
      <dsp:spPr>
        <a:xfrm>
          <a:off x="6470745" y="24746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C2B66-B1CA-4F4A-BD51-049BC8BE6098}">
      <dsp:nvSpPr>
        <dsp:cNvPr id="0" name=""/>
        <dsp:cNvSpPr/>
      </dsp:nvSpPr>
      <dsp:spPr>
        <a:xfrm>
          <a:off x="6938745" y="7154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B7CF0-09C8-4F2A-9687-CD3F60A5A28C}">
      <dsp:nvSpPr>
        <dsp:cNvPr id="0" name=""/>
        <dsp:cNvSpPr/>
      </dsp:nvSpPr>
      <dsp:spPr>
        <a:xfrm>
          <a:off x="5768745" y="31274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Will start working on the uniform dataset. (Brian is following up with Dan about this dataset). </a:t>
          </a:r>
        </a:p>
      </dsp:txBody>
      <dsp:txXfrm>
        <a:off x="5768745" y="312746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4E89-95C3-4B9A-AB54-B3E3D8E0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0A3B-E34D-4451-B55A-330FB566B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7321-802F-49A7-8EEC-7FA96BF3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829F-890D-42C6-922E-4F3B309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5046-0B70-4229-90F3-C1BBC08B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6C2-63C5-48E4-BB39-53F07DE4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217B2-EF3A-4A28-BA6F-E6EE537E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050A-BF09-41C0-BCB5-CBC81858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067C-A8B7-4DB9-9495-2F397581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BA32-8FC2-4F55-899E-9DB182FC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77E8F-8F4B-4CE2-804E-B63120B8A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5288A-3883-4174-AE8D-68A3D04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70CB-AF89-4975-8B1F-B33F7E41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2D77-842E-45D4-B5BA-B79A7575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DCD7-11D9-422C-AB42-D34A626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3221-19D8-4ED6-B604-A1BB996A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6E9E-C7C4-49A5-8C55-72BF2CC9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725C-7927-483C-B04F-35E7143B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D2A5-EE3F-4FA4-B4F4-A4FB2B31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4409-120F-4121-B1A5-BF60921A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623E-F1AE-440C-815E-2B60BAF8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6144-F2B6-4D4F-AD6B-92EB820E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9C55-0D01-4655-8E22-B292B9F6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BDF6-3BD2-44B8-92DE-8F0B222F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F941-E408-409D-97E9-CFF9657E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B669-54AE-4537-92E3-A2C7E058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8FD-F09A-499D-9918-8A2686C72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08E19-7E9C-4BBF-A791-93075751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EB25-70AD-470D-A50C-7BE8EA2F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1726-B50D-4262-998B-2F532E18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219CD-4C20-40AC-AB5D-F58DF383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AF1B-AE74-44BD-AA83-75A28C20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52BA-6A30-403D-BBDD-5AC729D6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DF9EF-8BCF-431D-9F28-841ED27F1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3C02-4A8B-43BB-9758-E1EB1E7A5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7466-3FEA-4F8A-9277-7F61D1061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565C-DBB4-47F5-89F2-04BDB12C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7C362-AE1D-44A6-B8A6-7974655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BE0AB-B614-4105-9951-D094A3B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A0B1-13F4-48B4-97B9-5707D94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35D-DB71-4B2B-8816-87C1A0EB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5E897-1EFC-436F-927D-26594FA7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A716-1EE7-46FE-B95D-1E7D860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6A2A5-9E31-4AE8-99B3-8ECBF07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3C76B-57F4-4F76-8F17-5486C33E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48F9-096A-4DE0-BEBB-123124FF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227A-2871-47C0-98A9-29014454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2A0-B817-417B-87C7-5F3D3E58B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892D-DF88-4474-81C6-DEF47E37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91CD0-B777-42AA-9789-E2C0976B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408A-8E96-4CC2-988A-E5F62BAD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E1CB-5BF3-48B4-97DF-B859572F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7F98-ED0F-47F8-BE03-E487FBF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3AF7D-50E8-45C8-B4DB-5DB9EB33A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33DA8-E6CE-4E05-8C9F-B5C2FEC6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1225-0976-4584-8FF2-57223A91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210D-CA07-405B-991A-7F13A936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D0ADB-F8DD-462A-8414-68ACAD67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4BE70-F435-447C-8197-1B7FD79F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BF7B-6B7E-439F-B723-F3A2AD76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2EED-5323-4737-B812-4F3326E45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2462-049F-47EA-866C-E74CCD9D32C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041C-7CCF-4176-9AAD-884231C9C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239-D97D-4950-B999-F027D1505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7B62-7777-4054-A94E-8CBBAD1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models/object_detection/faster_rcnn_inception_v2_coco_2018_01_28.tar.gz" TargetMode="External"/><Relationship Id="rId2" Type="http://schemas.openxmlformats.org/officeDocument/2006/relationships/hyperlink" Target="http://download.tensorflow.org/models/object_detection/ssd_mobilenet_v2_coco_2018_03_29.tar.g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726D8-46AA-49A4-8B18-FEAD649E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2150745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What did I do last week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4274-9D9E-4245-B661-66D3A2B1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761" y="1698002"/>
            <a:ext cx="4744681" cy="1883398"/>
          </a:xfrm>
        </p:spPr>
        <p:txBody>
          <a:bodyPr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Trained logo detector using </a:t>
            </a:r>
            <a:r>
              <a:rPr lang="en-US" sz="1600" dirty="0" err="1"/>
              <a:t>faster_rcnn</a:t>
            </a:r>
            <a:r>
              <a:rPr lang="en-US" sz="1600" dirty="0"/>
              <a:t> architecture, specifically used </a:t>
            </a:r>
            <a:r>
              <a:rPr lang="en-US" sz="1600" dirty="0" err="1"/>
              <a:t>faster_rcnn</a:t>
            </a:r>
            <a:r>
              <a:rPr lang="en-US" sz="1600" dirty="0"/>
              <a:t> model pre-trained on MS-COCO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Initial results -&gt; </a:t>
            </a:r>
            <a:r>
              <a:rPr lang="en-US" sz="1600" dirty="0" err="1"/>
              <a:t>faster_rcnn</a:t>
            </a:r>
            <a:r>
              <a:rPr lang="en-US" sz="1600" dirty="0"/>
              <a:t> better than </a:t>
            </a:r>
            <a:r>
              <a:rPr lang="en-US" sz="1600" dirty="0" err="1"/>
              <a:t>ssd</a:t>
            </a:r>
            <a:r>
              <a:rPr lang="en-US" sz="1600" dirty="0"/>
              <a:t> but training is very slow.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9957B93-47DC-44FA-836B-1BFA0B7D6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81294"/>
              </p:ext>
            </p:extLst>
          </p:nvPr>
        </p:nvGraphicFramePr>
        <p:xfrm>
          <a:off x="6905469" y="3823392"/>
          <a:ext cx="4697974" cy="13366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5716">
                  <a:extLst>
                    <a:ext uri="{9D8B030D-6E8A-4147-A177-3AD203B41FA5}">
                      <a16:colId xmlns:a16="http://schemas.microsoft.com/office/drawing/2014/main" val="2000968053"/>
                    </a:ext>
                  </a:extLst>
                </a:gridCol>
                <a:gridCol w="742558">
                  <a:extLst>
                    <a:ext uri="{9D8B030D-6E8A-4147-A177-3AD203B41FA5}">
                      <a16:colId xmlns:a16="http://schemas.microsoft.com/office/drawing/2014/main" val="287109712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67227439"/>
                    </a:ext>
                  </a:extLst>
                </a:gridCol>
              </a:tblGrid>
              <a:tr h="515150">
                <a:tc>
                  <a:txBody>
                    <a:bodyPr/>
                    <a:lstStyle/>
                    <a:p>
                      <a:r>
                        <a:rPr lang="en-US" sz="1400"/>
                        <a:t>Model</a:t>
                      </a:r>
                    </a:p>
                  </a:txBody>
                  <a:tcPr marL="69615" marR="69615" marT="34807" marB="3480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Speed (ms)</a:t>
                      </a:r>
                    </a:p>
                  </a:txBody>
                  <a:tcPr marL="69615" marR="69615" marT="34807" marB="3480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mAp on COCO datset</a:t>
                      </a:r>
                    </a:p>
                  </a:txBody>
                  <a:tcPr marL="69615" marR="69615" marT="34807" marB="34807"/>
                </a:tc>
                <a:extLst>
                  <a:ext uri="{0D108BD9-81ED-4DB2-BD59-A6C34878D82A}">
                    <a16:rowId xmlns:a16="http://schemas.microsoft.com/office/drawing/2014/main" val="1107955890"/>
                  </a:ext>
                </a:extLst>
              </a:tr>
              <a:tr h="306306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ssd_mobilenet_v2_coco</a:t>
                      </a:r>
                      <a:endParaRPr lang="en-US" sz="1400" dirty="0">
                        <a:effectLst/>
                      </a:endParaRPr>
                    </a:p>
                  </a:txBody>
                  <a:tcPr marL="75416" marR="75416" marT="34807" marB="348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</a:t>
                      </a:r>
                    </a:p>
                  </a:txBody>
                  <a:tcPr marL="69615" marR="69615" marT="34807" marB="3480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</a:t>
                      </a:r>
                    </a:p>
                  </a:txBody>
                  <a:tcPr marL="69615" marR="69615" marT="34807" marB="34807"/>
                </a:tc>
                <a:extLst>
                  <a:ext uri="{0D108BD9-81ED-4DB2-BD59-A6C34878D82A}">
                    <a16:rowId xmlns:a16="http://schemas.microsoft.com/office/drawing/2014/main" val="4010373570"/>
                  </a:ext>
                </a:extLst>
              </a:tr>
              <a:tr h="515150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faster_rcnn_inception_v2_coco</a:t>
                      </a:r>
                      <a:endParaRPr lang="en-US" sz="1400" dirty="0">
                        <a:effectLst/>
                      </a:endParaRPr>
                    </a:p>
                  </a:txBody>
                  <a:tcPr marL="75416" marR="75416" marT="34807" marB="348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58</a:t>
                      </a:r>
                    </a:p>
                  </a:txBody>
                  <a:tcPr marL="69615" marR="69615" marT="34807" marB="3480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 marL="69615" marR="69615" marT="34807" marB="34807"/>
                </a:tc>
                <a:extLst>
                  <a:ext uri="{0D108BD9-81ED-4DB2-BD59-A6C34878D82A}">
                    <a16:rowId xmlns:a16="http://schemas.microsoft.com/office/drawing/2014/main" val="48205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CF38B-C24A-4D95-91F7-B880A28A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What will I do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598D5C-E1C9-424C-9EB8-5DB6F9D30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50368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80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did I do last week</vt:lpstr>
      <vt:lpstr>What will I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I do last week</dc:title>
  <dc:creator>Kautilya Rajbhara</dc:creator>
  <cp:lastModifiedBy>Kautilya Rajbhara</cp:lastModifiedBy>
  <cp:revision>4</cp:revision>
  <dcterms:created xsi:type="dcterms:W3CDTF">2020-02-13T18:12:46Z</dcterms:created>
  <dcterms:modified xsi:type="dcterms:W3CDTF">2020-02-13T18:16:15Z</dcterms:modified>
</cp:coreProperties>
</file>