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9F66-A74F-41DE-A360-AD1F7A367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132A-5096-481D-884E-C06A09596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62ED-A4FC-4B96-881C-4E57C08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C728-E739-47B2-AA6E-046F5904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2E29-14B8-46E2-AACD-5F19A806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9862-8722-4DCE-AC04-454D14BA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6EA4-8E72-45B0-8268-B5663FC6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A4AC-786D-4926-A444-18BA5007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52A9-8D0B-4835-9BDB-F9D5CD8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CCDA-D562-45A1-968B-3F34DA09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2B5D1-1F7B-46B6-A500-3B47B1C9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2106-AE60-4606-A25A-28F6AACF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0724-066E-4F3E-9EDA-3DCB3723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2E55-0800-4378-BD43-53F511A9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36D4-2E8A-4AD3-96E5-A329736B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0C7-01CC-4D3A-8D14-F35A66B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96D5-1023-491A-A63E-D37947D1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A4CD-70EA-413F-9A13-6B267438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A97E-0310-4D65-A31B-ED42A637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901F-A811-4F92-9588-9ECA966C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8E70-4269-4EE5-B8DF-9CBBF8E6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A5F5-353E-43BA-A8E1-24F365C9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D0D7-3468-4C72-ADA3-0D3B83B8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867E-FAD4-4C39-A99B-AF46257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B931-1705-475C-B581-A80878F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2B4-EE82-4FEB-8B89-099CFF55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AF1B-0010-4349-941D-9B494916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FDE7-8DFD-4CCB-852C-20620C87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1C3F-A9B8-4061-9EA1-73FE32F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2F06-6B12-4AAC-9DC5-108A0003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17B9-6FC8-4596-BED8-06DE7AB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3D31-0181-4EEE-8BE3-B5DEC3BB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8F9C6-672C-48A2-9E5A-1252049F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F0698-7629-44A1-BEDF-DBA8D8B89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7887D-E5CA-41CF-BC66-5500778C6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1D7CF-5A8D-4E31-8E88-FC7F06FAC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5062E-A0D3-4785-A6EC-4CFB5C7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B0BDB-A804-455C-9FB9-57A9F0AD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21166-353C-49C0-882A-4871F3D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2602-284F-4040-94A9-42E64DA8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8E4B-0786-41F7-B8D1-56F549DA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B4A3-47CF-4502-B729-F42F02D7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06BCC-5DDF-424C-805B-8CB34CA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C0D8C-D6AB-4D99-A80B-8BEF072A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548F-976F-4427-86A9-A9A2A40F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9375D-8AA8-4AD5-85A2-94E0B52D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11A2-E6B0-49EC-8CEC-F5BF3452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1621-98E3-45E7-9092-EFCAC42A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7CC8-9B8B-4F7C-B91A-98281B0E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C49A-2C15-4BF8-98F8-687E1188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0D48-1CED-44CF-A44C-CB342B03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7431-855A-41A2-966F-77A2CFCE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D0F1-57D9-42B1-BA5E-78D207E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70A6-53BD-475A-8D37-AB98D079C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AA79-5615-4929-8DBE-06AAAD32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2578-7C52-47A1-A99C-A036AD89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462E-B493-4193-A4A4-C8F15CE6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71FAB-3782-42DD-B0BB-C2331EF3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B064A-16CA-4884-A177-6A31A1A9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711A1-698A-4F7C-B6F4-C6F834BF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BC3C-2849-4F3A-AC97-7044E2A0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C793-B21C-4DDE-8DC8-4C67D56B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D9AA-CE5E-4AFE-9293-51AC3D7F1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2A92F-83E4-41BF-B795-D1F2B57D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Did I do last week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98BE7-05DB-4CE3-A5C6-4C209783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Since, uniform dataset won’t be available until March moved to working on image similarity.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Explored various approaches for finding image similarity.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Adopted an implementation of DeepRanking to find similarity between images and built an image based query retrieval engine to get the top 5 best images.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Metric that I am currently using is Euclidean distance.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1A538-5ADF-40CD-87F8-DEAAA0C4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am I planning to do for next week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2931-B856-4CAD-BB1C-D963F8F4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755474" cy="3079230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000000"/>
                </a:solidFill>
              </a:rPr>
              <a:t>Have requested for access to ImageNet dataset. Will try to test how well the model is performing for various types of categories. </a:t>
            </a:r>
          </a:p>
          <a:p>
            <a:r>
              <a:rPr lang="en-US" sz="2500" dirty="0">
                <a:solidFill>
                  <a:srgbClr val="000000"/>
                </a:solidFill>
              </a:rPr>
              <a:t>Need to make the query based retrieval engine a bit faster so that it can be exported as a plugin for the media viewing engine that Jagath is working on .</a:t>
            </a:r>
          </a:p>
          <a:p>
            <a:r>
              <a:rPr lang="en-US" sz="2500" dirty="0">
                <a:solidFill>
                  <a:srgbClr val="000000"/>
                </a:solidFill>
              </a:rPr>
              <a:t>Will try to ship this plugin ASAP and simultaneously work on improving the model using other approaches like using a different similarity metric like </a:t>
            </a:r>
            <a:r>
              <a:rPr lang="en-US" sz="2500" b="1" dirty="0">
                <a:solidFill>
                  <a:srgbClr val="000000"/>
                </a:solidFill>
              </a:rPr>
              <a:t>K-NN </a:t>
            </a:r>
            <a:r>
              <a:rPr lang="en-US" sz="2500" dirty="0">
                <a:solidFill>
                  <a:srgbClr val="000000"/>
                </a:solidFill>
              </a:rPr>
              <a:t>or using a different embedding of images like </a:t>
            </a:r>
            <a:r>
              <a:rPr lang="en-US" sz="2500" b="1" dirty="0">
                <a:solidFill>
                  <a:srgbClr val="000000"/>
                </a:solidFill>
              </a:rPr>
              <a:t>t-SNE.</a:t>
            </a:r>
          </a:p>
        </p:txBody>
      </p:sp>
    </p:spTree>
    <p:extLst>
      <p:ext uri="{BB962C8B-B14F-4D97-AF65-F5344CB8AC3E}">
        <p14:creationId xmlns:p14="http://schemas.microsoft.com/office/powerpoint/2010/main" val="20499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Did I do last week ?</vt:lpstr>
      <vt:lpstr>What am I planning to do for next week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I do last week ?</dc:title>
  <dc:creator>kautilya.rajbhara@gmail.com</dc:creator>
  <cp:lastModifiedBy>kautilya.rajbhara@gmail.com</cp:lastModifiedBy>
  <cp:revision>1</cp:revision>
  <dcterms:created xsi:type="dcterms:W3CDTF">2020-02-20T16:52:58Z</dcterms:created>
  <dcterms:modified xsi:type="dcterms:W3CDTF">2020-02-20T16:54:43Z</dcterms:modified>
</cp:coreProperties>
</file>