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B1602-EFE9-42FB-AB56-B6FC8A0291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3E28A7-B1A4-4A32-84DD-799335AC36E0}">
      <dgm:prSet/>
      <dgm:spPr/>
      <dgm:t>
        <a:bodyPr/>
        <a:lstStyle/>
        <a:p>
          <a:r>
            <a:rPr lang="en-US"/>
            <a:t>Prepare for Final Presentation</a:t>
          </a:r>
        </a:p>
      </dgm:t>
    </dgm:pt>
    <dgm:pt modelId="{DB97B910-7EE2-46B2-B6DC-C8E8C178F1D3}" type="parTrans" cxnId="{D8790AB0-74A9-4A97-B2EC-FB18B41C9B97}">
      <dgm:prSet/>
      <dgm:spPr/>
      <dgm:t>
        <a:bodyPr/>
        <a:lstStyle/>
        <a:p>
          <a:endParaRPr lang="en-US"/>
        </a:p>
      </dgm:t>
    </dgm:pt>
    <dgm:pt modelId="{97238C6E-328F-4156-B9D9-C401C98CC9D5}" type="sibTrans" cxnId="{D8790AB0-74A9-4A97-B2EC-FB18B41C9B97}">
      <dgm:prSet/>
      <dgm:spPr/>
      <dgm:t>
        <a:bodyPr/>
        <a:lstStyle/>
        <a:p>
          <a:endParaRPr lang="en-US"/>
        </a:p>
      </dgm:t>
    </dgm:pt>
    <dgm:pt modelId="{F340A046-FDE0-4A95-9148-2986C125E1A5}">
      <dgm:prSet/>
      <dgm:spPr/>
      <dgm:t>
        <a:bodyPr/>
        <a:lstStyle/>
        <a:p>
          <a:r>
            <a:rPr lang="en-US"/>
            <a:t>Any more benchmarks?</a:t>
          </a:r>
        </a:p>
      </dgm:t>
    </dgm:pt>
    <dgm:pt modelId="{279E46E8-604C-43C4-96BD-EC389CEE9C68}" type="parTrans" cxnId="{AC48999D-39A9-423D-883C-DB552C26C32A}">
      <dgm:prSet/>
      <dgm:spPr/>
      <dgm:t>
        <a:bodyPr/>
        <a:lstStyle/>
        <a:p>
          <a:endParaRPr lang="en-US"/>
        </a:p>
      </dgm:t>
    </dgm:pt>
    <dgm:pt modelId="{475D7025-9F90-4888-BE9D-11625D8015FF}" type="sibTrans" cxnId="{AC48999D-39A9-423D-883C-DB552C26C32A}">
      <dgm:prSet/>
      <dgm:spPr/>
      <dgm:t>
        <a:bodyPr/>
        <a:lstStyle/>
        <a:p>
          <a:endParaRPr lang="en-US"/>
        </a:p>
      </dgm:t>
    </dgm:pt>
    <dgm:pt modelId="{06EC1415-85D8-4E79-BF03-64EC4A316EBC}" type="pres">
      <dgm:prSet presAssocID="{2DCB1602-EFE9-42FB-AB56-B6FC8A0291B9}" presName="root" presStyleCnt="0">
        <dgm:presLayoutVars>
          <dgm:dir/>
          <dgm:resizeHandles val="exact"/>
        </dgm:presLayoutVars>
      </dgm:prSet>
      <dgm:spPr/>
    </dgm:pt>
    <dgm:pt modelId="{BFA6A6FC-6995-4DCA-A4DB-30257FDD0831}" type="pres">
      <dgm:prSet presAssocID="{A63E28A7-B1A4-4A32-84DD-799335AC36E0}" presName="compNode" presStyleCnt="0"/>
      <dgm:spPr/>
    </dgm:pt>
    <dgm:pt modelId="{BD1745E3-FACB-4FD5-A29D-766C04E85763}" type="pres">
      <dgm:prSet presAssocID="{A63E28A7-B1A4-4A32-84DD-799335AC36E0}" presName="bgRect" presStyleLbl="bgShp" presStyleIdx="0" presStyleCnt="2"/>
      <dgm:spPr/>
    </dgm:pt>
    <dgm:pt modelId="{5F94B74A-D826-4564-9B6B-E567AFEEA070}" type="pres">
      <dgm:prSet presAssocID="{A63E28A7-B1A4-4A32-84DD-799335AC36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BD5208C-D7FB-4F32-A256-BBAF17816B7E}" type="pres">
      <dgm:prSet presAssocID="{A63E28A7-B1A4-4A32-84DD-799335AC36E0}" presName="spaceRect" presStyleCnt="0"/>
      <dgm:spPr/>
    </dgm:pt>
    <dgm:pt modelId="{4BD672AE-BB66-4956-9A37-0079A234241F}" type="pres">
      <dgm:prSet presAssocID="{A63E28A7-B1A4-4A32-84DD-799335AC36E0}" presName="parTx" presStyleLbl="revTx" presStyleIdx="0" presStyleCnt="2">
        <dgm:presLayoutVars>
          <dgm:chMax val="0"/>
          <dgm:chPref val="0"/>
        </dgm:presLayoutVars>
      </dgm:prSet>
      <dgm:spPr/>
    </dgm:pt>
    <dgm:pt modelId="{4BFAE78F-0EF3-47E2-AA7D-441325298BF0}" type="pres">
      <dgm:prSet presAssocID="{97238C6E-328F-4156-B9D9-C401C98CC9D5}" presName="sibTrans" presStyleCnt="0"/>
      <dgm:spPr/>
    </dgm:pt>
    <dgm:pt modelId="{3FCE33C2-2F1A-4388-B118-F10D2A1059C2}" type="pres">
      <dgm:prSet presAssocID="{F340A046-FDE0-4A95-9148-2986C125E1A5}" presName="compNode" presStyleCnt="0"/>
      <dgm:spPr/>
    </dgm:pt>
    <dgm:pt modelId="{56394D94-75A9-444A-BBB3-7FDB03D14505}" type="pres">
      <dgm:prSet presAssocID="{F340A046-FDE0-4A95-9148-2986C125E1A5}" presName="bgRect" presStyleLbl="bgShp" presStyleIdx="1" presStyleCnt="2"/>
      <dgm:spPr/>
    </dgm:pt>
    <dgm:pt modelId="{E997B257-0AD5-4280-A24C-E3359667E2D6}" type="pres">
      <dgm:prSet presAssocID="{F340A046-FDE0-4A95-9148-2986C125E1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912CA03E-2597-490C-BC3C-259C832B2A3E}" type="pres">
      <dgm:prSet presAssocID="{F340A046-FDE0-4A95-9148-2986C125E1A5}" presName="spaceRect" presStyleCnt="0"/>
      <dgm:spPr/>
    </dgm:pt>
    <dgm:pt modelId="{61D5DD70-4FA2-4A02-A637-B935E30AA5EB}" type="pres">
      <dgm:prSet presAssocID="{F340A046-FDE0-4A95-9148-2986C125E1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284A24-BED8-4B98-88F1-A3216F07DE63}" type="presOf" srcId="{A63E28A7-B1A4-4A32-84DD-799335AC36E0}" destId="{4BD672AE-BB66-4956-9A37-0079A234241F}" srcOrd="0" destOrd="0" presId="urn:microsoft.com/office/officeart/2018/2/layout/IconVerticalSolidList"/>
    <dgm:cxn modelId="{254D1057-6A03-46D4-9133-44536C7965A4}" type="presOf" srcId="{2DCB1602-EFE9-42FB-AB56-B6FC8A0291B9}" destId="{06EC1415-85D8-4E79-BF03-64EC4A316EBC}" srcOrd="0" destOrd="0" presId="urn:microsoft.com/office/officeart/2018/2/layout/IconVerticalSolidList"/>
    <dgm:cxn modelId="{AC48999D-39A9-423D-883C-DB552C26C32A}" srcId="{2DCB1602-EFE9-42FB-AB56-B6FC8A0291B9}" destId="{F340A046-FDE0-4A95-9148-2986C125E1A5}" srcOrd="1" destOrd="0" parTransId="{279E46E8-604C-43C4-96BD-EC389CEE9C68}" sibTransId="{475D7025-9F90-4888-BE9D-11625D8015FF}"/>
    <dgm:cxn modelId="{9E8F399E-6E72-411E-9787-E32DC83C356E}" type="presOf" srcId="{F340A046-FDE0-4A95-9148-2986C125E1A5}" destId="{61D5DD70-4FA2-4A02-A637-B935E30AA5EB}" srcOrd="0" destOrd="0" presId="urn:microsoft.com/office/officeart/2018/2/layout/IconVerticalSolidList"/>
    <dgm:cxn modelId="{D8790AB0-74A9-4A97-B2EC-FB18B41C9B97}" srcId="{2DCB1602-EFE9-42FB-AB56-B6FC8A0291B9}" destId="{A63E28A7-B1A4-4A32-84DD-799335AC36E0}" srcOrd="0" destOrd="0" parTransId="{DB97B910-7EE2-46B2-B6DC-C8E8C178F1D3}" sibTransId="{97238C6E-328F-4156-B9D9-C401C98CC9D5}"/>
    <dgm:cxn modelId="{5E8B9394-4516-47F7-80EE-95AA788A1679}" type="presParOf" srcId="{06EC1415-85D8-4E79-BF03-64EC4A316EBC}" destId="{BFA6A6FC-6995-4DCA-A4DB-30257FDD0831}" srcOrd="0" destOrd="0" presId="urn:microsoft.com/office/officeart/2018/2/layout/IconVerticalSolidList"/>
    <dgm:cxn modelId="{17DF09D0-506C-48EC-9CD9-2A5482B6AFE6}" type="presParOf" srcId="{BFA6A6FC-6995-4DCA-A4DB-30257FDD0831}" destId="{BD1745E3-FACB-4FD5-A29D-766C04E85763}" srcOrd="0" destOrd="0" presId="urn:microsoft.com/office/officeart/2018/2/layout/IconVerticalSolidList"/>
    <dgm:cxn modelId="{45F86E04-A5F8-40EB-A0B8-7EAC2369C084}" type="presParOf" srcId="{BFA6A6FC-6995-4DCA-A4DB-30257FDD0831}" destId="{5F94B74A-D826-4564-9B6B-E567AFEEA070}" srcOrd="1" destOrd="0" presId="urn:microsoft.com/office/officeart/2018/2/layout/IconVerticalSolidList"/>
    <dgm:cxn modelId="{0BD39F39-CB46-4877-8F40-342BFB2ACD19}" type="presParOf" srcId="{BFA6A6FC-6995-4DCA-A4DB-30257FDD0831}" destId="{CBD5208C-D7FB-4F32-A256-BBAF17816B7E}" srcOrd="2" destOrd="0" presId="urn:microsoft.com/office/officeart/2018/2/layout/IconVerticalSolidList"/>
    <dgm:cxn modelId="{80C4D5E4-660E-4732-A5C1-867B3A7283AD}" type="presParOf" srcId="{BFA6A6FC-6995-4DCA-A4DB-30257FDD0831}" destId="{4BD672AE-BB66-4956-9A37-0079A234241F}" srcOrd="3" destOrd="0" presId="urn:microsoft.com/office/officeart/2018/2/layout/IconVerticalSolidList"/>
    <dgm:cxn modelId="{E35066AC-F123-47EA-B1F4-5CDC99281DE7}" type="presParOf" srcId="{06EC1415-85D8-4E79-BF03-64EC4A316EBC}" destId="{4BFAE78F-0EF3-47E2-AA7D-441325298BF0}" srcOrd="1" destOrd="0" presId="urn:microsoft.com/office/officeart/2018/2/layout/IconVerticalSolidList"/>
    <dgm:cxn modelId="{A77F3C70-9425-479C-A466-4E5DD7A57E82}" type="presParOf" srcId="{06EC1415-85D8-4E79-BF03-64EC4A316EBC}" destId="{3FCE33C2-2F1A-4388-B118-F10D2A1059C2}" srcOrd="2" destOrd="0" presId="urn:microsoft.com/office/officeart/2018/2/layout/IconVerticalSolidList"/>
    <dgm:cxn modelId="{DCC045A2-A284-448A-9BA9-B2870F962E12}" type="presParOf" srcId="{3FCE33C2-2F1A-4388-B118-F10D2A1059C2}" destId="{56394D94-75A9-444A-BBB3-7FDB03D14505}" srcOrd="0" destOrd="0" presId="urn:microsoft.com/office/officeart/2018/2/layout/IconVerticalSolidList"/>
    <dgm:cxn modelId="{3F9B1110-55E5-4863-BA56-C7ADC255B8C8}" type="presParOf" srcId="{3FCE33C2-2F1A-4388-B118-F10D2A1059C2}" destId="{E997B257-0AD5-4280-A24C-E3359667E2D6}" srcOrd="1" destOrd="0" presId="urn:microsoft.com/office/officeart/2018/2/layout/IconVerticalSolidList"/>
    <dgm:cxn modelId="{9BDC6ADD-1110-4F1E-ABC5-0727434C32FC}" type="presParOf" srcId="{3FCE33C2-2F1A-4388-B118-F10D2A1059C2}" destId="{912CA03E-2597-490C-BC3C-259C832B2A3E}" srcOrd="2" destOrd="0" presId="urn:microsoft.com/office/officeart/2018/2/layout/IconVerticalSolidList"/>
    <dgm:cxn modelId="{234E1AD7-5854-4C35-9DCA-76112E091524}" type="presParOf" srcId="{3FCE33C2-2F1A-4388-B118-F10D2A1059C2}" destId="{61D5DD70-4FA2-4A02-A637-B935E30AA5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745E3-FACB-4FD5-A29D-766C04E8576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4B74A-D826-4564-9B6B-E567AFEEA07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672AE-BB66-4956-9A37-0079A234241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Prepare for Final Presentation</a:t>
          </a:r>
        </a:p>
      </dsp:txBody>
      <dsp:txXfrm>
        <a:off x="2039300" y="956381"/>
        <a:ext cx="4474303" cy="1765627"/>
      </dsp:txXfrm>
    </dsp:sp>
    <dsp:sp modelId="{56394D94-75A9-444A-BBB3-7FDB03D1450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7B257-0AD5-4280-A24C-E3359667E2D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5DD70-4FA2-4A02-A637-B935E30AA5E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more benchmarks?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09D-E133-4C52-A1E0-3411A1B8E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88DC6-8552-4703-9DCA-7D9579CC3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FE6-5C60-4F01-8DDF-93CAA3AF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B2B8-F5FF-4AD7-B7C7-25EED79C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35173-2D11-4C76-AF24-C40CFBBA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2C34-AF0F-46AD-96F0-0C736B75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E8C89-6A14-4D11-97D0-61240C760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1EA9-71B8-4B3F-BB39-2948AD3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9748-39B8-420F-88D5-FBAA73C4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F2FD-D57F-484F-8378-BF19107D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B96FA-062B-4106-9F83-690F2E5C0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7A9F4-E7D1-4D5E-A7D8-CD3F18233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BB02-411B-476F-961B-027285D7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B3F2-457F-470C-92DF-03C5E3AE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7983-8D03-4495-9964-94AA705D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F0CC-4357-457C-A644-A6440E8F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32D3-C5DD-47C3-8177-23A8F367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C73D-2212-4AD8-AC9D-03A4468F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B5C2-8603-4B35-9AE0-8B01454E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636A-C9FF-44FA-88A5-CB6B40DE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E8A1-4919-48FF-BB1E-BD5F1E8F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325C3-716C-416A-ACEB-0A1C01B4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5CE5-9698-4E9C-B56C-1CDBF787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400D-4A90-4063-8287-373E9AC0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BA54-62E9-435F-B5AC-BD943181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BE75-FC85-481C-941D-5518E63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EC3A-E6B2-42B1-A140-5D0666F18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94FC-6D02-49B2-9F0A-B3E055DC4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6F145-C97A-4191-8B99-41921564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ED47-A9AA-4623-904F-6C9FFB6E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E304-81B0-4D6D-8515-2EE758EA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1C1A-C03F-4A34-817C-0AC2A2F9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02EB-2F5A-480F-9592-05DD354B8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7E672-C489-48D1-95D0-7D7C7F35F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82FA4-0D88-4F98-ABD3-B235F5A06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3786C-D154-40DB-8403-9C2916479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5EFDB-73A5-452C-8A7A-E1AD95AD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0199F-859F-41A2-BB20-22D546CE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B8C94-883F-4829-9C7E-46172AD2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F27C-086A-47BF-893A-DEA82BA6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E480D-45FA-430E-8CD0-CD450235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DB711-223F-4947-B6C7-76F4C97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DBAE3-3304-43E9-A987-A0091AF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136FE-DE48-4F9E-BCC7-1A4650F0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DF62E-9CF6-422C-91D8-E25707CB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E5459-A27A-479E-93A7-3B328C77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C25-47F9-4819-A37C-7E4B4994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055-BAB3-4BED-83C0-44E9D20F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844D4-3ADD-4EC2-BD1D-5A29297D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BEC84-074D-4E8C-A7EC-5734BD2C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2B705-7CF3-47EC-A9DD-A4BE940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C80ED-918E-4785-9587-C5AC2C44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2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9653-3F76-4882-925F-9D272B72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D4C9D-0582-443C-AEC1-9C58F8B6D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95C6B-B603-4754-972A-F0FEE3982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3F6F5-3C82-46A4-8E66-6F45554A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33BB-90A1-4C08-B31B-4DBD8FB6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2EF9-FEF4-460E-B2F1-0CF66678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09DA9-193B-444E-9BA2-E6D899E5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101B-06D6-4AE7-BA7C-0A9B534A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DC8B-D3A3-427D-8B06-1C1B81426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0EF1-FA0E-4083-A802-B5EB718EB85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3268-B2FF-4343-9C31-E208402EA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16EE-085F-4B63-B530-09494B502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F28B-2763-4ABA-953B-162E4206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5970-645C-432A-8BB0-8C2D1D21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Problem I’m Working On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B4F55FF2-0E61-46C9-9591-EBFD9950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6F3-A930-45AE-B37E-57DFF9AF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Scene Detection – Given an input image, identify the scene category and its attributes</a:t>
            </a:r>
          </a:p>
          <a:p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8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A52A-D003-469A-B3BE-1D5418C9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Last Week’s Plan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49E1-E70C-4B7A-A9DA-D7D62F98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Benchmarking the Scene Detection Model</a:t>
            </a:r>
          </a:p>
          <a:p>
            <a:r>
              <a:rPr lang="en-US" sz="2400"/>
              <a:t>Accuracy measurement of the scene 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85882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C94E4-F4F3-4595-9EB9-FA575666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Benchmarking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6A98-C740-48D5-96B4-AD39314A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Total Images Tested: 15000 (Validation Set of Places365 dataset)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Hardware: 6 GB RAM Ubuntu VM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Computing Scene Categories, Attributes: 29770 sec ~ 1.98 sec/image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Computing Scene Categories only – 3723 sec ~ 0.248 sec/image ~ 4.02 images/sec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Computing Scene Categories only is about 8 times faster than computing scene attributes as well</a:t>
            </a:r>
          </a:p>
        </p:txBody>
      </p:sp>
    </p:spTree>
    <p:extLst>
      <p:ext uri="{BB962C8B-B14F-4D97-AF65-F5344CB8AC3E}">
        <p14:creationId xmlns:p14="http://schemas.microsoft.com/office/powerpoint/2010/main" val="379929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09977-BDB9-43EB-8560-5FABDF85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Benchmarking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9ADD-5D06-4F07-8BC6-BBB3FB1A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Accuracies – (Testing With Validation Set)</a:t>
            </a:r>
          </a:p>
          <a:p>
            <a:r>
              <a:rPr lang="en-US" sz="2400">
                <a:solidFill>
                  <a:schemeClr val="bg1"/>
                </a:solidFill>
              </a:rPr>
              <a:t>Top 1 Accuracy - 0.50 (7555 images correctly classified)</a:t>
            </a:r>
          </a:p>
          <a:p>
            <a:r>
              <a:rPr lang="en-US" sz="2400">
                <a:solidFill>
                  <a:schemeClr val="bg1"/>
                </a:solidFill>
              </a:rPr>
              <a:t>Top 2 Accuracy - 0.64 (9714 images correctly classified)</a:t>
            </a:r>
          </a:p>
          <a:p>
            <a:r>
              <a:rPr lang="en-US" sz="2400">
                <a:solidFill>
                  <a:schemeClr val="bg1"/>
                </a:solidFill>
              </a:rPr>
              <a:t>Top 3 Accuracy - 0.72 (10891 images correctly classified)</a:t>
            </a:r>
          </a:p>
          <a:p>
            <a:r>
              <a:rPr lang="en-US" sz="2400">
                <a:solidFill>
                  <a:schemeClr val="bg1"/>
                </a:solidFill>
              </a:rPr>
              <a:t>Top 4 Accuracy - 0.77 (11598 images correctly classified)</a:t>
            </a:r>
          </a:p>
          <a:p>
            <a:r>
              <a:rPr lang="en-US" sz="2400">
                <a:solidFill>
                  <a:schemeClr val="bg1"/>
                </a:solidFill>
              </a:rPr>
              <a:t>Top 5 Accuracy - 0.80 (12061 images correctly classified)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75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61F0-6165-407A-8950-7CF70C37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 To Do Next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221A0C-70CA-4E2C-A6DC-E3F24BF4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830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78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 I’m Working On</vt:lpstr>
      <vt:lpstr>Last Week’s Plan</vt:lpstr>
      <vt:lpstr>Benchmarking</vt:lpstr>
      <vt:lpstr>Benchmarking</vt:lpstr>
      <vt:lpstr>Work To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I’m Working On</dc:title>
  <dc:creator>Vivek Bhave</dc:creator>
  <cp:lastModifiedBy>Vivek Bhave</cp:lastModifiedBy>
  <cp:revision>4</cp:revision>
  <dcterms:created xsi:type="dcterms:W3CDTF">2020-04-23T18:40:47Z</dcterms:created>
  <dcterms:modified xsi:type="dcterms:W3CDTF">2020-04-23T21:27:47Z</dcterms:modified>
</cp:coreProperties>
</file>