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4FF6D-A387-46DD-8A07-EA26B6536A6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DFF0DA-DB46-4DFC-8A34-FC1076393935}">
      <dgm:prSet/>
      <dgm:spPr/>
      <dgm:t>
        <a:bodyPr/>
        <a:lstStyle/>
        <a:p>
          <a:r>
            <a:rPr lang="en-US" dirty="0"/>
            <a:t>Finalize one of the projects (Hopefully collaborating with someone)</a:t>
          </a:r>
        </a:p>
      </dgm:t>
    </dgm:pt>
    <dgm:pt modelId="{92189091-CF03-4F02-8523-0281F6BCBCA2}" type="parTrans" cxnId="{E1B39004-F395-46E2-AB2A-E4BB7669F497}">
      <dgm:prSet/>
      <dgm:spPr/>
      <dgm:t>
        <a:bodyPr/>
        <a:lstStyle/>
        <a:p>
          <a:endParaRPr lang="en-US"/>
        </a:p>
      </dgm:t>
    </dgm:pt>
    <dgm:pt modelId="{5122CB76-86DC-4EB5-9A26-966390565962}" type="sibTrans" cxnId="{E1B39004-F395-46E2-AB2A-E4BB7669F497}">
      <dgm:prSet/>
      <dgm:spPr/>
      <dgm:t>
        <a:bodyPr/>
        <a:lstStyle/>
        <a:p>
          <a:endParaRPr lang="en-US"/>
        </a:p>
      </dgm:t>
    </dgm:pt>
    <dgm:pt modelId="{54FC1BC4-F224-40E7-B819-3D6C4501A94D}">
      <dgm:prSet/>
      <dgm:spPr/>
      <dgm:t>
        <a:bodyPr/>
        <a:lstStyle/>
        <a:p>
          <a:r>
            <a:rPr lang="en-US" dirty="0"/>
            <a:t>Come up with a clear specific task description (input, output proposed method)</a:t>
          </a:r>
        </a:p>
      </dgm:t>
    </dgm:pt>
    <dgm:pt modelId="{F30A3426-499A-4CC6-8362-140CF89FB636}" type="parTrans" cxnId="{D6000A9C-9A8B-4414-BD76-976DAEFC0C97}">
      <dgm:prSet/>
      <dgm:spPr/>
      <dgm:t>
        <a:bodyPr/>
        <a:lstStyle/>
        <a:p>
          <a:endParaRPr lang="en-US"/>
        </a:p>
      </dgm:t>
    </dgm:pt>
    <dgm:pt modelId="{B4D68490-8AE1-4234-9D55-1E6B83A2B3ED}" type="sibTrans" cxnId="{D6000A9C-9A8B-4414-BD76-976DAEFC0C97}">
      <dgm:prSet/>
      <dgm:spPr/>
      <dgm:t>
        <a:bodyPr/>
        <a:lstStyle/>
        <a:p>
          <a:endParaRPr lang="en-US"/>
        </a:p>
      </dgm:t>
    </dgm:pt>
    <dgm:pt modelId="{42341398-AA0C-4B87-B0D8-E75156BB53CE}" type="pres">
      <dgm:prSet presAssocID="{CB54FF6D-A387-46DD-8A07-EA26B6536A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3C28E6-7BC9-4871-8DA4-F326CDB8E9E2}" type="pres">
      <dgm:prSet presAssocID="{F4DFF0DA-DB46-4DFC-8A34-FC1076393935}" presName="hierRoot1" presStyleCnt="0"/>
      <dgm:spPr/>
    </dgm:pt>
    <dgm:pt modelId="{B3D70544-EF6D-4ABF-8441-F0774BAAE07D}" type="pres">
      <dgm:prSet presAssocID="{F4DFF0DA-DB46-4DFC-8A34-FC1076393935}" presName="composite" presStyleCnt="0"/>
      <dgm:spPr/>
    </dgm:pt>
    <dgm:pt modelId="{BA08805B-39BC-4E0D-B200-D4CB21AB5937}" type="pres">
      <dgm:prSet presAssocID="{F4DFF0DA-DB46-4DFC-8A34-FC1076393935}" presName="background" presStyleLbl="node0" presStyleIdx="0" presStyleCnt="2"/>
      <dgm:spPr/>
    </dgm:pt>
    <dgm:pt modelId="{64531867-1594-4A3F-97E2-EA1939C23C63}" type="pres">
      <dgm:prSet presAssocID="{F4DFF0DA-DB46-4DFC-8A34-FC1076393935}" presName="text" presStyleLbl="fgAcc0" presStyleIdx="0" presStyleCnt="2">
        <dgm:presLayoutVars>
          <dgm:chPref val="3"/>
        </dgm:presLayoutVars>
      </dgm:prSet>
      <dgm:spPr/>
    </dgm:pt>
    <dgm:pt modelId="{B6A77784-7B5A-42EA-8574-8213946F0E30}" type="pres">
      <dgm:prSet presAssocID="{F4DFF0DA-DB46-4DFC-8A34-FC1076393935}" presName="hierChild2" presStyleCnt="0"/>
      <dgm:spPr/>
    </dgm:pt>
    <dgm:pt modelId="{B63B38C7-271D-4E5B-8F00-2D65C0404201}" type="pres">
      <dgm:prSet presAssocID="{54FC1BC4-F224-40E7-B819-3D6C4501A94D}" presName="hierRoot1" presStyleCnt="0"/>
      <dgm:spPr/>
    </dgm:pt>
    <dgm:pt modelId="{5CA0102A-2DF1-4300-B48C-8DC73404D4CD}" type="pres">
      <dgm:prSet presAssocID="{54FC1BC4-F224-40E7-B819-3D6C4501A94D}" presName="composite" presStyleCnt="0"/>
      <dgm:spPr/>
    </dgm:pt>
    <dgm:pt modelId="{BB57677D-A8E6-4EF2-AE1B-FF0A31A0CA88}" type="pres">
      <dgm:prSet presAssocID="{54FC1BC4-F224-40E7-B819-3D6C4501A94D}" presName="background" presStyleLbl="node0" presStyleIdx="1" presStyleCnt="2"/>
      <dgm:spPr/>
    </dgm:pt>
    <dgm:pt modelId="{D7E204FB-A1EB-40AD-8DAD-40D818E85737}" type="pres">
      <dgm:prSet presAssocID="{54FC1BC4-F224-40E7-B819-3D6C4501A94D}" presName="text" presStyleLbl="fgAcc0" presStyleIdx="1" presStyleCnt="2">
        <dgm:presLayoutVars>
          <dgm:chPref val="3"/>
        </dgm:presLayoutVars>
      </dgm:prSet>
      <dgm:spPr/>
    </dgm:pt>
    <dgm:pt modelId="{93F54EB6-4695-4F6C-ABE9-A3CAA2044E99}" type="pres">
      <dgm:prSet presAssocID="{54FC1BC4-F224-40E7-B819-3D6C4501A94D}" presName="hierChild2" presStyleCnt="0"/>
      <dgm:spPr/>
    </dgm:pt>
  </dgm:ptLst>
  <dgm:cxnLst>
    <dgm:cxn modelId="{E1B39004-F395-46E2-AB2A-E4BB7669F497}" srcId="{CB54FF6D-A387-46DD-8A07-EA26B6536A61}" destId="{F4DFF0DA-DB46-4DFC-8A34-FC1076393935}" srcOrd="0" destOrd="0" parTransId="{92189091-CF03-4F02-8523-0281F6BCBCA2}" sibTransId="{5122CB76-86DC-4EB5-9A26-966390565962}"/>
    <dgm:cxn modelId="{EE13120D-7ADA-4955-9157-A2427B80E24B}" type="presOf" srcId="{F4DFF0DA-DB46-4DFC-8A34-FC1076393935}" destId="{64531867-1594-4A3F-97E2-EA1939C23C63}" srcOrd="0" destOrd="0" presId="urn:microsoft.com/office/officeart/2005/8/layout/hierarchy1"/>
    <dgm:cxn modelId="{97E3F345-A2B3-41FD-A830-911D33325F72}" type="presOf" srcId="{54FC1BC4-F224-40E7-B819-3D6C4501A94D}" destId="{D7E204FB-A1EB-40AD-8DAD-40D818E85737}" srcOrd="0" destOrd="0" presId="urn:microsoft.com/office/officeart/2005/8/layout/hierarchy1"/>
    <dgm:cxn modelId="{D6000A9C-9A8B-4414-BD76-976DAEFC0C97}" srcId="{CB54FF6D-A387-46DD-8A07-EA26B6536A61}" destId="{54FC1BC4-F224-40E7-B819-3D6C4501A94D}" srcOrd="1" destOrd="0" parTransId="{F30A3426-499A-4CC6-8362-140CF89FB636}" sibTransId="{B4D68490-8AE1-4234-9D55-1E6B83A2B3ED}"/>
    <dgm:cxn modelId="{C588BDFA-A40A-4B7B-89DD-972EED99DD55}" type="presOf" srcId="{CB54FF6D-A387-46DD-8A07-EA26B6536A61}" destId="{42341398-AA0C-4B87-B0D8-E75156BB53CE}" srcOrd="0" destOrd="0" presId="urn:microsoft.com/office/officeart/2005/8/layout/hierarchy1"/>
    <dgm:cxn modelId="{222C22C8-07F3-4ED4-868A-7A019FA7ED18}" type="presParOf" srcId="{42341398-AA0C-4B87-B0D8-E75156BB53CE}" destId="{F23C28E6-7BC9-4871-8DA4-F326CDB8E9E2}" srcOrd="0" destOrd="0" presId="urn:microsoft.com/office/officeart/2005/8/layout/hierarchy1"/>
    <dgm:cxn modelId="{E739D1E9-8122-4E3F-82B3-971B8A8670C6}" type="presParOf" srcId="{F23C28E6-7BC9-4871-8DA4-F326CDB8E9E2}" destId="{B3D70544-EF6D-4ABF-8441-F0774BAAE07D}" srcOrd="0" destOrd="0" presId="urn:microsoft.com/office/officeart/2005/8/layout/hierarchy1"/>
    <dgm:cxn modelId="{2C7A2E70-5A19-4FAF-9E74-F4394EF7E5AC}" type="presParOf" srcId="{B3D70544-EF6D-4ABF-8441-F0774BAAE07D}" destId="{BA08805B-39BC-4E0D-B200-D4CB21AB5937}" srcOrd="0" destOrd="0" presId="urn:microsoft.com/office/officeart/2005/8/layout/hierarchy1"/>
    <dgm:cxn modelId="{3B2D294E-CAEF-4DE5-AFE5-E5D1F8715523}" type="presParOf" srcId="{B3D70544-EF6D-4ABF-8441-F0774BAAE07D}" destId="{64531867-1594-4A3F-97E2-EA1939C23C63}" srcOrd="1" destOrd="0" presId="urn:microsoft.com/office/officeart/2005/8/layout/hierarchy1"/>
    <dgm:cxn modelId="{F58393FF-A569-4615-90A9-977909C0E338}" type="presParOf" srcId="{F23C28E6-7BC9-4871-8DA4-F326CDB8E9E2}" destId="{B6A77784-7B5A-42EA-8574-8213946F0E30}" srcOrd="1" destOrd="0" presId="urn:microsoft.com/office/officeart/2005/8/layout/hierarchy1"/>
    <dgm:cxn modelId="{059ED11D-6446-4A0F-AC46-D70079ABBA40}" type="presParOf" srcId="{42341398-AA0C-4B87-B0D8-E75156BB53CE}" destId="{B63B38C7-271D-4E5B-8F00-2D65C0404201}" srcOrd="1" destOrd="0" presId="urn:microsoft.com/office/officeart/2005/8/layout/hierarchy1"/>
    <dgm:cxn modelId="{7819E741-3E81-48AF-9F24-B7B942DD6EDF}" type="presParOf" srcId="{B63B38C7-271D-4E5B-8F00-2D65C0404201}" destId="{5CA0102A-2DF1-4300-B48C-8DC73404D4CD}" srcOrd="0" destOrd="0" presId="urn:microsoft.com/office/officeart/2005/8/layout/hierarchy1"/>
    <dgm:cxn modelId="{3E4DEF52-07E7-4E76-9A45-09680A10D441}" type="presParOf" srcId="{5CA0102A-2DF1-4300-B48C-8DC73404D4CD}" destId="{BB57677D-A8E6-4EF2-AE1B-FF0A31A0CA88}" srcOrd="0" destOrd="0" presId="urn:microsoft.com/office/officeart/2005/8/layout/hierarchy1"/>
    <dgm:cxn modelId="{8643618E-2467-4EDA-80D0-66678C39EB00}" type="presParOf" srcId="{5CA0102A-2DF1-4300-B48C-8DC73404D4CD}" destId="{D7E204FB-A1EB-40AD-8DAD-40D818E85737}" srcOrd="1" destOrd="0" presId="urn:microsoft.com/office/officeart/2005/8/layout/hierarchy1"/>
    <dgm:cxn modelId="{6B8FE6E3-8B39-4D10-ACEC-5271D99591B6}" type="presParOf" srcId="{B63B38C7-271D-4E5B-8F00-2D65C0404201}" destId="{93F54EB6-4695-4F6C-ABE9-A3CAA2044E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805B-39BC-4E0D-B200-D4CB21AB5937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31867-1594-4A3F-97E2-EA1939C23C63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Finalize one of the projects (Hopefully collaborating with someone)</a:t>
          </a:r>
        </a:p>
      </dsp:txBody>
      <dsp:txXfrm>
        <a:off x="678914" y="525899"/>
        <a:ext cx="4067491" cy="2525499"/>
      </dsp:txXfrm>
    </dsp:sp>
    <dsp:sp modelId="{BB57677D-A8E6-4EF2-AE1B-FF0A31A0CA88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204FB-A1EB-40AD-8DAD-40D818E85737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Come up with a clear specific task description (input, output proposed method)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8BC-FF61-46CF-AE6A-22511CD60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4A220-80E7-4C72-B6BF-788790BD0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C488-D3E0-410E-991D-DF465957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CD58-C2E5-4444-8C01-C908C6E4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22962-1969-44DF-B632-1034CDD3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2441-05DB-4FAD-BF7A-E52F4418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2DBD7-1C49-46A2-9A46-F5ACA8661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814B-8CDB-475C-A78F-60293E6F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6B61F-6AF6-4514-A51C-A3EA6EA4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5F2A-47F3-4081-B9DD-48F45D73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4F617-2502-4BAB-8106-C473B28EA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299EB-C7F7-46EF-81FF-C3178F8F0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CA6D-A896-41A0-BDE5-94EE1343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3AAAA-4EAF-4131-811D-760DD939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2C0F-B8C2-4186-B36E-45349BC9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FBF6-F4E3-4C88-8E5F-9FAE88A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E923-B53D-4667-A125-98F8D6CB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9250-3403-40A7-9302-D553B7A8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2D2C-F6FE-4558-A3EA-8FF80491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DEBE-DA00-49CE-9635-183DFC41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A340-A8D6-45CD-B92B-A2AD1A61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4B1EC-EE18-4CBC-8331-D0FA0DDB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813E-5B3A-4261-B86A-ACA1666D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99A6-9029-4F1B-A06B-B313AA6C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FDB3-D057-4ACA-A202-48DFD961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F4D7-361A-4E2B-B000-E8D1212D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AD8E-AD23-4E12-8D4D-C3F0A133D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146CA-9227-4875-ACCC-92B6EF76F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A619A-59EB-44A1-9CB5-F20CBC38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0D235-F575-48C7-9A30-FEE18195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AB94-5881-4511-ADE9-62E4E9AF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5217-F6BA-4AAB-98EB-8AD1444D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7E45B-81A4-4A17-8130-2EDEBE4B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5E146-2866-453B-8CE8-0D216412F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4C849-809F-4B3E-B3D9-0D8994102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C5F30-ABD1-46B3-9776-EDD4FB446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88D1F-15D6-4D72-8840-DC677DC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BA509-E141-45FB-8734-92D483AB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3AF40-9E82-4423-9995-E2BA0729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68F3-248C-47D5-9F05-985A57C9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372FB-3C1A-4FE7-8F4F-2A8787C9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F2D1D-CF37-48C2-B41D-5776FFC0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54F90-C332-4020-BF90-4B89AC00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8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15151-1323-4305-92CB-E017BFE5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36ACD-4ED2-45F9-BCAF-4DB36628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A4C9-326D-4AA7-A5DC-C7704DA4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9894-53C5-479B-ADE7-FE8A8CF4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4115-EF08-4C49-BB2B-D288B775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21AC3-5D47-469D-AAE9-2DB6EB21F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4EEA-00BE-4C1D-AA54-BC6E7BB0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0DF5B-5F14-4BE7-8A32-23E89C64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78CEB-E88A-4E08-AAD1-D60F8F81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3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6A23-C1FB-421E-8CF2-8D8585EC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CB6D1-273E-4B6A-ACB9-40521CB5D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DF0A9-3E2B-47D6-AFB3-7674275CD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16C34-C135-4F06-A8DE-0DF95979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CA1DD-BC12-4548-BA65-CCAD2C0D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D0304-B94D-4A08-BDC9-F31178D0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4683F-DA72-4548-8B71-AE73FCA1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2DCB-97B8-47D8-A56D-14C5B7DC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D800-9803-4626-BBF7-0A1461DE8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19D3-04E4-47B0-8EE1-313A44454E86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78BA-ED90-4B16-A157-0063A879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FEBF-8D13-485F-BE29-48AF943CF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1E6A-C3D0-49AF-B11B-A1D7D77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75970-645C-432A-8BB0-8C2D1D21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</a:rPr>
              <a:t>Problem I’m Working 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B4F55FF2-0E61-46C9-9591-EBFD9950C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6F3-A930-45AE-B37E-57DFF9AF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Scene Detection – Given an input image, identify the scene category and its attributes</a:t>
            </a:r>
          </a:p>
          <a:p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8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11F8A-BDBF-43BD-AD28-305C7FDB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</a:rPr>
              <a:t>What I’ll do Next Week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660A-A3F2-476A-8A7C-42098778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Scene Detection to be shipped to Dan</a:t>
            </a:r>
          </a:p>
          <a:p>
            <a:r>
              <a:rPr lang="en-US" sz="3200" dirty="0"/>
              <a:t>Work on Geolocation Tagging models</a:t>
            </a:r>
          </a:p>
        </p:txBody>
      </p:sp>
    </p:spTree>
    <p:extLst>
      <p:ext uri="{BB962C8B-B14F-4D97-AF65-F5344CB8AC3E}">
        <p14:creationId xmlns:p14="http://schemas.microsoft.com/office/powerpoint/2010/main" val="210691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FE854B-00A4-4D20-B2DF-529F899B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Work This Week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6FE0D74-EEBE-46D2-8566-C23DA32D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Fixed some bugs in scene detection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Worked on packaging scene detection and ready to ship it to Dan and the portable to the Media Engine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Researched about various other ideas –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Identifying Geolocation given an image scene</a:t>
            </a:r>
          </a:p>
        </p:txBody>
      </p:sp>
    </p:spTree>
    <p:extLst>
      <p:ext uri="{BB962C8B-B14F-4D97-AF65-F5344CB8AC3E}">
        <p14:creationId xmlns:p14="http://schemas.microsoft.com/office/powerpoint/2010/main" val="219905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8E164-64DF-4146-9165-BCD92A17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I’ll do Next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41040B-00D8-4CE5-AD0E-7072D52C0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63353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679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Problem I’m Working On</vt:lpstr>
      <vt:lpstr>What I’ll do Next Week</vt:lpstr>
      <vt:lpstr>My Work This Week</vt:lpstr>
      <vt:lpstr>What I’ll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I’m Working On</dc:title>
  <dc:creator>Vivek Bhave</dc:creator>
  <cp:lastModifiedBy>Vivek Bhave</cp:lastModifiedBy>
  <cp:revision>4</cp:revision>
  <dcterms:created xsi:type="dcterms:W3CDTF">2020-04-02T19:33:43Z</dcterms:created>
  <dcterms:modified xsi:type="dcterms:W3CDTF">2020-04-02T22:52:35Z</dcterms:modified>
</cp:coreProperties>
</file>