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98BDE-B2AA-4003-B982-311809E82E1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61D72C8-A809-40D1-95B8-89B811635A55}">
      <dgm:prSet/>
      <dgm:spPr/>
      <dgm:t>
        <a:bodyPr/>
        <a:lstStyle/>
        <a:p>
          <a:r>
            <a:rPr lang="en-US"/>
            <a:t>Work on the Idea of Binary Classifier / Work with Kautilya on End to End Pipeline of Language Translation</a:t>
          </a:r>
        </a:p>
      </dgm:t>
    </dgm:pt>
    <dgm:pt modelId="{97A53824-CA79-430C-83E1-F5E3153CB30D}" type="parTrans" cxnId="{BAEC62F3-76E2-4B88-AA0B-FB5873F3DBB6}">
      <dgm:prSet/>
      <dgm:spPr/>
      <dgm:t>
        <a:bodyPr/>
        <a:lstStyle/>
        <a:p>
          <a:endParaRPr lang="en-US"/>
        </a:p>
      </dgm:t>
    </dgm:pt>
    <dgm:pt modelId="{5A5AA6F9-EB66-4943-AA53-ED03C46342CE}" type="sibTrans" cxnId="{BAEC62F3-76E2-4B88-AA0B-FB5873F3DBB6}">
      <dgm:prSet/>
      <dgm:spPr/>
      <dgm:t>
        <a:bodyPr/>
        <a:lstStyle/>
        <a:p>
          <a:endParaRPr lang="en-US"/>
        </a:p>
      </dgm:t>
    </dgm:pt>
    <dgm:pt modelId="{C7F1D15D-5427-4C64-B625-198BED8ED610}">
      <dgm:prSet/>
      <dgm:spPr/>
      <dgm:t>
        <a:bodyPr/>
        <a:lstStyle/>
        <a:p>
          <a:r>
            <a:rPr lang="en-US"/>
            <a:t>Find a better Image Colorization Model</a:t>
          </a:r>
        </a:p>
      </dgm:t>
    </dgm:pt>
    <dgm:pt modelId="{4D6BD39A-CE3F-4CD9-B9A1-F5284E2C4827}" type="parTrans" cxnId="{12FBB977-93EE-4993-95A6-6CBC78369EA3}">
      <dgm:prSet/>
      <dgm:spPr/>
      <dgm:t>
        <a:bodyPr/>
        <a:lstStyle/>
        <a:p>
          <a:endParaRPr lang="en-US"/>
        </a:p>
      </dgm:t>
    </dgm:pt>
    <dgm:pt modelId="{5D8FC552-AEBF-4003-9DDE-F7C4B57D423C}" type="sibTrans" cxnId="{12FBB977-93EE-4993-95A6-6CBC78369EA3}">
      <dgm:prSet/>
      <dgm:spPr/>
      <dgm:t>
        <a:bodyPr/>
        <a:lstStyle/>
        <a:p>
          <a:endParaRPr lang="en-US"/>
        </a:p>
      </dgm:t>
    </dgm:pt>
    <dgm:pt modelId="{F1BBF75F-803B-4E56-AC7B-9C395B8D1FDE}" type="pres">
      <dgm:prSet presAssocID="{DA198BDE-B2AA-4003-B982-311809E82E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F32C43-9147-4978-AC2A-39CE5F3C4B1E}" type="pres">
      <dgm:prSet presAssocID="{461D72C8-A809-40D1-95B8-89B811635A55}" presName="hierRoot1" presStyleCnt="0"/>
      <dgm:spPr/>
    </dgm:pt>
    <dgm:pt modelId="{FA92E496-CE1E-4CA7-8908-B0E4E4A66892}" type="pres">
      <dgm:prSet presAssocID="{461D72C8-A809-40D1-95B8-89B811635A55}" presName="composite" presStyleCnt="0"/>
      <dgm:spPr/>
    </dgm:pt>
    <dgm:pt modelId="{5062A9BE-F715-403E-9DD8-42C01ECA4725}" type="pres">
      <dgm:prSet presAssocID="{461D72C8-A809-40D1-95B8-89B811635A55}" presName="background" presStyleLbl="node0" presStyleIdx="0" presStyleCnt="2"/>
      <dgm:spPr/>
    </dgm:pt>
    <dgm:pt modelId="{67AD0E49-634E-4C4E-9D81-E07923D5D077}" type="pres">
      <dgm:prSet presAssocID="{461D72C8-A809-40D1-95B8-89B811635A55}" presName="text" presStyleLbl="fgAcc0" presStyleIdx="0" presStyleCnt="2">
        <dgm:presLayoutVars>
          <dgm:chPref val="3"/>
        </dgm:presLayoutVars>
      </dgm:prSet>
      <dgm:spPr/>
    </dgm:pt>
    <dgm:pt modelId="{B713B6BC-AF54-4E36-A663-4E99689C0153}" type="pres">
      <dgm:prSet presAssocID="{461D72C8-A809-40D1-95B8-89B811635A55}" presName="hierChild2" presStyleCnt="0"/>
      <dgm:spPr/>
    </dgm:pt>
    <dgm:pt modelId="{022FE221-CB89-4FA8-BCD3-7AEE0F869D7C}" type="pres">
      <dgm:prSet presAssocID="{C7F1D15D-5427-4C64-B625-198BED8ED610}" presName="hierRoot1" presStyleCnt="0"/>
      <dgm:spPr/>
    </dgm:pt>
    <dgm:pt modelId="{921732D8-3583-4CFC-96DC-02657E098668}" type="pres">
      <dgm:prSet presAssocID="{C7F1D15D-5427-4C64-B625-198BED8ED610}" presName="composite" presStyleCnt="0"/>
      <dgm:spPr/>
    </dgm:pt>
    <dgm:pt modelId="{5E9C15B5-A73C-4A16-B98F-D84A3AD6ECCA}" type="pres">
      <dgm:prSet presAssocID="{C7F1D15D-5427-4C64-B625-198BED8ED610}" presName="background" presStyleLbl="node0" presStyleIdx="1" presStyleCnt="2"/>
      <dgm:spPr/>
    </dgm:pt>
    <dgm:pt modelId="{E2419BF0-FBA8-4972-8A68-CDF062F92C69}" type="pres">
      <dgm:prSet presAssocID="{C7F1D15D-5427-4C64-B625-198BED8ED610}" presName="text" presStyleLbl="fgAcc0" presStyleIdx="1" presStyleCnt="2">
        <dgm:presLayoutVars>
          <dgm:chPref val="3"/>
        </dgm:presLayoutVars>
      </dgm:prSet>
      <dgm:spPr/>
    </dgm:pt>
    <dgm:pt modelId="{CADDC086-C476-418E-84DF-C97CCFB85BA2}" type="pres">
      <dgm:prSet presAssocID="{C7F1D15D-5427-4C64-B625-198BED8ED610}" presName="hierChild2" presStyleCnt="0"/>
      <dgm:spPr/>
    </dgm:pt>
  </dgm:ptLst>
  <dgm:cxnLst>
    <dgm:cxn modelId="{435BA025-CAFE-4928-8F93-223CE8854B34}" type="presOf" srcId="{461D72C8-A809-40D1-95B8-89B811635A55}" destId="{67AD0E49-634E-4C4E-9D81-E07923D5D077}" srcOrd="0" destOrd="0" presId="urn:microsoft.com/office/officeart/2005/8/layout/hierarchy1"/>
    <dgm:cxn modelId="{2083EC6C-9F96-471B-A364-6C0E034B7638}" type="presOf" srcId="{DA198BDE-B2AA-4003-B982-311809E82E18}" destId="{F1BBF75F-803B-4E56-AC7B-9C395B8D1FDE}" srcOrd="0" destOrd="0" presId="urn:microsoft.com/office/officeart/2005/8/layout/hierarchy1"/>
    <dgm:cxn modelId="{12FBB977-93EE-4993-95A6-6CBC78369EA3}" srcId="{DA198BDE-B2AA-4003-B982-311809E82E18}" destId="{C7F1D15D-5427-4C64-B625-198BED8ED610}" srcOrd="1" destOrd="0" parTransId="{4D6BD39A-CE3F-4CD9-B9A1-F5284E2C4827}" sibTransId="{5D8FC552-AEBF-4003-9DDE-F7C4B57D423C}"/>
    <dgm:cxn modelId="{BAEC62F3-76E2-4B88-AA0B-FB5873F3DBB6}" srcId="{DA198BDE-B2AA-4003-B982-311809E82E18}" destId="{461D72C8-A809-40D1-95B8-89B811635A55}" srcOrd="0" destOrd="0" parTransId="{97A53824-CA79-430C-83E1-F5E3153CB30D}" sibTransId="{5A5AA6F9-EB66-4943-AA53-ED03C46342CE}"/>
    <dgm:cxn modelId="{35FDF3F3-BA74-4A8E-B167-FA5232C0FA24}" type="presOf" srcId="{C7F1D15D-5427-4C64-B625-198BED8ED610}" destId="{E2419BF0-FBA8-4972-8A68-CDF062F92C69}" srcOrd="0" destOrd="0" presId="urn:microsoft.com/office/officeart/2005/8/layout/hierarchy1"/>
    <dgm:cxn modelId="{3F3C6784-76E7-4426-8A9D-04DD0E1E53ED}" type="presParOf" srcId="{F1BBF75F-803B-4E56-AC7B-9C395B8D1FDE}" destId="{C1F32C43-9147-4978-AC2A-39CE5F3C4B1E}" srcOrd="0" destOrd="0" presId="urn:microsoft.com/office/officeart/2005/8/layout/hierarchy1"/>
    <dgm:cxn modelId="{93EBA374-B98E-430C-AE54-7E7BEABC7084}" type="presParOf" srcId="{C1F32C43-9147-4978-AC2A-39CE5F3C4B1E}" destId="{FA92E496-CE1E-4CA7-8908-B0E4E4A66892}" srcOrd="0" destOrd="0" presId="urn:microsoft.com/office/officeart/2005/8/layout/hierarchy1"/>
    <dgm:cxn modelId="{74E76C1A-9BFC-421C-A08E-21E87DD301F7}" type="presParOf" srcId="{FA92E496-CE1E-4CA7-8908-B0E4E4A66892}" destId="{5062A9BE-F715-403E-9DD8-42C01ECA4725}" srcOrd="0" destOrd="0" presId="urn:microsoft.com/office/officeart/2005/8/layout/hierarchy1"/>
    <dgm:cxn modelId="{084745F6-AF34-4014-A808-5C5EFD20A902}" type="presParOf" srcId="{FA92E496-CE1E-4CA7-8908-B0E4E4A66892}" destId="{67AD0E49-634E-4C4E-9D81-E07923D5D077}" srcOrd="1" destOrd="0" presId="urn:microsoft.com/office/officeart/2005/8/layout/hierarchy1"/>
    <dgm:cxn modelId="{B92F635E-55A1-45A8-B0A5-F3039F41222B}" type="presParOf" srcId="{C1F32C43-9147-4978-AC2A-39CE5F3C4B1E}" destId="{B713B6BC-AF54-4E36-A663-4E99689C0153}" srcOrd="1" destOrd="0" presId="urn:microsoft.com/office/officeart/2005/8/layout/hierarchy1"/>
    <dgm:cxn modelId="{715904CD-5DC6-43CE-B465-92F954A2ED93}" type="presParOf" srcId="{F1BBF75F-803B-4E56-AC7B-9C395B8D1FDE}" destId="{022FE221-CB89-4FA8-BCD3-7AEE0F869D7C}" srcOrd="1" destOrd="0" presId="urn:microsoft.com/office/officeart/2005/8/layout/hierarchy1"/>
    <dgm:cxn modelId="{1DD10493-BDF3-4563-BB8E-E4BE3132458F}" type="presParOf" srcId="{022FE221-CB89-4FA8-BCD3-7AEE0F869D7C}" destId="{921732D8-3583-4CFC-96DC-02657E098668}" srcOrd="0" destOrd="0" presId="urn:microsoft.com/office/officeart/2005/8/layout/hierarchy1"/>
    <dgm:cxn modelId="{3749C1BE-BC2C-4BF3-B567-53E18E4C0A95}" type="presParOf" srcId="{921732D8-3583-4CFC-96DC-02657E098668}" destId="{5E9C15B5-A73C-4A16-B98F-D84A3AD6ECCA}" srcOrd="0" destOrd="0" presId="urn:microsoft.com/office/officeart/2005/8/layout/hierarchy1"/>
    <dgm:cxn modelId="{7F570158-7FC6-4A65-B3DF-6984B4E2FD16}" type="presParOf" srcId="{921732D8-3583-4CFC-96DC-02657E098668}" destId="{E2419BF0-FBA8-4972-8A68-CDF062F92C69}" srcOrd="1" destOrd="0" presId="urn:microsoft.com/office/officeart/2005/8/layout/hierarchy1"/>
    <dgm:cxn modelId="{9C3E3565-FD27-4CF0-99F3-94A75B2E4882}" type="presParOf" srcId="{022FE221-CB89-4FA8-BCD3-7AEE0F869D7C}" destId="{CADDC086-C476-418E-84DF-C97CCFB85B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2A9BE-F715-403E-9DD8-42C01ECA472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D0E49-634E-4C4E-9D81-E07923D5D077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 on the Idea of Binary Classifier / Work with Kautilya on End to End Pipeline of Language Translation</a:t>
          </a:r>
        </a:p>
      </dsp:txBody>
      <dsp:txXfrm>
        <a:off x="678914" y="525899"/>
        <a:ext cx="4067491" cy="2525499"/>
      </dsp:txXfrm>
    </dsp:sp>
    <dsp:sp modelId="{5E9C15B5-A73C-4A16-B98F-D84A3AD6ECCA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19BF0-FBA8-4972-8A68-CDF062F92C69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Find a better Image Colorization Model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DE12-C34E-41BC-8154-D32491570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05951-D6E7-4E82-A308-A7C636C96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C57F-7FB8-4023-8A7E-FCBD1EE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183B-53D0-42EE-8557-DCECDC9F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F603-6D37-4228-B674-9104014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B7BA-6AD8-4C24-9D41-9FBCABA4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0412B-5039-4617-B8FD-EEA476368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D2A4-C074-401C-B36E-C31275C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D2D2-F446-4F23-AF10-A2F4400E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5010-F020-466E-9C80-EEB315DA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F58B7-B197-4D6D-AE7C-4277D04B7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3C546-75E2-4EEC-A1E7-0BC4E382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5B4A-5B0C-4826-A06F-9A1932EE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779D9-E861-414F-87B8-2C24F336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2C84-B868-4D75-A92A-337BF91D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48C-3EF7-46FF-A915-2C861A47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E525-6414-4109-8E0C-D162E1AA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9100-FCE0-4CF9-9C0B-479882DC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69CD-0580-4F11-A3C6-50995A65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DAB8-4986-4302-A563-C24D0A36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6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C841-4BAC-468B-B127-A383E34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3C81-446C-4056-8D7E-AA7E9A47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E899-DAA1-4B13-BCD2-AFC6AD46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9200-0B64-407D-82AF-0C511924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44C1-42FF-45FE-A07E-E4D84598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AC8-11DD-4519-9CDC-17BA342A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E24F-89D9-4A6A-946A-F06016831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252EC-72F2-424E-A69E-130F883F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E650F-BA38-4F39-B8AF-F275DDA2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4D0AC-6CC8-4574-987A-7450591E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B650-9502-4DEA-AAA6-C6465E11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37C4-44E2-49BD-911D-8A213FB2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6CED-B63A-47A5-AEA5-DAB2C3A7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DE74-FCF9-484C-ABE1-15DBAC26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B4D9F-A7C1-4F5F-94C6-47B437355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2DA87-AA2F-4276-AA1D-93532028C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0B561-4D83-4952-BF63-0E9687F2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451F2-C442-47B3-B29B-2A37E7D5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4CDAA-DFE3-4DB2-9E97-CA710DD0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DD8C-518C-4F6A-B44E-5CA9E549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F5621-B8C3-49AC-ABFE-05A6D92B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27FC8-AA3C-4C58-9823-393BA844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94191-6BA7-47F8-9653-F80F2215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4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73C1B-5E94-491C-A240-8D14081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559A9-6155-46B1-82AF-AF62C9FB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BBAA-3D04-4B04-BEFA-00C751F2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0820-C2F3-4CA6-BBC1-5F5EE12A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18A6-DC21-4B46-ACEA-97457EF1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030A-FB70-467A-8E1D-BC4CBFBEC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2C85C-81B4-434E-8E15-4BC1398C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53C1-DF34-4EF3-BB07-485C656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C200-3A8C-42FE-BA59-5D4A850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7E5-90D3-4684-981B-5FBE3797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ADC60-2520-45B8-AB85-B3D0DA87D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E902-D28A-4B4A-B522-C4708727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460A-F72A-4A6C-84C0-0EEC5501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92F73-89EE-4271-BB45-272A880A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7FCE1-41F2-422A-9757-8D054FF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620E6-144D-43B4-B9D6-566A1B28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11749-0A40-44ED-8B4E-789B582D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F5C8-0D21-42C9-816B-335DF071E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0A55-A8FB-462A-B642-94C1B76A16C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38509-A596-42BD-8871-2176CD69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7BD0-B40F-48FC-BA61-597B8A484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7D60-CAE3-4858-BBBF-15A68A8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1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5970-645C-432A-8BB0-8C2D1D21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Problem I’m Working On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B4F55FF2-0E61-46C9-9591-EBFD9950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6F3-A930-45AE-B37E-57DFF9AF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Scene Detection – Given an input image, identify the scene category and its attributes</a:t>
            </a:r>
          </a:p>
          <a:p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8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6DDEB-827C-47C6-8325-3BF02AD1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Last Week’s Plan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B99E-F315-4A3E-B8BA-B93499B4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Documentation and Packaging of the Scene Detection Project</a:t>
            </a:r>
          </a:p>
          <a:p>
            <a:r>
              <a:rPr lang="en-US" sz="2400" dirty="0"/>
              <a:t>Start working on a new project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462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89F07-53A1-404F-8DDD-66EEA5A4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Work Done This Week</a:t>
            </a: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BFB5C55-698C-4624-BD84-2B8DCAEE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Made some modifications to ship the code to Dan like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Progress Bar, Installation Instructions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Output folder consisting all output files generated by my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Colorizing grayscale images to produce better “more confident results”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Idea of Binary Classifier for CSAM Images</a:t>
            </a:r>
          </a:p>
        </p:txBody>
      </p:sp>
    </p:spTree>
    <p:extLst>
      <p:ext uri="{BB962C8B-B14F-4D97-AF65-F5344CB8AC3E}">
        <p14:creationId xmlns:p14="http://schemas.microsoft.com/office/powerpoint/2010/main" val="379107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D8F96-0CFF-4F63-90CE-FADEF26D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I’ll do Next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1EF965-F755-4715-ABE8-1236C0B72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902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348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113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I’m Working On</vt:lpstr>
      <vt:lpstr>Last Week’s Plan</vt:lpstr>
      <vt:lpstr>Work Done This Week</vt:lpstr>
      <vt:lpstr>What I’ll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I’m Working On</dc:title>
  <dc:creator>Vivek Bhave</dc:creator>
  <cp:lastModifiedBy>Vivek Bhave</cp:lastModifiedBy>
  <cp:revision>4</cp:revision>
  <dcterms:created xsi:type="dcterms:W3CDTF">2020-04-09T19:42:50Z</dcterms:created>
  <dcterms:modified xsi:type="dcterms:W3CDTF">2020-04-10T13:24:55Z</dcterms:modified>
</cp:coreProperties>
</file>