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18.png"/><Relationship Id="rId6" Type="http://schemas.openxmlformats.org/officeDocument/2006/relationships/image" Target="../media/image11.sv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279B2-FB4A-4A5C-AEDE-901E113D7A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6CFE28-C983-47C4-8AE8-EB50ECD5C6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 – Speech Diarisation </a:t>
          </a:r>
        </a:p>
      </dgm:t>
    </dgm:pt>
    <dgm:pt modelId="{FAC0BFBC-C376-4947-8F35-A7B1F63D5DEB}" type="parTrans" cxnId="{6113FAD3-01BC-4F31-94B8-42447309F8F1}">
      <dgm:prSet/>
      <dgm:spPr/>
      <dgm:t>
        <a:bodyPr/>
        <a:lstStyle/>
        <a:p>
          <a:endParaRPr lang="en-US"/>
        </a:p>
      </dgm:t>
    </dgm:pt>
    <dgm:pt modelId="{1202D2DD-B961-4672-8327-62793C5B1B1E}" type="sibTrans" cxnId="{6113FAD3-01BC-4F31-94B8-42447309F8F1}">
      <dgm:prSet/>
      <dgm:spPr/>
      <dgm:t>
        <a:bodyPr/>
        <a:lstStyle/>
        <a:p>
          <a:endParaRPr lang="en-US"/>
        </a:p>
      </dgm:t>
    </dgm:pt>
    <dgm:pt modelId="{920B878C-5CA4-459C-960E-3174F86170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What? Why?</a:t>
          </a:r>
        </a:p>
      </dgm:t>
    </dgm:pt>
    <dgm:pt modelId="{175CF7A1-EC62-4FA0-BB96-0A951DF7D410}" type="parTrans" cxnId="{51CCE8F2-4DD8-461C-BB6C-0D023191636E}">
      <dgm:prSet/>
      <dgm:spPr/>
      <dgm:t>
        <a:bodyPr/>
        <a:lstStyle/>
        <a:p>
          <a:endParaRPr lang="en-US"/>
        </a:p>
      </dgm:t>
    </dgm:pt>
    <dgm:pt modelId="{DBB1C81E-4F7C-4C14-BE43-15DD91425F8C}" type="sibTrans" cxnId="{51CCE8F2-4DD8-461C-BB6C-0D023191636E}">
      <dgm:prSet/>
      <dgm:spPr/>
      <dgm:t>
        <a:bodyPr/>
        <a:lstStyle/>
        <a:p>
          <a:endParaRPr lang="en-US"/>
        </a:p>
      </dgm:t>
    </dgm:pt>
    <dgm:pt modelId="{8945D858-6FC6-45F4-9E7E-08D4069D6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Bit of Background – </a:t>
          </a:r>
        </a:p>
      </dgm:t>
    </dgm:pt>
    <dgm:pt modelId="{50C909DA-16CF-4A13-A350-CA86CC3A8E71}" type="parTrans" cxnId="{D20B6366-ED2D-4756-A079-EB0D7CF925BC}">
      <dgm:prSet/>
      <dgm:spPr/>
      <dgm:t>
        <a:bodyPr/>
        <a:lstStyle/>
        <a:p>
          <a:endParaRPr lang="en-US"/>
        </a:p>
      </dgm:t>
    </dgm:pt>
    <dgm:pt modelId="{2F12C2F8-BDD0-434F-85D7-DB0A60DE1F90}" type="sibTrans" cxnId="{D20B6366-ED2D-4756-A079-EB0D7CF925BC}">
      <dgm:prSet/>
      <dgm:spPr/>
      <dgm:t>
        <a:bodyPr/>
        <a:lstStyle/>
        <a:p>
          <a:endParaRPr lang="en-US"/>
        </a:p>
      </dgm:t>
    </dgm:pt>
    <dgm:pt modelId="{C38EA3E8-B7EF-40F7-AB33-FBD85D6316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audio data is stored?</a:t>
          </a:r>
        </a:p>
      </dgm:t>
    </dgm:pt>
    <dgm:pt modelId="{46D7DA3F-ADF0-4E60-BA4A-5DAAA1BA9345}" type="parTrans" cxnId="{18DEF82C-C778-4D69-A0FA-482ED0F43190}">
      <dgm:prSet/>
      <dgm:spPr/>
      <dgm:t>
        <a:bodyPr/>
        <a:lstStyle/>
        <a:p>
          <a:endParaRPr lang="en-US"/>
        </a:p>
      </dgm:t>
    </dgm:pt>
    <dgm:pt modelId="{D4F18D36-7879-460E-A41D-928D88791BBB}" type="sibTrans" cxnId="{18DEF82C-C778-4D69-A0FA-482ED0F43190}">
      <dgm:prSet/>
      <dgm:spPr/>
      <dgm:t>
        <a:bodyPr/>
        <a:lstStyle/>
        <a:p>
          <a:endParaRPr lang="en-US"/>
        </a:p>
      </dgm:t>
    </dgm:pt>
    <dgm:pt modelId="{EF30939D-8539-4F43-BB5D-6FE18A5CEA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Explored various models like Kaldi (License required), </a:t>
          </a:r>
          <a:r>
            <a:rPr lang="en-US" dirty="0" err="1"/>
            <a:t>Pyannote</a:t>
          </a:r>
          <a:r>
            <a:rPr lang="en-US" dirty="0"/>
            <a:t> Audio(GPU for training), S4D,</a:t>
          </a:r>
        </a:p>
      </dgm:t>
    </dgm:pt>
    <dgm:pt modelId="{7F059560-D792-4B63-B089-F229A64C1716}" type="parTrans" cxnId="{FE304DC2-5BE6-48A0-B9FD-14382DAB09DC}">
      <dgm:prSet/>
      <dgm:spPr/>
      <dgm:t>
        <a:bodyPr/>
        <a:lstStyle/>
        <a:p>
          <a:endParaRPr lang="en-US"/>
        </a:p>
      </dgm:t>
    </dgm:pt>
    <dgm:pt modelId="{E55CCECF-55ED-46E2-AD80-9EE4CB8511A0}" type="sibTrans" cxnId="{FE304DC2-5BE6-48A0-B9FD-14382DAB09DC}">
      <dgm:prSet/>
      <dgm:spPr/>
      <dgm:t>
        <a:bodyPr/>
        <a:lstStyle/>
        <a:p>
          <a:endParaRPr lang="en-US"/>
        </a:p>
      </dgm:t>
    </dgm:pt>
    <dgm:pt modelId="{94932EDC-472A-4441-9398-BE7EAA61C4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PyAudioAnalysis</a:t>
          </a:r>
          <a:r>
            <a:rPr lang="en-US" dirty="0"/>
            <a:t> - working</a:t>
          </a:r>
        </a:p>
      </dgm:t>
    </dgm:pt>
    <dgm:pt modelId="{3244A88F-A794-4F0C-8024-7FD4E090AAE0}" type="parTrans" cxnId="{138EBAB1-7162-441F-9F4C-F397C8F88F48}">
      <dgm:prSet/>
      <dgm:spPr/>
      <dgm:t>
        <a:bodyPr/>
        <a:lstStyle/>
        <a:p>
          <a:endParaRPr lang="en-US"/>
        </a:p>
      </dgm:t>
    </dgm:pt>
    <dgm:pt modelId="{5A832D61-67FC-4046-9281-C77D5EBB060F}" type="sibTrans" cxnId="{138EBAB1-7162-441F-9F4C-F397C8F88F48}">
      <dgm:prSet/>
      <dgm:spPr/>
      <dgm:t>
        <a:bodyPr/>
        <a:lstStyle/>
        <a:p>
          <a:endParaRPr lang="en-US"/>
        </a:p>
      </dgm:t>
    </dgm:pt>
    <dgm:pt modelId="{DE12649B-A0C7-4D28-8E31-3D33CC5A51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7C06FDD8-A4AB-497C-8106-2543219F972D}" type="parTrans" cxnId="{594C35CC-45AF-4BCC-ADE2-6C799BF120F8}">
      <dgm:prSet/>
      <dgm:spPr/>
      <dgm:t>
        <a:bodyPr/>
        <a:lstStyle/>
        <a:p>
          <a:endParaRPr lang="en-US"/>
        </a:p>
      </dgm:t>
    </dgm:pt>
    <dgm:pt modelId="{677FA611-2242-41EA-A5DC-DF47818AC81D}" type="sibTrans" cxnId="{594C35CC-45AF-4BCC-ADE2-6C799BF120F8}">
      <dgm:prSet/>
      <dgm:spPr/>
      <dgm:t>
        <a:bodyPr/>
        <a:lstStyle/>
        <a:p>
          <a:endParaRPr lang="en-US"/>
        </a:p>
      </dgm:t>
    </dgm:pt>
    <dgm:pt modelId="{C76D55B6-7C0E-4F4F-B0D3-0E5137196D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– Number of speakers as input</a:t>
          </a:r>
        </a:p>
      </dgm:t>
    </dgm:pt>
    <dgm:pt modelId="{51507DB9-74F0-4AAD-BD19-849F0B7C220D}" type="parTrans" cxnId="{D72B7173-004B-4655-948C-C21816EF86AB}">
      <dgm:prSet/>
      <dgm:spPr/>
      <dgm:t>
        <a:bodyPr/>
        <a:lstStyle/>
        <a:p>
          <a:endParaRPr lang="en-US"/>
        </a:p>
      </dgm:t>
    </dgm:pt>
    <dgm:pt modelId="{BA95CB94-5C6A-4125-A2C6-189973B0672D}" type="sibTrans" cxnId="{D72B7173-004B-4655-948C-C21816EF86AB}">
      <dgm:prSet/>
      <dgm:spPr/>
      <dgm:t>
        <a:bodyPr/>
        <a:lstStyle/>
        <a:p>
          <a:endParaRPr lang="en-US"/>
        </a:p>
      </dgm:t>
    </dgm:pt>
    <dgm:pt modelId="{53426526-E8B8-4758-97A5-AF82A40EB177}" type="pres">
      <dgm:prSet presAssocID="{6AF279B2-FB4A-4A5C-AEDE-901E113D7A22}" presName="root" presStyleCnt="0">
        <dgm:presLayoutVars>
          <dgm:dir/>
          <dgm:resizeHandles val="exact"/>
        </dgm:presLayoutVars>
      </dgm:prSet>
      <dgm:spPr/>
    </dgm:pt>
    <dgm:pt modelId="{757AA3E9-E996-441A-98C5-2878B372B343}" type="pres">
      <dgm:prSet presAssocID="{F06CFE28-C983-47C4-8AE8-EB50ECD5C635}" presName="compNode" presStyleCnt="0"/>
      <dgm:spPr/>
    </dgm:pt>
    <dgm:pt modelId="{F9CC7DCB-EA4F-44F1-A686-64BD49E2B159}" type="pres">
      <dgm:prSet presAssocID="{F06CFE28-C983-47C4-8AE8-EB50ECD5C635}" presName="bgRect" presStyleLbl="bgShp" presStyleIdx="0" presStyleCnt="6"/>
      <dgm:spPr/>
    </dgm:pt>
    <dgm:pt modelId="{A49F28F3-1E0A-4CCA-A0DB-6E96FD782053}" type="pres">
      <dgm:prSet presAssocID="{F06CFE28-C983-47C4-8AE8-EB50ECD5C6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A6F90B10-121E-4CC7-B10C-82D652368626}" type="pres">
      <dgm:prSet presAssocID="{F06CFE28-C983-47C4-8AE8-EB50ECD5C635}" presName="spaceRect" presStyleCnt="0"/>
      <dgm:spPr/>
    </dgm:pt>
    <dgm:pt modelId="{0E458D1D-552D-4C33-8E42-C78F8E916F72}" type="pres">
      <dgm:prSet presAssocID="{F06CFE28-C983-47C4-8AE8-EB50ECD5C635}" presName="parTx" presStyleLbl="revTx" presStyleIdx="0" presStyleCnt="8">
        <dgm:presLayoutVars>
          <dgm:chMax val="0"/>
          <dgm:chPref val="0"/>
        </dgm:presLayoutVars>
      </dgm:prSet>
      <dgm:spPr/>
    </dgm:pt>
    <dgm:pt modelId="{043EF2BD-4D94-45E9-95A3-62F8F23DE871}" type="pres">
      <dgm:prSet presAssocID="{F06CFE28-C983-47C4-8AE8-EB50ECD5C635}" presName="desTx" presStyleLbl="revTx" presStyleIdx="1" presStyleCnt="8">
        <dgm:presLayoutVars/>
      </dgm:prSet>
      <dgm:spPr/>
    </dgm:pt>
    <dgm:pt modelId="{93D66590-3A6D-4C94-A42C-FF2BAA1239E9}" type="pres">
      <dgm:prSet presAssocID="{1202D2DD-B961-4672-8327-62793C5B1B1E}" presName="sibTrans" presStyleCnt="0"/>
      <dgm:spPr/>
    </dgm:pt>
    <dgm:pt modelId="{069D5D78-B9EF-48F6-97C1-C5C8455EB3EF}" type="pres">
      <dgm:prSet presAssocID="{8945D858-6FC6-45F4-9E7E-08D4069D6680}" presName="compNode" presStyleCnt="0"/>
      <dgm:spPr/>
    </dgm:pt>
    <dgm:pt modelId="{20E917DE-5F87-4933-8AE9-6823BDAA3577}" type="pres">
      <dgm:prSet presAssocID="{8945D858-6FC6-45F4-9E7E-08D4069D6680}" presName="bgRect" presStyleLbl="bgShp" presStyleIdx="1" presStyleCnt="6"/>
      <dgm:spPr/>
    </dgm:pt>
    <dgm:pt modelId="{094190F4-51C4-44DD-A15E-3569827D38D4}" type="pres">
      <dgm:prSet presAssocID="{8945D858-6FC6-45F4-9E7E-08D4069D668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A354E166-189B-4548-BD59-90029E9DED60}" type="pres">
      <dgm:prSet presAssocID="{8945D858-6FC6-45F4-9E7E-08D4069D6680}" presName="spaceRect" presStyleCnt="0"/>
      <dgm:spPr/>
    </dgm:pt>
    <dgm:pt modelId="{891262C2-86EF-40FE-8E4E-776BEE36A9FC}" type="pres">
      <dgm:prSet presAssocID="{8945D858-6FC6-45F4-9E7E-08D4069D6680}" presName="parTx" presStyleLbl="revTx" presStyleIdx="2" presStyleCnt="8">
        <dgm:presLayoutVars>
          <dgm:chMax val="0"/>
          <dgm:chPref val="0"/>
        </dgm:presLayoutVars>
      </dgm:prSet>
      <dgm:spPr/>
    </dgm:pt>
    <dgm:pt modelId="{232EACB8-AE56-41B2-A3E1-87AE8CCF2554}" type="pres">
      <dgm:prSet presAssocID="{8945D858-6FC6-45F4-9E7E-08D4069D6680}" presName="desTx" presStyleLbl="revTx" presStyleIdx="3" presStyleCnt="8">
        <dgm:presLayoutVars/>
      </dgm:prSet>
      <dgm:spPr/>
    </dgm:pt>
    <dgm:pt modelId="{69EE21F6-D0CC-4F87-9BBF-39CAFED5CB29}" type="pres">
      <dgm:prSet presAssocID="{2F12C2F8-BDD0-434F-85D7-DB0A60DE1F90}" presName="sibTrans" presStyleCnt="0"/>
      <dgm:spPr/>
    </dgm:pt>
    <dgm:pt modelId="{14E3E36E-C0A5-432D-8620-A9E8BDF65F1B}" type="pres">
      <dgm:prSet presAssocID="{EF30939D-8539-4F43-BB5D-6FE18A5CEA0E}" presName="compNode" presStyleCnt="0"/>
      <dgm:spPr/>
    </dgm:pt>
    <dgm:pt modelId="{15EA0689-F8BA-416C-B343-E973D8BFF448}" type="pres">
      <dgm:prSet presAssocID="{EF30939D-8539-4F43-BB5D-6FE18A5CEA0E}" presName="bgRect" presStyleLbl="bgShp" presStyleIdx="2" presStyleCnt="6"/>
      <dgm:spPr/>
    </dgm:pt>
    <dgm:pt modelId="{B44F2309-3790-4B11-86E3-69C314CA7C0E}" type="pres">
      <dgm:prSet presAssocID="{EF30939D-8539-4F43-BB5D-6FE18A5CEA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D3D2B94-6044-4344-8612-48D3CE39F993}" type="pres">
      <dgm:prSet presAssocID="{EF30939D-8539-4F43-BB5D-6FE18A5CEA0E}" presName="spaceRect" presStyleCnt="0"/>
      <dgm:spPr/>
    </dgm:pt>
    <dgm:pt modelId="{19461D73-1B62-4736-8713-C13ACE221227}" type="pres">
      <dgm:prSet presAssocID="{EF30939D-8539-4F43-BB5D-6FE18A5CEA0E}" presName="parTx" presStyleLbl="revTx" presStyleIdx="4" presStyleCnt="8">
        <dgm:presLayoutVars>
          <dgm:chMax val="0"/>
          <dgm:chPref val="0"/>
        </dgm:presLayoutVars>
      </dgm:prSet>
      <dgm:spPr/>
    </dgm:pt>
    <dgm:pt modelId="{DF4E11DF-14BE-4C09-A6D0-88A3DDCD5642}" type="pres">
      <dgm:prSet presAssocID="{E55CCECF-55ED-46E2-AD80-9EE4CB8511A0}" presName="sibTrans" presStyleCnt="0"/>
      <dgm:spPr/>
    </dgm:pt>
    <dgm:pt modelId="{94DA9309-4299-403A-B435-2003F96ADE86}" type="pres">
      <dgm:prSet presAssocID="{94932EDC-472A-4441-9398-BE7EAA61C411}" presName="compNode" presStyleCnt="0"/>
      <dgm:spPr/>
    </dgm:pt>
    <dgm:pt modelId="{7447BAA0-6406-4ADD-8A7D-5CC526D4BED3}" type="pres">
      <dgm:prSet presAssocID="{94932EDC-472A-4441-9398-BE7EAA61C411}" presName="bgRect" presStyleLbl="bgShp" presStyleIdx="3" presStyleCnt="6"/>
      <dgm:spPr/>
    </dgm:pt>
    <dgm:pt modelId="{AE56C79C-F08F-49EA-B333-EC18A4C55FFC}" type="pres">
      <dgm:prSet presAssocID="{94932EDC-472A-4441-9398-BE7EAA61C4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BEDE08D-4074-410A-BBE3-781D2D68698C}" type="pres">
      <dgm:prSet presAssocID="{94932EDC-472A-4441-9398-BE7EAA61C411}" presName="spaceRect" presStyleCnt="0"/>
      <dgm:spPr/>
    </dgm:pt>
    <dgm:pt modelId="{AF5A98CD-C098-4157-B2B2-33573509794B}" type="pres">
      <dgm:prSet presAssocID="{94932EDC-472A-4441-9398-BE7EAA61C411}" presName="parTx" presStyleLbl="revTx" presStyleIdx="5" presStyleCnt="8">
        <dgm:presLayoutVars>
          <dgm:chMax val="0"/>
          <dgm:chPref val="0"/>
        </dgm:presLayoutVars>
      </dgm:prSet>
      <dgm:spPr/>
    </dgm:pt>
    <dgm:pt modelId="{DBA00571-0A1C-455D-B6EE-BDF360CC8B78}" type="pres">
      <dgm:prSet presAssocID="{5A832D61-67FC-4046-9281-C77D5EBB060F}" presName="sibTrans" presStyleCnt="0"/>
      <dgm:spPr/>
    </dgm:pt>
    <dgm:pt modelId="{D6384D9F-00A0-40E0-B48D-670B2B8456C3}" type="pres">
      <dgm:prSet presAssocID="{DE12649B-A0C7-4D28-8E31-3D33CC5A510C}" presName="compNode" presStyleCnt="0"/>
      <dgm:spPr/>
    </dgm:pt>
    <dgm:pt modelId="{83311852-D891-4CF6-B252-20186691637D}" type="pres">
      <dgm:prSet presAssocID="{DE12649B-A0C7-4D28-8E31-3D33CC5A510C}" presName="bgRect" presStyleLbl="bgShp" presStyleIdx="4" presStyleCnt="6"/>
      <dgm:spPr/>
    </dgm:pt>
    <dgm:pt modelId="{4DE39E4E-454E-4F2C-B9E8-BC0CCDB94DE6}" type="pres">
      <dgm:prSet presAssocID="{DE12649B-A0C7-4D28-8E31-3D33CC5A51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FC3D41E6-7EA2-4CD4-9DD6-308EA07C72F1}" type="pres">
      <dgm:prSet presAssocID="{DE12649B-A0C7-4D28-8E31-3D33CC5A510C}" presName="spaceRect" presStyleCnt="0"/>
      <dgm:spPr/>
    </dgm:pt>
    <dgm:pt modelId="{7AB3B2CE-A9B2-4466-B86C-790065B7F917}" type="pres">
      <dgm:prSet presAssocID="{DE12649B-A0C7-4D28-8E31-3D33CC5A510C}" presName="parTx" presStyleLbl="revTx" presStyleIdx="6" presStyleCnt="8">
        <dgm:presLayoutVars>
          <dgm:chMax val="0"/>
          <dgm:chPref val="0"/>
        </dgm:presLayoutVars>
      </dgm:prSet>
      <dgm:spPr/>
    </dgm:pt>
    <dgm:pt modelId="{6873B827-050E-4D22-8E73-75875DB14B79}" type="pres">
      <dgm:prSet presAssocID="{677FA611-2242-41EA-A5DC-DF47818AC81D}" presName="sibTrans" presStyleCnt="0"/>
      <dgm:spPr/>
    </dgm:pt>
    <dgm:pt modelId="{66CC0815-0E9F-4026-8793-E2526E5E7B70}" type="pres">
      <dgm:prSet presAssocID="{C76D55B6-7C0E-4F4F-B0D3-0E5137196DF8}" presName="compNode" presStyleCnt="0"/>
      <dgm:spPr/>
    </dgm:pt>
    <dgm:pt modelId="{4D6E9D1C-2136-4C75-B52F-AA1B8C157FDC}" type="pres">
      <dgm:prSet presAssocID="{C76D55B6-7C0E-4F4F-B0D3-0E5137196DF8}" presName="bgRect" presStyleLbl="bgShp" presStyleIdx="5" presStyleCnt="6"/>
      <dgm:spPr/>
    </dgm:pt>
    <dgm:pt modelId="{4C8EEF67-A163-427F-94AF-2ADB6BD8BBC1}" type="pres">
      <dgm:prSet presAssocID="{C76D55B6-7C0E-4F4F-B0D3-0E5137196DF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Screen"/>
        </a:ext>
      </dgm:extLst>
    </dgm:pt>
    <dgm:pt modelId="{BDA6E478-04FD-4720-A642-CDCFD9390E63}" type="pres">
      <dgm:prSet presAssocID="{C76D55B6-7C0E-4F4F-B0D3-0E5137196DF8}" presName="spaceRect" presStyleCnt="0"/>
      <dgm:spPr/>
    </dgm:pt>
    <dgm:pt modelId="{098B428A-3F5D-443D-B4C6-267B04736A0E}" type="pres">
      <dgm:prSet presAssocID="{C76D55B6-7C0E-4F4F-B0D3-0E5137196DF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8DEF82C-C778-4D69-A0FA-482ED0F43190}" srcId="{8945D858-6FC6-45F4-9E7E-08D4069D6680}" destId="{C38EA3E8-B7EF-40F7-AB33-FBD85D63165F}" srcOrd="0" destOrd="0" parTransId="{46D7DA3F-ADF0-4E60-BA4A-5DAAA1BA9345}" sibTransId="{D4F18D36-7879-460E-A41D-928D88791BBB}"/>
    <dgm:cxn modelId="{904F9E5E-1224-45B3-805A-464123F47DE0}" type="presOf" srcId="{DE12649B-A0C7-4D28-8E31-3D33CC5A510C}" destId="{7AB3B2CE-A9B2-4466-B86C-790065B7F917}" srcOrd="0" destOrd="0" presId="urn:microsoft.com/office/officeart/2018/2/layout/IconVerticalSolidList"/>
    <dgm:cxn modelId="{DD361661-6B62-4E99-A338-CAB34F7446EF}" type="presOf" srcId="{8945D858-6FC6-45F4-9E7E-08D4069D6680}" destId="{891262C2-86EF-40FE-8E4E-776BEE36A9FC}" srcOrd="0" destOrd="0" presId="urn:microsoft.com/office/officeart/2018/2/layout/IconVerticalSolidList"/>
    <dgm:cxn modelId="{E086D165-BBA4-4E8F-9F21-9630C5423C73}" type="presOf" srcId="{6AF279B2-FB4A-4A5C-AEDE-901E113D7A22}" destId="{53426526-E8B8-4758-97A5-AF82A40EB177}" srcOrd="0" destOrd="0" presId="urn:microsoft.com/office/officeart/2018/2/layout/IconVerticalSolidList"/>
    <dgm:cxn modelId="{D20B6366-ED2D-4756-A079-EB0D7CF925BC}" srcId="{6AF279B2-FB4A-4A5C-AEDE-901E113D7A22}" destId="{8945D858-6FC6-45F4-9E7E-08D4069D6680}" srcOrd="1" destOrd="0" parTransId="{50C909DA-16CF-4A13-A350-CA86CC3A8E71}" sibTransId="{2F12C2F8-BDD0-434F-85D7-DB0A60DE1F90}"/>
    <dgm:cxn modelId="{D72B7173-004B-4655-948C-C21816EF86AB}" srcId="{6AF279B2-FB4A-4A5C-AEDE-901E113D7A22}" destId="{C76D55B6-7C0E-4F4F-B0D3-0E5137196DF8}" srcOrd="5" destOrd="0" parTransId="{51507DB9-74F0-4AAD-BD19-849F0B7C220D}" sibTransId="{BA95CB94-5C6A-4125-A2C6-189973B0672D}"/>
    <dgm:cxn modelId="{80450C82-2540-4C73-9BAD-27FFFD0AF326}" type="presOf" srcId="{C76D55B6-7C0E-4F4F-B0D3-0E5137196DF8}" destId="{098B428A-3F5D-443D-B4C6-267B04736A0E}" srcOrd="0" destOrd="0" presId="urn:microsoft.com/office/officeart/2018/2/layout/IconVerticalSolidList"/>
    <dgm:cxn modelId="{138EBAB1-7162-441F-9F4C-F397C8F88F48}" srcId="{6AF279B2-FB4A-4A5C-AEDE-901E113D7A22}" destId="{94932EDC-472A-4441-9398-BE7EAA61C411}" srcOrd="3" destOrd="0" parTransId="{3244A88F-A794-4F0C-8024-7FD4E090AAE0}" sibTransId="{5A832D61-67FC-4046-9281-C77D5EBB060F}"/>
    <dgm:cxn modelId="{FE304DC2-5BE6-48A0-B9FD-14382DAB09DC}" srcId="{6AF279B2-FB4A-4A5C-AEDE-901E113D7A22}" destId="{EF30939D-8539-4F43-BB5D-6FE18A5CEA0E}" srcOrd="2" destOrd="0" parTransId="{7F059560-D792-4B63-B089-F229A64C1716}" sibTransId="{E55CCECF-55ED-46E2-AD80-9EE4CB8511A0}"/>
    <dgm:cxn modelId="{594C35CC-45AF-4BCC-ADE2-6C799BF120F8}" srcId="{6AF279B2-FB4A-4A5C-AEDE-901E113D7A22}" destId="{DE12649B-A0C7-4D28-8E31-3D33CC5A510C}" srcOrd="4" destOrd="0" parTransId="{7C06FDD8-A4AB-497C-8106-2543219F972D}" sibTransId="{677FA611-2242-41EA-A5DC-DF47818AC81D}"/>
    <dgm:cxn modelId="{6113FAD3-01BC-4F31-94B8-42447309F8F1}" srcId="{6AF279B2-FB4A-4A5C-AEDE-901E113D7A22}" destId="{F06CFE28-C983-47C4-8AE8-EB50ECD5C635}" srcOrd="0" destOrd="0" parTransId="{FAC0BFBC-C376-4947-8F35-A7B1F63D5DEB}" sibTransId="{1202D2DD-B961-4672-8327-62793C5B1B1E}"/>
    <dgm:cxn modelId="{B43E76DD-39FD-41A1-905A-0F8F3EB099BA}" type="presOf" srcId="{EF30939D-8539-4F43-BB5D-6FE18A5CEA0E}" destId="{19461D73-1B62-4736-8713-C13ACE221227}" srcOrd="0" destOrd="0" presId="urn:microsoft.com/office/officeart/2018/2/layout/IconVerticalSolidList"/>
    <dgm:cxn modelId="{9C9F8EE5-E789-41B8-8549-7DCCDF9A1CD1}" type="presOf" srcId="{C38EA3E8-B7EF-40F7-AB33-FBD85D63165F}" destId="{232EACB8-AE56-41B2-A3E1-87AE8CCF2554}" srcOrd="0" destOrd="0" presId="urn:microsoft.com/office/officeart/2018/2/layout/IconVerticalSolidList"/>
    <dgm:cxn modelId="{E2D703F0-1384-4D72-BEAF-78E4FB63743F}" type="presOf" srcId="{920B878C-5CA4-459C-960E-3174F8617032}" destId="{043EF2BD-4D94-45E9-95A3-62F8F23DE871}" srcOrd="0" destOrd="0" presId="urn:microsoft.com/office/officeart/2018/2/layout/IconVerticalSolidList"/>
    <dgm:cxn modelId="{2A8B34F0-D5AD-4023-BDF3-FBEED63763AF}" type="presOf" srcId="{94932EDC-472A-4441-9398-BE7EAA61C411}" destId="{AF5A98CD-C098-4157-B2B2-33573509794B}" srcOrd="0" destOrd="0" presId="urn:microsoft.com/office/officeart/2018/2/layout/IconVerticalSolidList"/>
    <dgm:cxn modelId="{51CCE8F2-4DD8-461C-BB6C-0D023191636E}" srcId="{F06CFE28-C983-47C4-8AE8-EB50ECD5C635}" destId="{920B878C-5CA4-459C-960E-3174F8617032}" srcOrd="0" destOrd="0" parTransId="{175CF7A1-EC62-4FA0-BB96-0A951DF7D410}" sibTransId="{DBB1C81E-4F7C-4C14-BE43-15DD91425F8C}"/>
    <dgm:cxn modelId="{1CB094F9-C8A8-4860-B50E-0496DCCABC47}" type="presOf" srcId="{F06CFE28-C983-47C4-8AE8-EB50ECD5C635}" destId="{0E458D1D-552D-4C33-8E42-C78F8E916F72}" srcOrd="0" destOrd="0" presId="urn:microsoft.com/office/officeart/2018/2/layout/IconVerticalSolidList"/>
    <dgm:cxn modelId="{C1EE7D8A-8658-46ED-91F9-A2C70569F8B5}" type="presParOf" srcId="{53426526-E8B8-4758-97A5-AF82A40EB177}" destId="{757AA3E9-E996-441A-98C5-2878B372B343}" srcOrd="0" destOrd="0" presId="urn:microsoft.com/office/officeart/2018/2/layout/IconVerticalSolidList"/>
    <dgm:cxn modelId="{32467E65-C3C1-4572-838E-D4024BBE6AAA}" type="presParOf" srcId="{757AA3E9-E996-441A-98C5-2878B372B343}" destId="{F9CC7DCB-EA4F-44F1-A686-64BD49E2B159}" srcOrd="0" destOrd="0" presId="urn:microsoft.com/office/officeart/2018/2/layout/IconVerticalSolidList"/>
    <dgm:cxn modelId="{A379A350-3488-4A47-A2FF-527CBEDDF700}" type="presParOf" srcId="{757AA3E9-E996-441A-98C5-2878B372B343}" destId="{A49F28F3-1E0A-4CCA-A0DB-6E96FD782053}" srcOrd="1" destOrd="0" presId="urn:microsoft.com/office/officeart/2018/2/layout/IconVerticalSolidList"/>
    <dgm:cxn modelId="{A0C864F6-049F-4216-9E71-4FA1C0D8E4BC}" type="presParOf" srcId="{757AA3E9-E996-441A-98C5-2878B372B343}" destId="{A6F90B10-121E-4CC7-B10C-82D652368626}" srcOrd="2" destOrd="0" presId="urn:microsoft.com/office/officeart/2018/2/layout/IconVerticalSolidList"/>
    <dgm:cxn modelId="{313906C4-8E84-43C9-B1B9-E7018F81B86C}" type="presParOf" srcId="{757AA3E9-E996-441A-98C5-2878B372B343}" destId="{0E458D1D-552D-4C33-8E42-C78F8E916F72}" srcOrd="3" destOrd="0" presId="urn:microsoft.com/office/officeart/2018/2/layout/IconVerticalSolidList"/>
    <dgm:cxn modelId="{7D7D1529-AB1E-4D8B-A2EB-F0E0F29B19B0}" type="presParOf" srcId="{757AA3E9-E996-441A-98C5-2878B372B343}" destId="{043EF2BD-4D94-45E9-95A3-62F8F23DE871}" srcOrd="4" destOrd="0" presId="urn:microsoft.com/office/officeart/2018/2/layout/IconVerticalSolidList"/>
    <dgm:cxn modelId="{E77D2A62-F175-40AB-B9B0-6894199FDF98}" type="presParOf" srcId="{53426526-E8B8-4758-97A5-AF82A40EB177}" destId="{93D66590-3A6D-4C94-A42C-FF2BAA1239E9}" srcOrd="1" destOrd="0" presId="urn:microsoft.com/office/officeart/2018/2/layout/IconVerticalSolidList"/>
    <dgm:cxn modelId="{C9614DE2-2677-462F-8027-07DCF5EE8802}" type="presParOf" srcId="{53426526-E8B8-4758-97A5-AF82A40EB177}" destId="{069D5D78-B9EF-48F6-97C1-C5C8455EB3EF}" srcOrd="2" destOrd="0" presId="urn:microsoft.com/office/officeart/2018/2/layout/IconVerticalSolidList"/>
    <dgm:cxn modelId="{97111F82-E60C-4068-B7E0-6A1B0D50BD39}" type="presParOf" srcId="{069D5D78-B9EF-48F6-97C1-C5C8455EB3EF}" destId="{20E917DE-5F87-4933-8AE9-6823BDAA3577}" srcOrd="0" destOrd="0" presId="urn:microsoft.com/office/officeart/2018/2/layout/IconVerticalSolidList"/>
    <dgm:cxn modelId="{3DB44398-DD59-4881-B364-20F1DBC0C7D5}" type="presParOf" srcId="{069D5D78-B9EF-48F6-97C1-C5C8455EB3EF}" destId="{094190F4-51C4-44DD-A15E-3569827D38D4}" srcOrd="1" destOrd="0" presId="urn:microsoft.com/office/officeart/2018/2/layout/IconVerticalSolidList"/>
    <dgm:cxn modelId="{14D2C96A-1A01-47AB-8BB8-A3B2AD773C95}" type="presParOf" srcId="{069D5D78-B9EF-48F6-97C1-C5C8455EB3EF}" destId="{A354E166-189B-4548-BD59-90029E9DED60}" srcOrd="2" destOrd="0" presId="urn:microsoft.com/office/officeart/2018/2/layout/IconVerticalSolidList"/>
    <dgm:cxn modelId="{3D4796E4-E863-4A32-949B-0DDD4498B7B1}" type="presParOf" srcId="{069D5D78-B9EF-48F6-97C1-C5C8455EB3EF}" destId="{891262C2-86EF-40FE-8E4E-776BEE36A9FC}" srcOrd="3" destOrd="0" presId="urn:microsoft.com/office/officeart/2018/2/layout/IconVerticalSolidList"/>
    <dgm:cxn modelId="{6288A314-8B35-4BC8-A6B8-D18E7FBE414F}" type="presParOf" srcId="{069D5D78-B9EF-48F6-97C1-C5C8455EB3EF}" destId="{232EACB8-AE56-41B2-A3E1-87AE8CCF2554}" srcOrd="4" destOrd="0" presId="urn:microsoft.com/office/officeart/2018/2/layout/IconVerticalSolidList"/>
    <dgm:cxn modelId="{91CD168C-D937-4A53-B3B5-604B35CB3A07}" type="presParOf" srcId="{53426526-E8B8-4758-97A5-AF82A40EB177}" destId="{69EE21F6-D0CC-4F87-9BBF-39CAFED5CB29}" srcOrd="3" destOrd="0" presId="urn:microsoft.com/office/officeart/2018/2/layout/IconVerticalSolidList"/>
    <dgm:cxn modelId="{3AB21EC1-023E-4847-AD27-45F35E7750C7}" type="presParOf" srcId="{53426526-E8B8-4758-97A5-AF82A40EB177}" destId="{14E3E36E-C0A5-432D-8620-A9E8BDF65F1B}" srcOrd="4" destOrd="0" presId="urn:microsoft.com/office/officeart/2018/2/layout/IconVerticalSolidList"/>
    <dgm:cxn modelId="{0AD70F8A-E6E0-4879-B376-570723E43CC9}" type="presParOf" srcId="{14E3E36E-C0A5-432D-8620-A9E8BDF65F1B}" destId="{15EA0689-F8BA-416C-B343-E973D8BFF448}" srcOrd="0" destOrd="0" presId="urn:microsoft.com/office/officeart/2018/2/layout/IconVerticalSolidList"/>
    <dgm:cxn modelId="{8D05D226-FACA-4AE0-854A-947C221C9017}" type="presParOf" srcId="{14E3E36E-C0A5-432D-8620-A9E8BDF65F1B}" destId="{B44F2309-3790-4B11-86E3-69C314CA7C0E}" srcOrd="1" destOrd="0" presId="urn:microsoft.com/office/officeart/2018/2/layout/IconVerticalSolidList"/>
    <dgm:cxn modelId="{2D1F7A63-3DAC-4002-B7D8-1FE36061B845}" type="presParOf" srcId="{14E3E36E-C0A5-432D-8620-A9E8BDF65F1B}" destId="{8D3D2B94-6044-4344-8612-48D3CE39F993}" srcOrd="2" destOrd="0" presId="urn:microsoft.com/office/officeart/2018/2/layout/IconVerticalSolidList"/>
    <dgm:cxn modelId="{5DD38DDF-B3A8-4C12-AC31-508876E27952}" type="presParOf" srcId="{14E3E36E-C0A5-432D-8620-A9E8BDF65F1B}" destId="{19461D73-1B62-4736-8713-C13ACE221227}" srcOrd="3" destOrd="0" presId="urn:microsoft.com/office/officeart/2018/2/layout/IconVerticalSolidList"/>
    <dgm:cxn modelId="{7488E3AE-C4F1-4CCB-A3E6-FAF4895B6B49}" type="presParOf" srcId="{53426526-E8B8-4758-97A5-AF82A40EB177}" destId="{DF4E11DF-14BE-4C09-A6D0-88A3DDCD5642}" srcOrd="5" destOrd="0" presId="urn:microsoft.com/office/officeart/2018/2/layout/IconVerticalSolidList"/>
    <dgm:cxn modelId="{B5BBC351-7730-4787-A9EA-5E3589134B1A}" type="presParOf" srcId="{53426526-E8B8-4758-97A5-AF82A40EB177}" destId="{94DA9309-4299-403A-B435-2003F96ADE86}" srcOrd="6" destOrd="0" presId="urn:microsoft.com/office/officeart/2018/2/layout/IconVerticalSolidList"/>
    <dgm:cxn modelId="{D38F49B7-F8E9-44E4-8A32-DCE41B85D48D}" type="presParOf" srcId="{94DA9309-4299-403A-B435-2003F96ADE86}" destId="{7447BAA0-6406-4ADD-8A7D-5CC526D4BED3}" srcOrd="0" destOrd="0" presId="urn:microsoft.com/office/officeart/2018/2/layout/IconVerticalSolidList"/>
    <dgm:cxn modelId="{3257825F-4936-45E2-A093-EE20593612A3}" type="presParOf" srcId="{94DA9309-4299-403A-B435-2003F96ADE86}" destId="{AE56C79C-F08F-49EA-B333-EC18A4C55FFC}" srcOrd="1" destOrd="0" presId="urn:microsoft.com/office/officeart/2018/2/layout/IconVerticalSolidList"/>
    <dgm:cxn modelId="{DA53606B-5946-498A-8CF9-DE1BCBAA4841}" type="presParOf" srcId="{94DA9309-4299-403A-B435-2003F96ADE86}" destId="{0BEDE08D-4074-410A-BBE3-781D2D68698C}" srcOrd="2" destOrd="0" presId="urn:microsoft.com/office/officeart/2018/2/layout/IconVerticalSolidList"/>
    <dgm:cxn modelId="{7CAFD3CC-6836-488A-8B76-A0BAA4CE65B0}" type="presParOf" srcId="{94DA9309-4299-403A-B435-2003F96ADE86}" destId="{AF5A98CD-C098-4157-B2B2-33573509794B}" srcOrd="3" destOrd="0" presId="urn:microsoft.com/office/officeart/2018/2/layout/IconVerticalSolidList"/>
    <dgm:cxn modelId="{AC95D95A-7CEF-4EC7-81D5-43DE8F04D28C}" type="presParOf" srcId="{53426526-E8B8-4758-97A5-AF82A40EB177}" destId="{DBA00571-0A1C-455D-B6EE-BDF360CC8B78}" srcOrd="7" destOrd="0" presId="urn:microsoft.com/office/officeart/2018/2/layout/IconVerticalSolidList"/>
    <dgm:cxn modelId="{60DF9B58-EF76-4C7E-93E8-0D6B348D76D0}" type="presParOf" srcId="{53426526-E8B8-4758-97A5-AF82A40EB177}" destId="{D6384D9F-00A0-40E0-B48D-670B2B8456C3}" srcOrd="8" destOrd="0" presId="urn:microsoft.com/office/officeart/2018/2/layout/IconVerticalSolidList"/>
    <dgm:cxn modelId="{64B1E289-8F16-48C1-B8E9-F0D7D5113B52}" type="presParOf" srcId="{D6384D9F-00A0-40E0-B48D-670B2B8456C3}" destId="{83311852-D891-4CF6-B252-20186691637D}" srcOrd="0" destOrd="0" presId="urn:microsoft.com/office/officeart/2018/2/layout/IconVerticalSolidList"/>
    <dgm:cxn modelId="{995DAA22-606D-4CE1-9520-39DA48C4A2C7}" type="presParOf" srcId="{D6384D9F-00A0-40E0-B48D-670B2B8456C3}" destId="{4DE39E4E-454E-4F2C-B9E8-BC0CCDB94DE6}" srcOrd="1" destOrd="0" presId="urn:microsoft.com/office/officeart/2018/2/layout/IconVerticalSolidList"/>
    <dgm:cxn modelId="{7FBAB480-4E88-42BC-80F2-D94F6C704C36}" type="presParOf" srcId="{D6384D9F-00A0-40E0-B48D-670B2B8456C3}" destId="{FC3D41E6-7EA2-4CD4-9DD6-308EA07C72F1}" srcOrd="2" destOrd="0" presId="urn:microsoft.com/office/officeart/2018/2/layout/IconVerticalSolidList"/>
    <dgm:cxn modelId="{BD866026-7E62-4AD9-AD83-5DC178CE90C1}" type="presParOf" srcId="{D6384D9F-00A0-40E0-B48D-670B2B8456C3}" destId="{7AB3B2CE-A9B2-4466-B86C-790065B7F917}" srcOrd="3" destOrd="0" presId="urn:microsoft.com/office/officeart/2018/2/layout/IconVerticalSolidList"/>
    <dgm:cxn modelId="{A9F2AC19-25A1-4882-9787-83927F0E55D0}" type="presParOf" srcId="{53426526-E8B8-4758-97A5-AF82A40EB177}" destId="{6873B827-050E-4D22-8E73-75875DB14B79}" srcOrd="9" destOrd="0" presId="urn:microsoft.com/office/officeart/2018/2/layout/IconVerticalSolidList"/>
    <dgm:cxn modelId="{C74E5321-0A08-4B38-B16C-BA8408336B37}" type="presParOf" srcId="{53426526-E8B8-4758-97A5-AF82A40EB177}" destId="{66CC0815-0E9F-4026-8793-E2526E5E7B70}" srcOrd="10" destOrd="0" presId="urn:microsoft.com/office/officeart/2018/2/layout/IconVerticalSolidList"/>
    <dgm:cxn modelId="{33B00F9E-451A-4168-9F0B-29EFFEEA31B9}" type="presParOf" srcId="{66CC0815-0E9F-4026-8793-E2526E5E7B70}" destId="{4D6E9D1C-2136-4C75-B52F-AA1B8C157FDC}" srcOrd="0" destOrd="0" presId="urn:microsoft.com/office/officeart/2018/2/layout/IconVerticalSolidList"/>
    <dgm:cxn modelId="{C77DAC87-5454-4224-95F9-13744E7E1BFA}" type="presParOf" srcId="{66CC0815-0E9F-4026-8793-E2526E5E7B70}" destId="{4C8EEF67-A163-427F-94AF-2ADB6BD8BBC1}" srcOrd="1" destOrd="0" presId="urn:microsoft.com/office/officeart/2018/2/layout/IconVerticalSolidList"/>
    <dgm:cxn modelId="{063B94EF-B73E-417B-9C50-D2F95A9686BA}" type="presParOf" srcId="{66CC0815-0E9F-4026-8793-E2526E5E7B70}" destId="{BDA6E478-04FD-4720-A642-CDCFD9390E63}" srcOrd="2" destOrd="0" presId="urn:microsoft.com/office/officeart/2018/2/layout/IconVerticalSolidList"/>
    <dgm:cxn modelId="{4A72F164-4014-4655-B61A-836DC2FCA6F3}" type="presParOf" srcId="{66CC0815-0E9F-4026-8793-E2526E5E7B70}" destId="{098B428A-3F5D-443D-B4C6-267B04736A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04BDEE-A579-4730-A167-C0DD63E099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E7269C55-6198-418B-8C54-D66670022050}">
      <dgm:prSet/>
      <dgm:spPr/>
      <dgm:t>
        <a:bodyPr/>
        <a:lstStyle/>
        <a:p>
          <a:r>
            <a:rPr lang="en-US" b="0" i="0"/>
            <a:t>Getting kaldi and pyannote audio to work</a:t>
          </a:r>
          <a:endParaRPr lang="en-US"/>
        </a:p>
      </dgm:t>
    </dgm:pt>
    <dgm:pt modelId="{8DB1AA9F-5F18-4A36-B0EA-19BC8BFF1233}" type="parTrans" cxnId="{92D74B09-BABA-48F4-8E99-64A708F035D4}">
      <dgm:prSet/>
      <dgm:spPr/>
      <dgm:t>
        <a:bodyPr/>
        <a:lstStyle/>
        <a:p>
          <a:endParaRPr lang="en-US"/>
        </a:p>
      </dgm:t>
    </dgm:pt>
    <dgm:pt modelId="{149CCD34-AA67-4CA7-A09E-34CFB6FFD5AE}" type="sibTrans" cxnId="{92D74B09-BABA-48F4-8E99-64A708F035D4}">
      <dgm:prSet/>
      <dgm:spPr/>
      <dgm:t>
        <a:bodyPr/>
        <a:lstStyle/>
        <a:p>
          <a:endParaRPr lang="en-US"/>
        </a:p>
      </dgm:t>
    </dgm:pt>
    <dgm:pt modelId="{B1278E7F-2788-4C0C-B5B8-11FFA439195D}">
      <dgm:prSet/>
      <dgm:spPr/>
      <dgm:t>
        <a:bodyPr/>
        <a:lstStyle/>
        <a:p>
          <a:r>
            <a:rPr lang="en-US" b="0" i="0" dirty="0"/>
            <a:t>Create a compact code structure (with installation instructions) </a:t>
          </a:r>
          <a:endParaRPr lang="en-US" dirty="0"/>
        </a:p>
      </dgm:t>
    </dgm:pt>
    <dgm:pt modelId="{C8BD3169-20FD-4EC6-9C04-49FEBEEE67BE}" type="parTrans" cxnId="{546A050C-D3E7-4FC9-8A56-D673FEAA4371}">
      <dgm:prSet/>
      <dgm:spPr/>
      <dgm:t>
        <a:bodyPr/>
        <a:lstStyle/>
        <a:p>
          <a:endParaRPr lang="en-US"/>
        </a:p>
      </dgm:t>
    </dgm:pt>
    <dgm:pt modelId="{BD2A650B-AE45-4E23-94F9-D065AF790CA3}" type="sibTrans" cxnId="{546A050C-D3E7-4FC9-8A56-D673FEAA4371}">
      <dgm:prSet/>
      <dgm:spPr/>
      <dgm:t>
        <a:bodyPr/>
        <a:lstStyle/>
        <a:p>
          <a:endParaRPr lang="en-US"/>
        </a:p>
      </dgm:t>
    </dgm:pt>
    <dgm:pt modelId="{57AC0ADF-2A3A-41A9-9CE1-D969A679E8A4}" type="pres">
      <dgm:prSet presAssocID="{F104BDEE-A579-4730-A167-C0DD63E09954}" presName="root" presStyleCnt="0">
        <dgm:presLayoutVars>
          <dgm:dir/>
          <dgm:resizeHandles val="exact"/>
        </dgm:presLayoutVars>
      </dgm:prSet>
      <dgm:spPr/>
    </dgm:pt>
    <dgm:pt modelId="{EC23B3B5-7F76-45D8-AC5C-40E916579A7D}" type="pres">
      <dgm:prSet presAssocID="{E7269C55-6198-418B-8C54-D66670022050}" presName="compNode" presStyleCnt="0"/>
      <dgm:spPr/>
    </dgm:pt>
    <dgm:pt modelId="{82CF9744-9E5C-44F6-8418-0A76A771DCBB}" type="pres">
      <dgm:prSet presAssocID="{E7269C55-6198-418B-8C54-D66670022050}" presName="bgRect" presStyleLbl="bgShp" presStyleIdx="0" presStyleCnt="2"/>
      <dgm:spPr/>
    </dgm:pt>
    <dgm:pt modelId="{B3BE0F95-06A3-4695-8E0B-0920040F23DD}" type="pres">
      <dgm:prSet presAssocID="{E7269C55-6198-418B-8C54-D666700220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E07E1EEE-095C-461F-9C08-67892A736531}" type="pres">
      <dgm:prSet presAssocID="{E7269C55-6198-418B-8C54-D66670022050}" presName="spaceRect" presStyleCnt="0"/>
      <dgm:spPr/>
    </dgm:pt>
    <dgm:pt modelId="{F9A7108C-1F86-4695-A75B-9900E16F610A}" type="pres">
      <dgm:prSet presAssocID="{E7269C55-6198-418B-8C54-D66670022050}" presName="parTx" presStyleLbl="revTx" presStyleIdx="0" presStyleCnt="2">
        <dgm:presLayoutVars>
          <dgm:chMax val="0"/>
          <dgm:chPref val="0"/>
        </dgm:presLayoutVars>
      </dgm:prSet>
      <dgm:spPr/>
    </dgm:pt>
    <dgm:pt modelId="{D1C117E5-A092-4BE7-A0EC-D273419B03FD}" type="pres">
      <dgm:prSet presAssocID="{149CCD34-AA67-4CA7-A09E-34CFB6FFD5AE}" presName="sibTrans" presStyleCnt="0"/>
      <dgm:spPr/>
    </dgm:pt>
    <dgm:pt modelId="{3525E559-F696-4429-942B-DD17426A12D0}" type="pres">
      <dgm:prSet presAssocID="{B1278E7F-2788-4C0C-B5B8-11FFA439195D}" presName="compNode" presStyleCnt="0"/>
      <dgm:spPr/>
    </dgm:pt>
    <dgm:pt modelId="{8E4F6203-71EF-41C5-8A98-0EAD4C9EA367}" type="pres">
      <dgm:prSet presAssocID="{B1278E7F-2788-4C0C-B5B8-11FFA439195D}" presName="bgRect" presStyleLbl="bgShp" presStyleIdx="1" presStyleCnt="2"/>
      <dgm:spPr/>
    </dgm:pt>
    <dgm:pt modelId="{BFE6AB35-623E-473D-9009-EC4AD6E1D91F}" type="pres">
      <dgm:prSet presAssocID="{B1278E7F-2788-4C0C-B5B8-11FFA43919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E1F0ABD-F256-49F2-A2AC-5AB4F531A764}" type="pres">
      <dgm:prSet presAssocID="{B1278E7F-2788-4C0C-B5B8-11FFA439195D}" presName="spaceRect" presStyleCnt="0"/>
      <dgm:spPr/>
    </dgm:pt>
    <dgm:pt modelId="{3824B760-1850-47A4-8299-9164B7166E27}" type="pres">
      <dgm:prSet presAssocID="{B1278E7F-2788-4C0C-B5B8-11FFA439195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2D74B09-BABA-48F4-8E99-64A708F035D4}" srcId="{F104BDEE-A579-4730-A167-C0DD63E09954}" destId="{E7269C55-6198-418B-8C54-D66670022050}" srcOrd="0" destOrd="0" parTransId="{8DB1AA9F-5F18-4A36-B0EA-19BC8BFF1233}" sibTransId="{149CCD34-AA67-4CA7-A09E-34CFB6FFD5AE}"/>
    <dgm:cxn modelId="{546A050C-D3E7-4FC9-8A56-D673FEAA4371}" srcId="{F104BDEE-A579-4730-A167-C0DD63E09954}" destId="{B1278E7F-2788-4C0C-B5B8-11FFA439195D}" srcOrd="1" destOrd="0" parTransId="{C8BD3169-20FD-4EC6-9C04-49FEBEEE67BE}" sibTransId="{BD2A650B-AE45-4E23-94F9-D065AF790CA3}"/>
    <dgm:cxn modelId="{01C23310-1C2F-4EB7-9500-2DCC0D615346}" type="presOf" srcId="{B1278E7F-2788-4C0C-B5B8-11FFA439195D}" destId="{3824B760-1850-47A4-8299-9164B7166E27}" srcOrd="0" destOrd="0" presId="urn:microsoft.com/office/officeart/2018/2/layout/IconVerticalSolidList"/>
    <dgm:cxn modelId="{7A10D86F-D7DA-4B42-80D2-33FD4D189E1B}" type="presOf" srcId="{F104BDEE-A579-4730-A167-C0DD63E09954}" destId="{57AC0ADF-2A3A-41A9-9CE1-D969A679E8A4}" srcOrd="0" destOrd="0" presId="urn:microsoft.com/office/officeart/2018/2/layout/IconVerticalSolidList"/>
    <dgm:cxn modelId="{2248E8EC-6460-4348-9CC1-1D2BD65A255E}" type="presOf" srcId="{E7269C55-6198-418B-8C54-D66670022050}" destId="{F9A7108C-1F86-4695-A75B-9900E16F610A}" srcOrd="0" destOrd="0" presId="urn:microsoft.com/office/officeart/2018/2/layout/IconVerticalSolidList"/>
    <dgm:cxn modelId="{EFBE374B-2097-43FC-A365-7D7C6FDE0805}" type="presParOf" srcId="{57AC0ADF-2A3A-41A9-9CE1-D969A679E8A4}" destId="{EC23B3B5-7F76-45D8-AC5C-40E916579A7D}" srcOrd="0" destOrd="0" presId="urn:microsoft.com/office/officeart/2018/2/layout/IconVerticalSolidList"/>
    <dgm:cxn modelId="{6F38BFAC-D26B-45CE-BE5B-7E636A4E7F02}" type="presParOf" srcId="{EC23B3B5-7F76-45D8-AC5C-40E916579A7D}" destId="{82CF9744-9E5C-44F6-8418-0A76A771DCBB}" srcOrd="0" destOrd="0" presId="urn:microsoft.com/office/officeart/2018/2/layout/IconVerticalSolidList"/>
    <dgm:cxn modelId="{516CECEC-05FA-475B-9D54-BF13B0A2EFC3}" type="presParOf" srcId="{EC23B3B5-7F76-45D8-AC5C-40E916579A7D}" destId="{B3BE0F95-06A3-4695-8E0B-0920040F23DD}" srcOrd="1" destOrd="0" presId="urn:microsoft.com/office/officeart/2018/2/layout/IconVerticalSolidList"/>
    <dgm:cxn modelId="{D637F029-2101-4F77-9E47-08A62024DB50}" type="presParOf" srcId="{EC23B3B5-7F76-45D8-AC5C-40E916579A7D}" destId="{E07E1EEE-095C-461F-9C08-67892A736531}" srcOrd="2" destOrd="0" presId="urn:microsoft.com/office/officeart/2018/2/layout/IconVerticalSolidList"/>
    <dgm:cxn modelId="{A87B689D-4627-42B3-81EB-153F0AA65B7B}" type="presParOf" srcId="{EC23B3B5-7F76-45D8-AC5C-40E916579A7D}" destId="{F9A7108C-1F86-4695-A75B-9900E16F610A}" srcOrd="3" destOrd="0" presId="urn:microsoft.com/office/officeart/2018/2/layout/IconVerticalSolidList"/>
    <dgm:cxn modelId="{073DC493-0AF4-4D5F-BEB6-BC4116EA04DD}" type="presParOf" srcId="{57AC0ADF-2A3A-41A9-9CE1-D969A679E8A4}" destId="{D1C117E5-A092-4BE7-A0EC-D273419B03FD}" srcOrd="1" destOrd="0" presId="urn:microsoft.com/office/officeart/2018/2/layout/IconVerticalSolidList"/>
    <dgm:cxn modelId="{0F866913-BD57-4CED-BD33-DBE713D5D790}" type="presParOf" srcId="{57AC0ADF-2A3A-41A9-9CE1-D969A679E8A4}" destId="{3525E559-F696-4429-942B-DD17426A12D0}" srcOrd="2" destOrd="0" presId="urn:microsoft.com/office/officeart/2018/2/layout/IconVerticalSolidList"/>
    <dgm:cxn modelId="{FD32B71F-285A-4968-9EA8-432E1EAD107D}" type="presParOf" srcId="{3525E559-F696-4429-942B-DD17426A12D0}" destId="{8E4F6203-71EF-41C5-8A98-0EAD4C9EA367}" srcOrd="0" destOrd="0" presId="urn:microsoft.com/office/officeart/2018/2/layout/IconVerticalSolidList"/>
    <dgm:cxn modelId="{77742E96-2B76-4953-BECD-FE80C9DA2398}" type="presParOf" srcId="{3525E559-F696-4429-942B-DD17426A12D0}" destId="{BFE6AB35-623E-473D-9009-EC4AD6E1D91F}" srcOrd="1" destOrd="0" presId="urn:microsoft.com/office/officeart/2018/2/layout/IconVerticalSolidList"/>
    <dgm:cxn modelId="{28839230-4D6F-42BE-99B3-97087B256384}" type="presParOf" srcId="{3525E559-F696-4429-942B-DD17426A12D0}" destId="{4E1F0ABD-F256-49F2-A2AC-5AB4F531A764}" srcOrd="2" destOrd="0" presId="urn:microsoft.com/office/officeart/2018/2/layout/IconVerticalSolidList"/>
    <dgm:cxn modelId="{C0B60B96-EECE-4029-AEC6-3076549529AD}" type="presParOf" srcId="{3525E559-F696-4429-942B-DD17426A12D0}" destId="{3824B760-1850-47A4-8299-9164B7166E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C7DCB-EA4F-44F1-A686-64BD49E2B159}">
      <dsp:nvSpPr>
        <dsp:cNvPr id="0" name=""/>
        <dsp:cNvSpPr/>
      </dsp:nvSpPr>
      <dsp:spPr>
        <a:xfrm>
          <a:off x="0" y="147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F28F3-1E0A-4CCA-A0DB-6E96FD782053}">
      <dsp:nvSpPr>
        <dsp:cNvPr id="0" name=""/>
        <dsp:cNvSpPr/>
      </dsp:nvSpPr>
      <dsp:spPr>
        <a:xfrm>
          <a:off x="190639" y="143276"/>
          <a:ext cx="346616" cy="34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8D1D-552D-4C33-8E42-C78F8E916F72}">
      <dsp:nvSpPr>
        <dsp:cNvPr id="0" name=""/>
        <dsp:cNvSpPr/>
      </dsp:nvSpPr>
      <dsp:spPr>
        <a:xfrm>
          <a:off x="727895" y="1478"/>
          <a:ext cx="2923222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Task – Speech Diarisation </a:t>
          </a:r>
        </a:p>
      </dsp:txBody>
      <dsp:txXfrm>
        <a:off x="727895" y="1478"/>
        <a:ext cx="2923222" cy="630212"/>
      </dsp:txXfrm>
    </dsp:sp>
    <dsp:sp modelId="{043EF2BD-4D94-45E9-95A3-62F8F23DE871}">
      <dsp:nvSpPr>
        <dsp:cNvPr id="0" name=""/>
        <dsp:cNvSpPr/>
      </dsp:nvSpPr>
      <dsp:spPr>
        <a:xfrm>
          <a:off x="3651118" y="1478"/>
          <a:ext cx="2844931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What? Why?</a:t>
          </a:r>
        </a:p>
      </dsp:txBody>
      <dsp:txXfrm>
        <a:off x="3651118" y="1478"/>
        <a:ext cx="2844931" cy="630212"/>
      </dsp:txXfrm>
    </dsp:sp>
    <dsp:sp modelId="{20E917DE-5F87-4933-8AE9-6823BDAA3577}">
      <dsp:nvSpPr>
        <dsp:cNvPr id="0" name=""/>
        <dsp:cNvSpPr/>
      </dsp:nvSpPr>
      <dsp:spPr>
        <a:xfrm>
          <a:off x="0" y="789244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190F4-51C4-44DD-A15E-3569827D38D4}">
      <dsp:nvSpPr>
        <dsp:cNvPr id="0" name=""/>
        <dsp:cNvSpPr/>
      </dsp:nvSpPr>
      <dsp:spPr>
        <a:xfrm>
          <a:off x="190639" y="931042"/>
          <a:ext cx="346616" cy="34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262C2-86EF-40FE-8E4E-776BEE36A9FC}">
      <dsp:nvSpPr>
        <dsp:cNvPr id="0" name=""/>
        <dsp:cNvSpPr/>
      </dsp:nvSpPr>
      <dsp:spPr>
        <a:xfrm>
          <a:off x="727895" y="789244"/>
          <a:ext cx="2923222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Bit of Background – </a:t>
          </a:r>
        </a:p>
      </dsp:txBody>
      <dsp:txXfrm>
        <a:off x="727895" y="789244"/>
        <a:ext cx="2923222" cy="630212"/>
      </dsp:txXfrm>
    </dsp:sp>
    <dsp:sp modelId="{232EACB8-AE56-41B2-A3E1-87AE8CCF2554}">
      <dsp:nvSpPr>
        <dsp:cNvPr id="0" name=""/>
        <dsp:cNvSpPr/>
      </dsp:nvSpPr>
      <dsp:spPr>
        <a:xfrm>
          <a:off x="3651118" y="789244"/>
          <a:ext cx="2844931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audio data is stored?</a:t>
          </a:r>
        </a:p>
      </dsp:txBody>
      <dsp:txXfrm>
        <a:off x="3651118" y="789244"/>
        <a:ext cx="2844931" cy="630212"/>
      </dsp:txXfrm>
    </dsp:sp>
    <dsp:sp modelId="{15EA0689-F8BA-416C-B343-E973D8BFF448}">
      <dsp:nvSpPr>
        <dsp:cNvPr id="0" name=""/>
        <dsp:cNvSpPr/>
      </dsp:nvSpPr>
      <dsp:spPr>
        <a:xfrm>
          <a:off x="0" y="1577010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F2309-3790-4B11-86E3-69C314CA7C0E}">
      <dsp:nvSpPr>
        <dsp:cNvPr id="0" name=""/>
        <dsp:cNvSpPr/>
      </dsp:nvSpPr>
      <dsp:spPr>
        <a:xfrm>
          <a:off x="190639" y="1718808"/>
          <a:ext cx="346616" cy="34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61D73-1B62-4736-8713-C13ACE221227}">
      <dsp:nvSpPr>
        <dsp:cNvPr id="0" name=""/>
        <dsp:cNvSpPr/>
      </dsp:nvSpPr>
      <dsp:spPr>
        <a:xfrm>
          <a:off x="727895" y="1577010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Explored various models like Kaldi (License required), </a:t>
          </a:r>
          <a:r>
            <a:rPr lang="en-US" sz="1500" kern="1200" dirty="0" err="1"/>
            <a:t>Pyannote</a:t>
          </a:r>
          <a:r>
            <a:rPr lang="en-US" sz="1500" kern="1200" dirty="0"/>
            <a:t> Audio(GPU for training), S4D,</a:t>
          </a:r>
        </a:p>
      </dsp:txBody>
      <dsp:txXfrm>
        <a:off x="727895" y="1577010"/>
        <a:ext cx="5768154" cy="630212"/>
      </dsp:txXfrm>
    </dsp:sp>
    <dsp:sp modelId="{7447BAA0-6406-4ADD-8A7D-5CC526D4BED3}">
      <dsp:nvSpPr>
        <dsp:cNvPr id="0" name=""/>
        <dsp:cNvSpPr/>
      </dsp:nvSpPr>
      <dsp:spPr>
        <a:xfrm>
          <a:off x="0" y="2364776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6C79C-F08F-49EA-B333-EC18A4C55FFC}">
      <dsp:nvSpPr>
        <dsp:cNvPr id="0" name=""/>
        <dsp:cNvSpPr/>
      </dsp:nvSpPr>
      <dsp:spPr>
        <a:xfrm>
          <a:off x="190639" y="2506574"/>
          <a:ext cx="346616" cy="346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A98CD-C098-4157-B2B2-33573509794B}">
      <dsp:nvSpPr>
        <dsp:cNvPr id="0" name=""/>
        <dsp:cNvSpPr/>
      </dsp:nvSpPr>
      <dsp:spPr>
        <a:xfrm>
          <a:off x="727895" y="2364776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PyAudioAnalysis</a:t>
          </a:r>
          <a:r>
            <a:rPr lang="en-US" sz="1500" kern="1200" dirty="0"/>
            <a:t> - working</a:t>
          </a:r>
        </a:p>
      </dsp:txBody>
      <dsp:txXfrm>
        <a:off x="727895" y="2364776"/>
        <a:ext cx="5768154" cy="630212"/>
      </dsp:txXfrm>
    </dsp:sp>
    <dsp:sp modelId="{83311852-D891-4CF6-B252-20186691637D}">
      <dsp:nvSpPr>
        <dsp:cNvPr id="0" name=""/>
        <dsp:cNvSpPr/>
      </dsp:nvSpPr>
      <dsp:spPr>
        <a:xfrm>
          <a:off x="0" y="3152542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39E4E-454E-4F2C-B9E8-BC0CCDB94DE6}">
      <dsp:nvSpPr>
        <dsp:cNvPr id="0" name=""/>
        <dsp:cNvSpPr/>
      </dsp:nvSpPr>
      <dsp:spPr>
        <a:xfrm>
          <a:off x="190639" y="3294340"/>
          <a:ext cx="346616" cy="346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3B2CE-A9B2-4466-B86C-790065B7F917}">
      <dsp:nvSpPr>
        <dsp:cNvPr id="0" name=""/>
        <dsp:cNvSpPr/>
      </dsp:nvSpPr>
      <dsp:spPr>
        <a:xfrm>
          <a:off x="727895" y="3152542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</a:t>
          </a:r>
        </a:p>
      </dsp:txBody>
      <dsp:txXfrm>
        <a:off x="727895" y="3152542"/>
        <a:ext cx="5768154" cy="630212"/>
      </dsp:txXfrm>
    </dsp:sp>
    <dsp:sp modelId="{4D6E9D1C-2136-4C75-B52F-AA1B8C157FDC}">
      <dsp:nvSpPr>
        <dsp:cNvPr id="0" name=""/>
        <dsp:cNvSpPr/>
      </dsp:nvSpPr>
      <dsp:spPr>
        <a:xfrm>
          <a:off x="0" y="394030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EEF67-A163-427F-94AF-2ADB6BD8BBC1}">
      <dsp:nvSpPr>
        <dsp:cNvPr id="0" name=""/>
        <dsp:cNvSpPr/>
      </dsp:nvSpPr>
      <dsp:spPr>
        <a:xfrm>
          <a:off x="190639" y="4082106"/>
          <a:ext cx="346616" cy="346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B428A-3F5D-443D-B4C6-267B04736A0E}">
      <dsp:nvSpPr>
        <dsp:cNvPr id="0" name=""/>
        <dsp:cNvSpPr/>
      </dsp:nvSpPr>
      <dsp:spPr>
        <a:xfrm>
          <a:off x="727895" y="394030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Problem – Number of speakers as input</a:t>
          </a:r>
        </a:p>
      </dsp:txBody>
      <dsp:txXfrm>
        <a:off x="727895" y="3940308"/>
        <a:ext cx="5768154" cy="630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F9744-9E5C-44F6-8418-0A76A771DCBB}">
      <dsp:nvSpPr>
        <dsp:cNvPr id="0" name=""/>
        <dsp:cNvSpPr/>
      </dsp:nvSpPr>
      <dsp:spPr>
        <a:xfrm>
          <a:off x="0" y="553195"/>
          <a:ext cx="10895369" cy="10212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E0F95-06A3-4695-8E0B-0920040F23DD}">
      <dsp:nvSpPr>
        <dsp:cNvPr id="0" name=""/>
        <dsp:cNvSpPr/>
      </dsp:nvSpPr>
      <dsp:spPr>
        <a:xfrm>
          <a:off x="308938" y="782983"/>
          <a:ext cx="561705" cy="561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7108C-1F86-4695-A75B-9900E16F610A}">
      <dsp:nvSpPr>
        <dsp:cNvPr id="0" name=""/>
        <dsp:cNvSpPr/>
      </dsp:nvSpPr>
      <dsp:spPr>
        <a:xfrm>
          <a:off x="1179581" y="553195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Getting kaldi and pyannote audio to work</a:t>
          </a:r>
          <a:endParaRPr lang="en-US" sz="2500" kern="1200"/>
        </a:p>
      </dsp:txBody>
      <dsp:txXfrm>
        <a:off x="1179581" y="553195"/>
        <a:ext cx="9715788" cy="1021283"/>
      </dsp:txXfrm>
    </dsp:sp>
    <dsp:sp modelId="{8E4F6203-71EF-41C5-8A98-0EAD4C9EA367}">
      <dsp:nvSpPr>
        <dsp:cNvPr id="0" name=""/>
        <dsp:cNvSpPr/>
      </dsp:nvSpPr>
      <dsp:spPr>
        <a:xfrm>
          <a:off x="0" y="1829798"/>
          <a:ext cx="10895369" cy="10212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6AB35-623E-473D-9009-EC4AD6E1D91F}">
      <dsp:nvSpPr>
        <dsp:cNvPr id="0" name=""/>
        <dsp:cNvSpPr/>
      </dsp:nvSpPr>
      <dsp:spPr>
        <a:xfrm>
          <a:off x="308938" y="2059587"/>
          <a:ext cx="561705" cy="561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4B760-1850-47A4-8299-9164B7166E27}">
      <dsp:nvSpPr>
        <dsp:cNvPr id="0" name=""/>
        <dsp:cNvSpPr/>
      </dsp:nvSpPr>
      <dsp:spPr>
        <a:xfrm>
          <a:off x="1179581" y="1829798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Create a compact code structure (with installation instructions) </a:t>
          </a:r>
          <a:endParaRPr lang="en-US" sz="2500" kern="1200" dirty="0"/>
        </a:p>
      </dsp:txBody>
      <dsp:txXfrm>
        <a:off x="1179581" y="1829798"/>
        <a:ext cx="9715788" cy="1021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5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66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4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7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4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AD0289-7A97-4FF3-AFB5-6FA864688BC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DCB7-BFB9-4386-9A48-0AABA220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5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111C2-1A8B-4466-9FFC-1EB1A2D4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2F2F2"/>
                </a:solidFill>
              </a:rPr>
              <a:t>Work Done Last Week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68E21B4-87DF-4B01-BDD6-065C95F39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61439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65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5DF39-D0FE-458A-B668-7AA2E4B6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Work TO DO Next Week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93851B-57FF-4F2F-ABCE-872AA37E5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52945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12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Work Done Last Week</vt:lpstr>
      <vt:lpstr>Work TO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Done Last Week</dc:title>
  <dc:creator>BHAVE VIVEK RAJESH</dc:creator>
  <cp:lastModifiedBy>BHAVE VIVEK RAJESH</cp:lastModifiedBy>
  <cp:revision>3</cp:revision>
  <dcterms:created xsi:type="dcterms:W3CDTF">2020-02-06T17:24:17Z</dcterms:created>
  <dcterms:modified xsi:type="dcterms:W3CDTF">2020-02-06T21:48:29Z</dcterms:modified>
</cp:coreProperties>
</file>