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3B6500-09D1-45B8-84C4-E6C277A3E9E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1D0C4A-03D1-4E7B-B13F-B6607C718674}">
      <dgm:prSet/>
      <dgm:spPr/>
      <dgm:t>
        <a:bodyPr/>
        <a:lstStyle/>
        <a:p>
          <a:r>
            <a:rPr lang="en-US" dirty="0"/>
            <a:t>Be able to run proper batching for class activation maps and image features</a:t>
          </a:r>
        </a:p>
      </dgm:t>
    </dgm:pt>
    <dgm:pt modelId="{A2CDA7CF-79E8-44AF-93E3-314A56F7A9F1}" type="parTrans" cxnId="{CA26F93D-344B-4EE0-934A-FDB353335CA0}">
      <dgm:prSet/>
      <dgm:spPr/>
      <dgm:t>
        <a:bodyPr/>
        <a:lstStyle/>
        <a:p>
          <a:endParaRPr lang="en-US"/>
        </a:p>
      </dgm:t>
    </dgm:pt>
    <dgm:pt modelId="{DEC9E673-AA75-4B18-B495-BC74DBBD19E2}" type="sibTrans" cxnId="{CA26F93D-344B-4EE0-934A-FDB353335CA0}">
      <dgm:prSet/>
      <dgm:spPr/>
      <dgm:t>
        <a:bodyPr/>
        <a:lstStyle/>
        <a:p>
          <a:endParaRPr lang="en-US"/>
        </a:p>
      </dgm:t>
    </dgm:pt>
    <dgm:pt modelId="{235E6D36-2F80-4319-866E-71207F277A8C}">
      <dgm:prSet/>
      <dgm:spPr/>
      <dgm:t>
        <a:bodyPr/>
        <a:lstStyle/>
        <a:p>
          <a:r>
            <a:rPr lang="en-US" dirty="0"/>
            <a:t>Train a model for identifying geolocations of an image</a:t>
          </a:r>
        </a:p>
      </dgm:t>
    </dgm:pt>
    <dgm:pt modelId="{A0B7748F-3147-4B41-B52B-BB2F9AA7EE7A}" type="parTrans" cxnId="{D37736FE-A919-43A0-9C8E-FB30AE2D73B6}">
      <dgm:prSet/>
      <dgm:spPr/>
      <dgm:t>
        <a:bodyPr/>
        <a:lstStyle/>
        <a:p>
          <a:endParaRPr lang="en-US"/>
        </a:p>
      </dgm:t>
    </dgm:pt>
    <dgm:pt modelId="{A29E5B49-0632-446F-B793-306B20B5C4B7}" type="sibTrans" cxnId="{D37736FE-A919-43A0-9C8E-FB30AE2D73B6}">
      <dgm:prSet/>
      <dgm:spPr/>
      <dgm:t>
        <a:bodyPr/>
        <a:lstStyle/>
        <a:p>
          <a:endParaRPr lang="en-US"/>
        </a:p>
      </dgm:t>
    </dgm:pt>
    <dgm:pt modelId="{5E57880E-526B-4644-9B42-2009418BEEC5}" type="pres">
      <dgm:prSet presAssocID="{683B6500-09D1-45B8-84C4-E6C277A3E9E0}" presName="linear" presStyleCnt="0">
        <dgm:presLayoutVars>
          <dgm:animLvl val="lvl"/>
          <dgm:resizeHandles val="exact"/>
        </dgm:presLayoutVars>
      </dgm:prSet>
      <dgm:spPr/>
    </dgm:pt>
    <dgm:pt modelId="{47FC13C7-F356-4E0F-865A-724C38E17CF4}" type="pres">
      <dgm:prSet presAssocID="{351D0C4A-03D1-4E7B-B13F-B6607C7186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48A1A9-62A2-46B0-B253-121B49701FE6}" type="pres">
      <dgm:prSet presAssocID="{DEC9E673-AA75-4B18-B495-BC74DBBD19E2}" presName="spacer" presStyleCnt="0"/>
      <dgm:spPr/>
    </dgm:pt>
    <dgm:pt modelId="{E2DFAF91-C7CE-4564-BBC5-C27B0FB8C0AB}" type="pres">
      <dgm:prSet presAssocID="{235E6D36-2F80-4319-866E-71207F277A8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A26F93D-344B-4EE0-934A-FDB353335CA0}" srcId="{683B6500-09D1-45B8-84C4-E6C277A3E9E0}" destId="{351D0C4A-03D1-4E7B-B13F-B6607C718674}" srcOrd="0" destOrd="0" parTransId="{A2CDA7CF-79E8-44AF-93E3-314A56F7A9F1}" sibTransId="{DEC9E673-AA75-4B18-B495-BC74DBBD19E2}"/>
    <dgm:cxn modelId="{7B040A51-0FB7-46BA-8CB2-6537BF9D89BD}" type="presOf" srcId="{351D0C4A-03D1-4E7B-B13F-B6607C718674}" destId="{47FC13C7-F356-4E0F-865A-724C38E17CF4}" srcOrd="0" destOrd="0" presId="urn:microsoft.com/office/officeart/2005/8/layout/vList2"/>
    <dgm:cxn modelId="{9B4F8C56-8B7B-400D-858C-2FDABF15474F}" type="presOf" srcId="{683B6500-09D1-45B8-84C4-E6C277A3E9E0}" destId="{5E57880E-526B-4644-9B42-2009418BEEC5}" srcOrd="0" destOrd="0" presId="urn:microsoft.com/office/officeart/2005/8/layout/vList2"/>
    <dgm:cxn modelId="{C4021F93-C45B-496B-B2CB-9105CA242372}" type="presOf" srcId="{235E6D36-2F80-4319-866E-71207F277A8C}" destId="{E2DFAF91-C7CE-4564-BBC5-C27B0FB8C0AB}" srcOrd="0" destOrd="0" presId="urn:microsoft.com/office/officeart/2005/8/layout/vList2"/>
    <dgm:cxn modelId="{D37736FE-A919-43A0-9C8E-FB30AE2D73B6}" srcId="{683B6500-09D1-45B8-84C4-E6C277A3E9E0}" destId="{235E6D36-2F80-4319-866E-71207F277A8C}" srcOrd="1" destOrd="0" parTransId="{A0B7748F-3147-4B41-B52B-BB2F9AA7EE7A}" sibTransId="{A29E5B49-0632-446F-B793-306B20B5C4B7}"/>
    <dgm:cxn modelId="{634AFD19-30CB-4169-BB65-A092168732A4}" type="presParOf" srcId="{5E57880E-526B-4644-9B42-2009418BEEC5}" destId="{47FC13C7-F356-4E0F-865A-724C38E17CF4}" srcOrd="0" destOrd="0" presId="urn:microsoft.com/office/officeart/2005/8/layout/vList2"/>
    <dgm:cxn modelId="{9C933928-EA9B-41C4-A153-64ABC15B0BDB}" type="presParOf" srcId="{5E57880E-526B-4644-9B42-2009418BEEC5}" destId="{A248A1A9-62A2-46B0-B253-121B49701FE6}" srcOrd="1" destOrd="0" presId="urn:microsoft.com/office/officeart/2005/8/layout/vList2"/>
    <dgm:cxn modelId="{DCDE99C0-8EAA-4336-8DD5-8C864C2D0E49}" type="presParOf" srcId="{5E57880E-526B-4644-9B42-2009418BEEC5}" destId="{E2DFAF91-C7CE-4564-BBC5-C27B0FB8C0A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C13C7-F356-4E0F-865A-724C38E17CF4}">
      <dsp:nvSpPr>
        <dsp:cNvPr id="0" name=""/>
        <dsp:cNvSpPr/>
      </dsp:nvSpPr>
      <dsp:spPr>
        <a:xfrm>
          <a:off x="0" y="156492"/>
          <a:ext cx="10515600" cy="1949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Be able to run proper batching for class activation maps and image features</a:t>
          </a:r>
        </a:p>
      </dsp:txBody>
      <dsp:txXfrm>
        <a:off x="95153" y="251645"/>
        <a:ext cx="10325294" cy="1758914"/>
      </dsp:txXfrm>
    </dsp:sp>
    <dsp:sp modelId="{E2DFAF91-C7CE-4564-BBC5-C27B0FB8C0AB}">
      <dsp:nvSpPr>
        <dsp:cNvPr id="0" name=""/>
        <dsp:cNvSpPr/>
      </dsp:nvSpPr>
      <dsp:spPr>
        <a:xfrm>
          <a:off x="0" y="2246832"/>
          <a:ext cx="10515600" cy="19492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Train a model for identifying geolocations of an image</a:t>
          </a:r>
        </a:p>
      </dsp:txBody>
      <dsp:txXfrm>
        <a:off x="95153" y="2341985"/>
        <a:ext cx="10325294" cy="1758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A48E-0F82-43FD-B2F0-EFF1589D3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16411-01BB-4816-A900-9518B59A0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376A-ED80-409E-9A11-8721CDC1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8F7A-9B26-4D92-817E-BAC7896290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CE276-9C60-4EBD-8E19-3D00D33D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09AC-326F-4A92-8B6C-DFDD262E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4C5C-2161-4805-A009-91A992FA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6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1681-BD55-4D3C-B860-8586E22F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0B0E8-AF26-4C83-91A8-12EA4798D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E165-E5A0-4823-924C-8B158075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8F7A-9B26-4D92-817E-BAC7896290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7EA1-8F08-4B88-A70C-73723C6D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C2D6F-2D67-4111-BA8E-20B09EF6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4C5C-2161-4805-A009-91A992FA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7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BEBF1-4593-4DD9-8123-2938CA248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20A0E-2CE8-4FBE-B354-204FAC5BC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FA14-747B-41E8-8174-F3B7B2B3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8F7A-9B26-4D92-817E-BAC7896290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7BEA1-A8BE-429E-AE8C-1A4D3A6E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2F7F-9C0F-403A-B295-D5BA4F39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4C5C-2161-4805-A009-91A992FA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1F35-8A45-4332-A66E-CC52366C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5388-04DB-45C6-8319-D230FBA4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63A5-E46C-44D4-8639-355AF429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8F7A-9B26-4D92-817E-BAC7896290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74DC2-6935-450C-8E85-8850EC7F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66901-341B-4519-9EA5-6FAAAB11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4C5C-2161-4805-A009-91A992FA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68A7-FA2D-48BF-892C-ACC392DB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C6483-4061-439F-B84D-0972786A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E6F6-BBE4-407D-8D27-36AAD0E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8F7A-9B26-4D92-817E-BAC7896290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1E587-A4E2-45A3-88FF-20491DBE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7F626-D643-4419-B9BC-77818FAF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4C5C-2161-4805-A009-91A992FA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1EAD-F02A-4567-8AF7-25E476DD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201A-EE8B-4D46-8E55-49BCB69BE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69FE0-5DB8-4EFB-A1A7-769B37D57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D0476-8F5F-49D8-AE35-EC2A1550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8F7A-9B26-4D92-817E-BAC7896290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121ED-D8D2-4358-B839-B37199D9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E21C-0BBA-4B6B-A222-26FF0CEA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4C5C-2161-4805-A009-91A992FA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CF3B-5E39-4B0A-BA93-06BA198A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2CA0D-4521-4223-AA6F-5A6C9DB1E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55987-54CB-4917-8E10-88AE7C7CE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43364-BFA5-4A01-BDDB-3361EF03F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E118B-33CA-48B9-9E90-AF99D8E9F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F9912-42C7-42C2-A086-67C5F202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8F7A-9B26-4D92-817E-BAC7896290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4A429-C9C8-4521-881E-81EBC3C8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D4785-1273-42E6-B70A-984338AD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4C5C-2161-4805-A009-91A992FA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1757-8557-4B0E-AD4A-A000E4A1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C89FE-03BB-42D7-B937-6070E75C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8F7A-9B26-4D92-817E-BAC7896290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AB68F-6C92-4369-9322-A2F67DAB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636A4-F463-4E02-8CC1-E40BA319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4C5C-2161-4805-A009-91A992FA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7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2B6D5-06B0-4939-B5D8-B2879DF9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8F7A-9B26-4D92-817E-BAC7896290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1B5F7-EBDE-4BA4-9B4F-7F348F57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2EBD5-D213-4DE9-BA93-A0DBB3E1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4C5C-2161-4805-A009-91A992FA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5EBD-9449-40FD-A0F9-780FEAC5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0146-1863-4789-BEC1-A37E4A9E8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CC893-602C-4ECF-B72E-89E6871AE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6F57B-053E-41A7-85CA-6F3750F7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8F7A-9B26-4D92-817E-BAC7896290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4AFCB-60DF-42A3-88A2-13299668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3CCDB-AC49-4935-BDA5-B9193A60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4C5C-2161-4805-A009-91A992FA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48DB-4196-44D5-8AAD-196BB8D8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912A-7211-49AD-AFA9-33C0DCAA1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02818-A2DB-40BF-A420-DD08D5B5C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FEA2E-B052-4441-9D4D-7C67786A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8F7A-9B26-4D92-817E-BAC7896290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DCAE6-B86C-4B19-9A5B-3C0F0E41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1B79A-0E7F-4CCD-8541-8D5A5D91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4C5C-2161-4805-A009-91A992FA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5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8EF0A-88B8-499B-9910-F789EABD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AF5DC-5AED-4594-A31A-F2923275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64380-0DDB-4972-B75E-EE4474F8E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38F7A-9B26-4D92-817E-BAC7896290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CC0A-8DEC-4F77-A955-9E162C6DD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8FDB-082C-4CE3-8551-A4AE15CD3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14C5C-2161-4805-A009-91A992FA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0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D1D1-8394-46F1-83FB-05E6A8B0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I’ll do next week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1D031A-EAAD-410E-AB74-22E50A0D2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05912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209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8C99E1-928A-4608-AAB0-7ACF02FC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Progress This Week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F44957-D135-44CB-9D7B-380F5785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Fixed bugs and packaged scene detection model and is ready to deploy on Dan’s dataset. </a:t>
            </a:r>
          </a:p>
          <a:p>
            <a:r>
              <a:rPr lang="en-US" sz="2400">
                <a:solidFill>
                  <a:srgbClr val="000000"/>
                </a:solidFill>
              </a:rPr>
              <a:t>Worked with Kautilya to test various models for Image Similarity.</a:t>
            </a:r>
          </a:p>
          <a:p>
            <a:r>
              <a:rPr lang="en-US" sz="2400">
                <a:solidFill>
                  <a:srgbClr val="000000"/>
                </a:solidFill>
              </a:rPr>
              <a:t>Researched and worked on models for Identifying Geolocation given an input image.</a:t>
            </a:r>
          </a:p>
        </p:txBody>
      </p:sp>
    </p:spTree>
    <p:extLst>
      <p:ext uri="{BB962C8B-B14F-4D97-AF65-F5344CB8AC3E}">
        <p14:creationId xmlns:p14="http://schemas.microsoft.com/office/powerpoint/2010/main" val="22720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C0706F-0C81-4B58-907E-CF8F7DCF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I’ll do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9945-9687-431A-AE0F-E7A4E1C30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Finish work on Image Similarity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Get some baseline model of Geolocation Tagging up and running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Scene Detection to be shipped to Dan</a:t>
            </a:r>
          </a:p>
        </p:txBody>
      </p:sp>
    </p:spTree>
    <p:extLst>
      <p:ext uri="{BB962C8B-B14F-4D97-AF65-F5344CB8AC3E}">
        <p14:creationId xmlns:p14="http://schemas.microsoft.com/office/powerpoint/2010/main" val="222786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I’ll do next week</vt:lpstr>
      <vt:lpstr>Progress This Week</vt:lpstr>
      <vt:lpstr>What I’ll do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I’ll do next week</dc:title>
  <dc:creator>Vivek Bhave</dc:creator>
  <cp:lastModifiedBy>Vivek Bhave</cp:lastModifiedBy>
  <cp:revision>5</cp:revision>
  <dcterms:created xsi:type="dcterms:W3CDTF">2020-03-26T17:54:24Z</dcterms:created>
  <dcterms:modified xsi:type="dcterms:W3CDTF">2020-03-26T21:00:48Z</dcterms:modified>
</cp:coreProperties>
</file>