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75455-AF9D-4DAB-9FA3-E748F414F1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3E3C72-FF7F-4480-AAEB-D839EE629FB7}">
      <dgm:prSet/>
      <dgm:spPr/>
      <dgm:t>
        <a:bodyPr/>
        <a:lstStyle/>
        <a:p>
          <a:r>
            <a:rPr lang="en-US"/>
            <a:t>Explored various models of speech diarization</a:t>
          </a:r>
        </a:p>
      </dgm:t>
    </dgm:pt>
    <dgm:pt modelId="{D09B7A9F-5A56-43A1-843B-F02DD3DA54C0}" type="parTrans" cxnId="{2202192C-4A2F-4CA5-96F4-4802CAE58942}">
      <dgm:prSet/>
      <dgm:spPr/>
      <dgm:t>
        <a:bodyPr/>
        <a:lstStyle/>
        <a:p>
          <a:endParaRPr lang="en-US"/>
        </a:p>
      </dgm:t>
    </dgm:pt>
    <dgm:pt modelId="{33D0FAE1-AB98-439F-9B36-BE78079A9AAF}" type="sibTrans" cxnId="{2202192C-4A2F-4CA5-96F4-4802CAE58942}">
      <dgm:prSet/>
      <dgm:spPr/>
      <dgm:t>
        <a:bodyPr/>
        <a:lstStyle/>
        <a:p>
          <a:endParaRPr lang="en-US"/>
        </a:p>
      </dgm:t>
    </dgm:pt>
    <dgm:pt modelId="{7E15D39C-727E-415F-8B21-E3B17955186B}">
      <dgm:prSet/>
      <dgm:spPr/>
      <dgm:t>
        <a:bodyPr/>
        <a:lstStyle/>
        <a:p>
          <a:r>
            <a:rPr lang="en-US"/>
            <a:t>Only one model left to train i.e Google UIS RNN</a:t>
          </a:r>
        </a:p>
      </dgm:t>
    </dgm:pt>
    <dgm:pt modelId="{957AE886-F35D-4908-92ED-5C7866B841EF}" type="parTrans" cxnId="{76F40AA2-8DA0-467D-882A-AEC25A4BF5AD}">
      <dgm:prSet/>
      <dgm:spPr/>
      <dgm:t>
        <a:bodyPr/>
        <a:lstStyle/>
        <a:p>
          <a:endParaRPr lang="en-US"/>
        </a:p>
      </dgm:t>
    </dgm:pt>
    <dgm:pt modelId="{5871D4C3-DE74-4DFF-8966-EB980F77FC47}" type="sibTrans" cxnId="{76F40AA2-8DA0-467D-882A-AEC25A4BF5AD}">
      <dgm:prSet/>
      <dgm:spPr/>
      <dgm:t>
        <a:bodyPr/>
        <a:lstStyle/>
        <a:p>
          <a:endParaRPr lang="en-US"/>
        </a:p>
      </dgm:t>
    </dgm:pt>
    <dgm:pt modelId="{82768CB3-26E6-43E4-83A8-53911A728B09}">
      <dgm:prSet/>
      <dgm:spPr/>
      <dgm:t>
        <a:bodyPr/>
        <a:lstStyle/>
        <a:p>
          <a:r>
            <a:rPr lang="en-US"/>
            <a:t>New Project: Scene Detection</a:t>
          </a:r>
        </a:p>
      </dgm:t>
    </dgm:pt>
    <dgm:pt modelId="{204AF38D-59A6-4412-963E-F5A4DAD2D8D0}" type="parTrans" cxnId="{D6F3FE90-BEE2-4BA5-A112-A37674E70FAB}">
      <dgm:prSet/>
      <dgm:spPr/>
      <dgm:t>
        <a:bodyPr/>
        <a:lstStyle/>
        <a:p>
          <a:endParaRPr lang="en-US"/>
        </a:p>
      </dgm:t>
    </dgm:pt>
    <dgm:pt modelId="{17B52119-DDA7-407E-809A-A2DA5399FC1E}" type="sibTrans" cxnId="{D6F3FE90-BEE2-4BA5-A112-A37674E70FAB}">
      <dgm:prSet/>
      <dgm:spPr/>
      <dgm:t>
        <a:bodyPr/>
        <a:lstStyle/>
        <a:p>
          <a:endParaRPr lang="en-US"/>
        </a:p>
      </dgm:t>
    </dgm:pt>
    <dgm:pt modelId="{3112F542-E82C-45EF-BABF-D24C704E6579}">
      <dgm:prSet/>
      <dgm:spPr/>
      <dgm:t>
        <a:bodyPr/>
        <a:lstStyle/>
        <a:p>
          <a:r>
            <a:rPr lang="en-US"/>
            <a:t>Got the baseline model working which outputs 5 possible scenes with their confidence scores</a:t>
          </a:r>
        </a:p>
      </dgm:t>
    </dgm:pt>
    <dgm:pt modelId="{166F9377-6853-43AE-BC4A-0A978B6AEAEC}" type="parTrans" cxnId="{5BF3241F-0BB7-43FC-9753-95BC65638BF1}">
      <dgm:prSet/>
      <dgm:spPr/>
      <dgm:t>
        <a:bodyPr/>
        <a:lstStyle/>
        <a:p>
          <a:endParaRPr lang="en-US"/>
        </a:p>
      </dgm:t>
    </dgm:pt>
    <dgm:pt modelId="{F476041B-4717-4DFF-B015-C3712B3CDBA0}" type="sibTrans" cxnId="{5BF3241F-0BB7-43FC-9753-95BC65638BF1}">
      <dgm:prSet/>
      <dgm:spPr/>
      <dgm:t>
        <a:bodyPr/>
        <a:lstStyle/>
        <a:p>
          <a:endParaRPr lang="en-US"/>
        </a:p>
      </dgm:t>
    </dgm:pt>
    <dgm:pt modelId="{D3BF6BCD-2D79-4505-93A2-861A43978BB9}">
      <dgm:prSet/>
      <dgm:spPr/>
      <dgm:t>
        <a:bodyPr/>
        <a:lstStyle/>
        <a:p>
          <a:r>
            <a:rPr lang="en-US"/>
            <a:t>Demo</a:t>
          </a:r>
        </a:p>
      </dgm:t>
    </dgm:pt>
    <dgm:pt modelId="{DB5C9761-C589-4CDD-913A-62B58D21A7C4}" type="parTrans" cxnId="{0CD34C29-575D-400D-AFE4-2E6C4DF68D28}">
      <dgm:prSet/>
      <dgm:spPr/>
      <dgm:t>
        <a:bodyPr/>
        <a:lstStyle/>
        <a:p>
          <a:endParaRPr lang="en-US"/>
        </a:p>
      </dgm:t>
    </dgm:pt>
    <dgm:pt modelId="{7EEC5F72-93E7-4E73-8978-038D2849F68C}" type="sibTrans" cxnId="{0CD34C29-575D-400D-AFE4-2E6C4DF68D28}">
      <dgm:prSet/>
      <dgm:spPr/>
      <dgm:t>
        <a:bodyPr/>
        <a:lstStyle/>
        <a:p>
          <a:endParaRPr lang="en-US"/>
        </a:p>
      </dgm:t>
    </dgm:pt>
    <dgm:pt modelId="{DF9832A1-5FFE-46E5-B752-5C60A48596AB}" type="pres">
      <dgm:prSet presAssocID="{3F975455-AF9D-4DAB-9FA3-E748F414F16A}" presName="root" presStyleCnt="0">
        <dgm:presLayoutVars>
          <dgm:dir/>
          <dgm:resizeHandles val="exact"/>
        </dgm:presLayoutVars>
      </dgm:prSet>
      <dgm:spPr/>
    </dgm:pt>
    <dgm:pt modelId="{574EA5D4-D3AE-4D7D-9DE2-835949449DE9}" type="pres">
      <dgm:prSet presAssocID="{8D3E3C72-FF7F-4480-AAEB-D839EE629FB7}" presName="compNode" presStyleCnt="0"/>
      <dgm:spPr/>
    </dgm:pt>
    <dgm:pt modelId="{FEFC590E-FC06-4B3F-A1F3-6AFD042B4218}" type="pres">
      <dgm:prSet presAssocID="{8D3E3C72-FF7F-4480-AAEB-D839EE629FB7}" presName="bgRect" presStyleLbl="bgShp" presStyleIdx="0" presStyleCnt="4"/>
      <dgm:spPr/>
    </dgm:pt>
    <dgm:pt modelId="{D6DB791E-7E01-416B-9BAA-D66A1AFD7CEC}" type="pres">
      <dgm:prSet presAssocID="{8D3E3C72-FF7F-4480-AAEB-D839EE629F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8B40069-AB82-4B86-BA4F-4BDEE43663CB}" type="pres">
      <dgm:prSet presAssocID="{8D3E3C72-FF7F-4480-AAEB-D839EE629FB7}" presName="spaceRect" presStyleCnt="0"/>
      <dgm:spPr/>
    </dgm:pt>
    <dgm:pt modelId="{C20F5DD1-5912-4D1D-82B2-D9CD531D3CE0}" type="pres">
      <dgm:prSet presAssocID="{8D3E3C72-FF7F-4480-AAEB-D839EE629FB7}" presName="parTx" presStyleLbl="revTx" presStyleIdx="0" presStyleCnt="5">
        <dgm:presLayoutVars>
          <dgm:chMax val="0"/>
          <dgm:chPref val="0"/>
        </dgm:presLayoutVars>
      </dgm:prSet>
      <dgm:spPr/>
    </dgm:pt>
    <dgm:pt modelId="{F0DAA295-78EB-48EA-846D-21F11DC642A2}" type="pres">
      <dgm:prSet presAssocID="{8D3E3C72-FF7F-4480-AAEB-D839EE629FB7}" presName="desTx" presStyleLbl="revTx" presStyleIdx="1" presStyleCnt="5">
        <dgm:presLayoutVars/>
      </dgm:prSet>
      <dgm:spPr/>
    </dgm:pt>
    <dgm:pt modelId="{21842157-2EF9-418B-8E3E-568A0BE05B91}" type="pres">
      <dgm:prSet presAssocID="{33D0FAE1-AB98-439F-9B36-BE78079A9AAF}" presName="sibTrans" presStyleCnt="0"/>
      <dgm:spPr/>
    </dgm:pt>
    <dgm:pt modelId="{FE012F7B-6CAB-45BD-BB3A-A7E80F918E13}" type="pres">
      <dgm:prSet presAssocID="{82768CB3-26E6-43E4-83A8-53911A728B09}" presName="compNode" presStyleCnt="0"/>
      <dgm:spPr/>
    </dgm:pt>
    <dgm:pt modelId="{16196B44-2DA1-4142-9D35-5952BB6A1F50}" type="pres">
      <dgm:prSet presAssocID="{82768CB3-26E6-43E4-83A8-53911A728B09}" presName="bgRect" presStyleLbl="bgShp" presStyleIdx="1" presStyleCnt="4"/>
      <dgm:spPr/>
    </dgm:pt>
    <dgm:pt modelId="{28580C75-8C0F-47F0-A1D1-D58F276C2300}" type="pres">
      <dgm:prSet presAssocID="{82768CB3-26E6-43E4-83A8-53911A728B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79FB85-BAEA-4A8D-A07F-F442A7F360FA}" type="pres">
      <dgm:prSet presAssocID="{82768CB3-26E6-43E4-83A8-53911A728B09}" presName="spaceRect" presStyleCnt="0"/>
      <dgm:spPr/>
    </dgm:pt>
    <dgm:pt modelId="{180CBCCD-9343-4D2F-AD71-21E176781B0C}" type="pres">
      <dgm:prSet presAssocID="{82768CB3-26E6-43E4-83A8-53911A728B09}" presName="parTx" presStyleLbl="revTx" presStyleIdx="2" presStyleCnt="5">
        <dgm:presLayoutVars>
          <dgm:chMax val="0"/>
          <dgm:chPref val="0"/>
        </dgm:presLayoutVars>
      </dgm:prSet>
      <dgm:spPr/>
    </dgm:pt>
    <dgm:pt modelId="{0B3495E6-CBD0-419B-8EF3-D2DA221E5A63}" type="pres">
      <dgm:prSet presAssocID="{17B52119-DDA7-407E-809A-A2DA5399FC1E}" presName="sibTrans" presStyleCnt="0"/>
      <dgm:spPr/>
    </dgm:pt>
    <dgm:pt modelId="{84E07D97-63C0-42AA-A3D5-A07DE488F5E0}" type="pres">
      <dgm:prSet presAssocID="{3112F542-E82C-45EF-BABF-D24C704E6579}" presName="compNode" presStyleCnt="0"/>
      <dgm:spPr/>
    </dgm:pt>
    <dgm:pt modelId="{9DF8CE36-B537-4485-99FA-6EE3209EE546}" type="pres">
      <dgm:prSet presAssocID="{3112F542-E82C-45EF-BABF-D24C704E6579}" presName="bgRect" presStyleLbl="bgShp" presStyleIdx="2" presStyleCnt="4"/>
      <dgm:spPr/>
    </dgm:pt>
    <dgm:pt modelId="{24613218-ED9C-4A1D-944C-C14B1D035C4E}" type="pres">
      <dgm:prSet presAssocID="{3112F542-E82C-45EF-BABF-D24C704E65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D714B248-A0B7-4C71-AF32-42B45AC4735E}" type="pres">
      <dgm:prSet presAssocID="{3112F542-E82C-45EF-BABF-D24C704E6579}" presName="spaceRect" presStyleCnt="0"/>
      <dgm:spPr/>
    </dgm:pt>
    <dgm:pt modelId="{C20F6F9A-C7CE-4F44-B197-A083C21CE097}" type="pres">
      <dgm:prSet presAssocID="{3112F542-E82C-45EF-BABF-D24C704E6579}" presName="parTx" presStyleLbl="revTx" presStyleIdx="3" presStyleCnt="5">
        <dgm:presLayoutVars>
          <dgm:chMax val="0"/>
          <dgm:chPref val="0"/>
        </dgm:presLayoutVars>
      </dgm:prSet>
      <dgm:spPr/>
    </dgm:pt>
    <dgm:pt modelId="{722A07B5-803B-473A-BBC7-B82C38E27B4F}" type="pres">
      <dgm:prSet presAssocID="{F476041B-4717-4DFF-B015-C3712B3CDBA0}" presName="sibTrans" presStyleCnt="0"/>
      <dgm:spPr/>
    </dgm:pt>
    <dgm:pt modelId="{440CE7E3-58A5-40A1-9598-1D816FB23E57}" type="pres">
      <dgm:prSet presAssocID="{D3BF6BCD-2D79-4505-93A2-861A43978BB9}" presName="compNode" presStyleCnt="0"/>
      <dgm:spPr/>
    </dgm:pt>
    <dgm:pt modelId="{C232DF88-514D-474B-A4CB-710DF4D9DBC8}" type="pres">
      <dgm:prSet presAssocID="{D3BF6BCD-2D79-4505-93A2-861A43978BB9}" presName="bgRect" presStyleLbl="bgShp" presStyleIdx="3" presStyleCnt="4"/>
      <dgm:spPr/>
    </dgm:pt>
    <dgm:pt modelId="{886B5FA0-2137-40EE-A029-D69FD1AE0B9F}" type="pres">
      <dgm:prSet presAssocID="{D3BF6BCD-2D79-4505-93A2-861A43978B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AAC0944-0EBA-4ACD-BACB-F258104688C2}" type="pres">
      <dgm:prSet presAssocID="{D3BF6BCD-2D79-4505-93A2-861A43978BB9}" presName="spaceRect" presStyleCnt="0"/>
      <dgm:spPr/>
    </dgm:pt>
    <dgm:pt modelId="{8AA99E11-D140-4D40-9645-279E7D74EB91}" type="pres">
      <dgm:prSet presAssocID="{D3BF6BCD-2D79-4505-93A2-861A43978B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F3241F-0BB7-43FC-9753-95BC65638BF1}" srcId="{3F975455-AF9D-4DAB-9FA3-E748F414F16A}" destId="{3112F542-E82C-45EF-BABF-D24C704E6579}" srcOrd="2" destOrd="0" parTransId="{166F9377-6853-43AE-BC4A-0A978B6AEAEC}" sibTransId="{F476041B-4717-4DFF-B015-C3712B3CDBA0}"/>
    <dgm:cxn modelId="{0CD34C29-575D-400D-AFE4-2E6C4DF68D28}" srcId="{3F975455-AF9D-4DAB-9FA3-E748F414F16A}" destId="{D3BF6BCD-2D79-4505-93A2-861A43978BB9}" srcOrd="3" destOrd="0" parTransId="{DB5C9761-C589-4CDD-913A-62B58D21A7C4}" sibTransId="{7EEC5F72-93E7-4E73-8978-038D2849F68C}"/>
    <dgm:cxn modelId="{2202192C-4A2F-4CA5-96F4-4802CAE58942}" srcId="{3F975455-AF9D-4DAB-9FA3-E748F414F16A}" destId="{8D3E3C72-FF7F-4480-AAEB-D839EE629FB7}" srcOrd="0" destOrd="0" parTransId="{D09B7A9F-5A56-43A1-843B-F02DD3DA54C0}" sibTransId="{33D0FAE1-AB98-439F-9B36-BE78079A9AAF}"/>
    <dgm:cxn modelId="{6D7FA042-4F44-4269-B59B-D93714F049F9}" type="presOf" srcId="{7E15D39C-727E-415F-8B21-E3B17955186B}" destId="{F0DAA295-78EB-48EA-846D-21F11DC642A2}" srcOrd="0" destOrd="0" presId="urn:microsoft.com/office/officeart/2018/2/layout/IconVerticalSolidList"/>
    <dgm:cxn modelId="{49B09D70-CC70-413F-AF77-E31FF102B133}" type="presOf" srcId="{82768CB3-26E6-43E4-83A8-53911A728B09}" destId="{180CBCCD-9343-4D2F-AD71-21E176781B0C}" srcOrd="0" destOrd="0" presId="urn:microsoft.com/office/officeart/2018/2/layout/IconVerticalSolidList"/>
    <dgm:cxn modelId="{665A1B54-E175-4201-8F21-1A6A1BC708E6}" type="presOf" srcId="{3112F542-E82C-45EF-BABF-D24C704E6579}" destId="{C20F6F9A-C7CE-4F44-B197-A083C21CE097}" srcOrd="0" destOrd="0" presId="urn:microsoft.com/office/officeart/2018/2/layout/IconVerticalSolidList"/>
    <dgm:cxn modelId="{9F8FFD8D-9B89-4B98-8F3A-6EE28887688D}" type="presOf" srcId="{3F975455-AF9D-4DAB-9FA3-E748F414F16A}" destId="{DF9832A1-5FFE-46E5-B752-5C60A48596AB}" srcOrd="0" destOrd="0" presId="urn:microsoft.com/office/officeart/2018/2/layout/IconVerticalSolidList"/>
    <dgm:cxn modelId="{D6F3FE90-BEE2-4BA5-A112-A37674E70FAB}" srcId="{3F975455-AF9D-4DAB-9FA3-E748F414F16A}" destId="{82768CB3-26E6-43E4-83A8-53911A728B09}" srcOrd="1" destOrd="0" parTransId="{204AF38D-59A6-4412-963E-F5A4DAD2D8D0}" sibTransId="{17B52119-DDA7-407E-809A-A2DA5399FC1E}"/>
    <dgm:cxn modelId="{49E35892-25E5-4EAD-8F1A-70D120E1BEC2}" type="presOf" srcId="{8D3E3C72-FF7F-4480-AAEB-D839EE629FB7}" destId="{C20F5DD1-5912-4D1D-82B2-D9CD531D3CE0}" srcOrd="0" destOrd="0" presId="urn:microsoft.com/office/officeart/2018/2/layout/IconVerticalSolidList"/>
    <dgm:cxn modelId="{76F40AA2-8DA0-467D-882A-AEC25A4BF5AD}" srcId="{8D3E3C72-FF7F-4480-AAEB-D839EE629FB7}" destId="{7E15D39C-727E-415F-8B21-E3B17955186B}" srcOrd="0" destOrd="0" parTransId="{957AE886-F35D-4908-92ED-5C7866B841EF}" sibTransId="{5871D4C3-DE74-4DFF-8966-EB980F77FC47}"/>
    <dgm:cxn modelId="{5935BBCF-C76B-4F9F-9CC3-2C44C71D874A}" type="presOf" srcId="{D3BF6BCD-2D79-4505-93A2-861A43978BB9}" destId="{8AA99E11-D140-4D40-9645-279E7D74EB91}" srcOrd="0" destOrd="0" presId="urn:microsoft.com/office/officeart/2018/2/layout/IconVerticalSolidList"/>
    <dgm:cxn modelId="{C551D1B3-E1DB-495F-8C1E-CF966822CF8D}" type="presParOf" srcId="{DF9832A1-5FFE-46E5-B752-5C60A48596AB}" destId="{574EA5D4-D3AE-4D7D-9DE2-835949449DE9}" srcOrd="0" destOrd="0" presId="urn:microsoft.com/office/officeart/2018/2/layout/IconVerticalSolidList"/>
    <dgm:cxn modelId="{047FECB7-DBFE-4B7F-A4EA-E25A4AFC3E5C}" type="presParOf" srcId="{574EA5D4-D3AE-4D7D-9DE2-835949449DE9}" destId="{FEFC590E-FC06-4B3F-A1F3-6AFD042B4218}" srcOrd="0" destOrd="0" presId="urn:microsoft.com/office/officeart/2018/2/layout/IconVerticalSolidList"/>
    <dgm:cxn modelId="{B66622DF-42B5-4EFF-8363-97BED36BC3BA}" type="presParOf" srcId="{574EA5D4-D3AE-4D7D-9DE2-835949449DE9}" destId="{D6DB791E-7E01-416B-9BAA-D66A1AFD7CEC}" srcOrd="1" destOrd="0" presId="urn:microsoft.com/office/officeart/2018/2/layout/IconVerticalSolidList"/>
    <dgm:cxn modelId="{25134DAE-6963-480D-8B45-87B0E127FF83}" type="presParOf" srcId="{574EA5D4-D3AE-4D7D-9DE2-835949449DE9}" destId="{48B40069-AB82-4B86-BA4F-4BDEE43663CB}" srcOrd="2" destOrd="0" presId="urn:microsoft.com/office/officeart/2018/2/layout/IconVerticalSolidList"/>
    <dgm:cxn modelId="{FE78C941-B8AC-44EF-9AB9-2C93A2CCC85C}" type="presParOf" srcId="{574EA5D4-D3AE-4D7D-9DE2-835949449DE9}" destId="{C20F5DD1-5912-4D1D-82B2-D9CD531D3CE0}" srcOrd="3" destOrd="0" presId="urn:microsoft.com/office/officeart/2018/2/layout/IconVerticalSolidList"/>
    <dgm:cxn modelId="{79B847BD-37DE-4718-AE6F-DDCBF47FB3FF}" type="presParOf" srcId="{574EA5D4-D3AE-4D7D-9DE2-835949449DE9}" destId="{F0DAA295-78EB-48EA-846D-21F11DC642A2}" srcOrd="4" destOrd="0" presId="urn:microsoft.com/office/officeart/2018/2/layout/IconVerticalSolidList"/>
    <dgm:cxn modelId="{1D5E371F-E485-4E61-992E-52ED7983CBE3}" type="presParOf" srcId="{DF9832A1-5FFE-46E5-B752-5C60A48596AB}" destId="{21842157-2EF9-418B-8E3E-568A0BE05B91}" srcOrd="1" destOrd="0" presId="urn:microsoft.com/office/officeart/2018/2/layout/IconVerticalSolidList"/>
    <dgm:cxn modelId="{023B0776-45EF-4E4A-9B49-FC9B0141DF6A}" type="presParOf" srcId="{DF9832A1-5FFE-46E5-B752-5C60A48596AB}" destId="{FE012F7B-6CAB-45BD-BB3A-A7E80F918E13}" srcOrd="2" destOrd="0" presId="urn:microsoft.com/office/officeart/2018/2/layout/IconVerticalSolidList"/>
    <dgm:cxn modelId="{22432B03-6ADC-409E-BA13-61C5D50FCDAE}" type="presParOf" srcId="{FE012F7B-6CAB-45BD-BB3A-A7E80F918E13}" destId="{16196B44-2DA1-4142-9D35-5952BB6A1F50}" srcOrd="0" destOrd="0" presId="urn:microsoft.com/office/officeart/2018/2/layout/IconVerticalSolidList"/>
    <dgm:cxn modelId="{8538786C-5B2E-4415-AAB6-08DCBEB65259}" type="presParOf" srcId="{FE012F7B-6CAB-45BD-BB3A-A7E80F918E13}" destId="{28580C75-8C0F-47F0-A1D1-D58F276C2300}" srcOrd="1" destOrd="0" presId="urn:microsoft.com/office/officeart/2018/2/layout/IconVerticalSolidList"/>
    <dgm:cxn modelId="{B83FD8BE-1D20-442C-9413-EEA4D347A52D}" type="presParOf" srcId="{FE012F7B-6CAB-45BD-BB3A-A7E80F918E13}" destId="{0479FB85-BAEA-4A8D-A07F-F442A7F360FA}" srcOrd="2" destOrd="0" presId="urn:microsoft.com/office/officeart/2018/2/layout/IconVerticalSolidList"/>
    <dgm:cxn modelId="{96B1E924-2806-412B-AB3A-BCDABE1794FB}" type="presParOf" srcId="{FE012F7B-6CAB-45BD-BB3A-A7E80F918E13}" destId="{180CBCCD-9343-4D2F-AD71-21E176781B0C}" srcOrd="3" destOrd="0" presId="urn:microsoft.com/office/officeart/2018/2/layout/IconVerticalSolidList"/>
    <dgm:cxn modelId="{4C12549B-97ED-4F6F-BF15-06FA637B58FA}" type="presParOf" srcId="{DF9832A1-5FFE-46E5-B752-5C60A48596AB}" destId="{0B3495E6-CBD0-419B-8EF3-D2DA221E5A63}" srcOrd="3" destOrd="0" presId="urn:microsoft.com/office/officeart/2018/2/layout/IconVerticalSolidList"/>
    <dgm:cxn modelId="{AFDD32F3-19EA-4B5E-8FB2-BD67D0928752}" type="presParOf" srcId="{DF9832A1-5FFE-46E5-B752-5C60A48596AB}" destId="{84E07D97-63C0-42AA-A3D5-A07DE488F5E0}" srcOrd="4" destOrd="0" presId="urn:microsoft.com/office/officeart/2018/2/layout/IconVerticalSolidList"/>
    <dgm:cxn modelId="{4A6709BB-B031-4A9D-9264-1FD96D665E5B}" type="presParOf" srcId="{84E07D97-63C0-42AA-A3D5-A07DE488F5E0}" destId="{9DF8CE36-B537-4485-99FA-6EE3209EE546}" srcOrd="0" destOrd="0" presId="urn:microsoft.com/office/officeart/2018/2/layout/IconVerticalSolidList"/>
    <dgm:cxn modelId="{AFE7E798-C06B-4F4C-90CC-66BE70EC9F21}" type="presParOf" srcId="{84E07D97-63C0-42AA-A3D5-A07DE488F5E0}" destId="{24613218-ED9C-4A1D-944C-C14B1D035C4E}" srcOrd="1" destOrd="0" presId="urn:microsoft.com/office/officeart/2018/2/layout/IconVerticalSolidList"/>
    <dgm:cxn modelId="{BBF23870-F142-4964-8C3F-EBCE54EC01EB}" type="presParOf" srcId="{84E07D97-63C0-42AA-A3D5-A07DE488F5E0}" destId="{D714B248-A0B7-4C71-AF32-42B45AC4735E}" srcOrd="2" destOrd="0" presId="urn:microsoft.com/office/officeart/2018/2/layout/IconVerticalSolidList"/>
    <dgm:cxn modelId="{299B0691-501E-4D5E-B4FE-A49B65D5FD79}" type="presParOf" srcId="{84E07D97-63C0-42AA-A3D5-A07DE488F5E0}" destId="{C20F6F9A-C7CE-4F44-B197-A083C21CE097}" srcOrd="3" destOrd="0" presId="urn:microsoft.com/office/officeart/2018/2/layout/IconVerticalSolidList"/>
    <dgm:cxn modelId="{288C50C6-B1D9-4B1E-A2E2-CB1FC42D603E}" type="presParOf" srcId="{DF9832A1-5FFE-46E5-B752-5C60A48596AB}" destId="{722A07B5-803B-473A-BBC7-B82C38E27B4F}" srcOrd="5" destOrd="0" presId="urn:microsoft.com/office/officeart/2018/2/layout/IconVerticalSolidList"/>
    <dgm:cxn modelId="{06FD7991-7504-4A42-800E-2E7359834F1C}" type="presParOf" srcId="{DF9832A1-5FFE-46E5-B752-5C60A48596AB}" destId="{440CE7E3-58A5-40A1-9598-1D816FB23E57}" srcOrd="6" destOrd="0" presId="urn:microsoft.com/office/officeart/2018/2/layout/IconVerticalSolidList"/>
    <dgm:cxn modelId="{89C7AA1D-0B40-434E-A038-4E24121DEA0F}" type="presParOf" srcId="{440CE7E3-58A5-40A1-9598-1D816FB23E57}" destId="{C232DF88-514D-474B-A4CB-710DF4D9DBC8}" srcOrd="0" destOrd="0" presId="urn:microsoft.com/office/officeart/2018/2/layout/IconVerticalSolidList"/>
    <dgm:cxn modelId="{6BC12CBB-B0A7-4B9E-B013-0DA59F5462A6}" type="presParOf" srcId="{440CE7E3-58A5-40A1-9598-1D816FB23E57}" destId="{886B5FA0-2137-40EE-A029-D69FD1AE0B9F}" srcOrd="1" destOrd="0" presId="urn:microsoft.com/office/officeart/2018/2/layout/IconVerticalSolidList"/>
    <dgm:cxn modelId="{E83D26E0-D221-4D61-B598-19AFCFCAE9FD}" type="presParOf" srcId="{440CE7E3-58A5-40A1-9598-1D816FB23E57}" destId="{DAAC0944-0EBA-4ACD-BACB-F258104688C2}" srcOrd="2" destOrd="0" presId="urn:microsoft.com/office/officeart/2018/2/layout/IconVerticalSolidList"/>
    <dgm:cxn modelId="{AF6F30AC-A355-4656-B7F4-B52264A65FED}" type="presParOf" srcId="{440CE7E3-58A5-40A1-9598-1D816FB23E57}" destId="{8AA99E11-D140-4D40-9645-279E7D74EB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DBE0D-9CD9-4675-B230-E6BA933A38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EC32BE-87E9-4DC0-B282-03A4E0629AD1}">
      <dgm:prSet/>
      <dgm:spPr/>
      <dgm:t>
        <a:bodyPr/>
        <a:lstStyle/>
        <a:p>
          <a:r>
            <a:rPr lang="en-US"/>
            <a:t>Recategorize into fewer classes since many similar classes.</a:t>
          </a:r>
        </a:p>
      </dgm:t>
    </dgm:pt>
    <dgm:pt modelId="{4EDECD25-E97E-441A-9FFC-54528CDCCD27}" type="parTrans" cxnId="{E2F82A3B-FD76-4C07-B48D-1F51D42859DB}">
      <dgm:prSet/>
      <dgm:spPr/>
      <dgm:t>
        <a:bodyPr/>
        <a:lstStyle/>
        <a:p>
          <a:endParaRPr lang="en-US"/>
        </a:p>
      </dgm:t>
    </dgm:pt>
    <dgm:pt modelId="{C928DBDB-1FEE-453D-A1A7-4F9870614E32}" type="sibTrans" cxnId="{E2F82A3B-FD76-4C07-B48D-1F51D42859DB}">
      <dgm:prSet/>
      <dgm:spPr/>
      <dgm:t>
        <a:bodyPr/>
        <a:lstStyle/>
        <a:p>
          <a:endParaRPr lang="en-US"/>
        </a:p>
      </dgm:t>
    </dgm:pt>
    <dgm:pt modelId="{174C31C3-0100-46FF-9A73-136A9FBA6EBA}">
      <dgm:prSet/>
      <dgm:spPr/>
      <dgm:t>
        <a:bodyPr/>
        <a:lstStyle/>
        <a:p>
          <a:r>
            <a:rPr lang="en-US"/>
            <a:t>Train the model according to the new set of categories.</a:t>
          </a:r>
        </a:p>
      </dgm:t>
    </dgm:pt>
    <dgm:pt modelId="{828093C5-BB27-4AA8-A16C-DC0744F69361}" type="parTrans" cxnId="{10792ABF-4099-4004-90A8-2A27444E65CB}">
      <dgm:prSet/>
      <dgm:spPr/>
      <dgm:t>
        <a:bodyPr/>
        <a:lstStyle/>
        <a:p>
          <a:endParaRPr lang="en-US"/>
        </a:p>
      </dgm:t>
    </dgm:pt>
    <dgm:pt modelId="{DA050E90-6391-44DB-BD8E-6C3D9FFCC734}" type="sibTrans" cxnId="{10792ABF-4099-4004-90A8-2A27444E65CB}">
      <dgm:prSet/>
      <dgm:spPr/>
      <dgm:t>
        <a:bodyPr/>
        <a:lstStyle/>
        <a:p>
          <a:endParaRPr lang="en-US"/>
        </a:p>
      </dgm:t>
    </dgm:pt>
    <dgm:pt modelId="{0FE40738-8C35-4F85-B96A-E6C173389569}">
      <dgm:prSet/>
      <dgm:spPr/>
      <dgm:t>
        <a:bodyPr/>
        <a:lstStyle/>
        <a:p>
          <a:r>
            <a:rPr lang="en-US"/>
            <a:t>Acquire Scene attributes along with the possible scenes</a:t>
          </a:r>
        </a:p>
      </dgm:t>
    </dgm:pt>
    <dgm:pt modelId="{156DEB00-1E9A-44A5-8546-88853D77A4F2}" type="parTrans" cxnId="{39F8A384-6F30-45F9-8414-043552B17006}">
      <dgm:prSet/>
      <dgm:spPr/>
      <dgm:t>
        <a:bodyPr/>
        <a:lstStyle/>
        <a:p>
          <a:endParaRPr lang="en-US"/>
        </a:p>
      </dgm:t>
    </dgm:pt>
    <dgm:pt modelId="{907ED52C-83FF-48A1-8F30-B9E80D195666}" type="sibTrans" cxnId="{39F8A384-6F30-45F9-8414-043552B17006}">
      <dgm:prSet/>
      <dgm:spPr/>
      <dgm:t>
        <a:bodyPr/>
        <a:lstStyle/>
        <a:p>
          <a:endParaRPr lang="en-US"/>
        </a:p>
      </dgm:t>
    </dgm:pt>
    <dgm:pt modelId="{EFBB9F70-A67B-455B-9849-C7EDB5855226}" type="pres">
      <dgm:prSet presAssocID="{7C6DBE0D-9CD9-4675-B230-E6BA933A382F}" presName="root" presStyleCnt="0">
        <dgm:presLayoutVars>
          <dgm:dir/>
          <dgm:resizeHandles val="exact"/>
        </dgm:presLayoutVars>
      </dgm:prSet>
      <dgm:spPr/>
    </dgm:pt>
    <dgm:pt modelId="{FB4286B7-A4D7-4B1D-A0DD-8D095BDB24FD}" type="pres">
      <dgm:prSet presAssocID="{E5EC32BE-87E9-4DC0-B282-03A4E0629AD1}" presName="compNode" presStyleCnt="0"/>
      <dgm:spPr/>
    </dgm:pt>
    <dgm:pt modelId="{69C1A5CC-8DA0-4F69-AC1F-CD8D49C561BC}" type="pres">
      <dgm:prSet presAssocID="{E5EC32BE-87E9-4DC0-B282-03A4E0629AD1}" presName="bgRect" presStyleLbl="bgShp" presStyleIdx="0" presStyleCnt="3"/>
      <dgm:spPr/>
    </dgm:pt>
    <dgm:pt modelId="{E14BFC50-0944-423B-AF3E-128ED915EE16}" type="pres">
      <dgm:prSet presAssocID="{E5EC32BE-87E9-4DC0-B282-03A4E0629A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F758C9B-66DE-4079-A7F8-278E97ACEE8D}" type="pres">
      <dgm:prSet presAssocID="{E5EC32BE-87E9-4DC0-B282-03A4E0629AD1}" presName="spaceRect" presStyleCnt="0"/>
      <dgm:spPr/>
    </dgm:pt>
    <dgm:pt modelId="{44AB5A88-F9B9-42E4-B889-8F39361A4096}" type="pres">
      <dgm:prSet presAssocID="{E5EC32BE-87E9-4DC0-B282-03A4E0629AD1}" presName="parTx" presStyleLbl="revTx" presStyleIdx="0" presStyleCnt="3">
        <dgm:presLayoutVars>
          <dgm:chMax val="0"/>
          <dgm:chPref val="0"/>
        </dgm:presLayoutVars>
      </dgm:prSet>
      <dgm:spPr/>
    </dgm:pt>
    <dgm:pt modelId="{95784298-A0D1-4656-9CC8-3AB050CF8155}" type="pres">
      <dgm:prSet presAssocID="{C928DBDB-1FEE-453D-A1A7-4F9870614E32}" presName="sibTrans" presStyleCnt="0"/>
      <dgm:spPr/>
    </dgm:pt>
    <dgm:pt modelId="{3FB1FDFD-1F21-4453-9B05-6E835990EF41}" type="pres">
      <dgm:prSet presAssocID="{174C31C3-0100-46FF-9A73-136A9FBA6EBA}" presName="compNode" presStyleCnt="0"/>
      <dgm:spPr/>
    </dgm:pt>
    <dgm:pt modelId="{A3C26CA7-EE13-4CE1-939F-AC15E91B035F}" type="pres">
      <dgm:prSet presAssocID="{174C31C3-0100-46FF-9A73-136A9FBA6EBA}" presName="bgRect" presStyleLbl="bgShp" presStyleIdx="1" presStyleCnt="3"/>
      <dgm:spPr/>
    </dgm:pt>
    <dgm:pt modelId="{A7013982-9BFE-4C9E-A728-38180C0F9A31}" type="pres">
      <dgm:prSet presAssocID="{174C31C3-0100-46FF-9A73-136A9FBA6E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CC4C3ED9-E2BF-44EE-8811-0ADCCCA6ED1A}" type="pres">
      <dgm:prSet presAssocID="{174C31C3-0100-46FF-9A73-136A9FBA6EBA}" presName="spaceRect" presStyleCnt="0"/>
      <dgm:spPr/>
    </dgm:pt>
    <dgm:pt modelId="{DD510670-B2BD-421C-B501-F5BFCA3F1A37}" type="pres">
      <dgm:prSet presAssocID="{174C31C3-0100-46FF-9A73-136A9FBA6EBA}" presName="parTx" presStyleLbl="revTx" presStyleIdx="1" presStyleCnt="3">
        <dgm:presLayoutVars>
          <dgm:chMax val="0"/>
          <dgm:chPref val="0"/>
        </dgm:presLayoutVars>
      </dgm:prSet>
      <dgm:spPr/>
    </dgm:pt>
    <dgm:pt modelId="{B1B9C8AB-347F-4942-9F86-A4447F85F54E}" type="pres">
      <dgm:prSet presAssocID="{DA050E90-6391-44DB-BD8E-6C3D9FFCC734}" presName="sibTrans" presStyleCnt="0"/>
      <dgm:spPr/>
    </dgm:pt>
    <dgm:pt modelId="{FAD116A3-C4FE-4DD3-B287-74B10C9C17F5}" type="pres">
      <dgm:prSet presAssocID="{0FE40738-8C35-4F85-B96A-E6C173389569}" presName="compNode" presStyleCnt="0"/>
      <dgm:spPr/>
    </dgm:pt>
    <dgm:pt modelId="{A9D4BAB3-28CA-4BFE-8EF6-B64EEDE3FF25}" type="pres">
      <dgm:prSet presAssocID="{0FE40738-8C35-4F85-B96A-E6C173389569}" presName="bgRect" presStyleLbl="bgShp" presStyleIdx="2" presStyleCnt="3"/>
      <dgm:spPr/>
    </dgm:pt>
    <dgm:pt modelId="{216EA11C-B129-461E-AE17-42EC6E7401E1}" type="pres">
      <dgm:prSet presAssocID="{0FE40738-8C35-4F85-B96A-E6C1733895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5066BDF-65E0-4B0C-B148-A40B41CC52A5}" type="pres">
      <dgm:prSet presAssocID="{0FE40738-8C35-4F85-B96A-E6C173389569}" presName="spaceRect" presStyleCnt="0"/>
      <dgm:spPr/>
    </dgm:pt>
    <dgm:pt modelId="{4F10D38A-91EC-46AE-9E73-43F8E5F52EBB}" type="pres">
      <dgm:prSet presAssocID="{0FE40738-8C35-4F85-B96A-E6C1733895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60531B-8E39-43E3-B540-C735D176958D}" type="presOf" srcId="{0FE40738-8C35-4F85-B96A-E6C173389569}" destId="{4F10D38A-91EC-46AE-9E73-43F8E5F52EBB}" srcOrd="0" destOrd="0" presId="urn:microsoft.com/office/officeart/2018/2/layout/IconVerticalSolidList"/>
    <dgm:cxn modelId="{E2F82A3B-FD76-4C07-B48D-1F51D42859DB}" srcId="{7C6DBE0D-9CD9-4675-B230-E6BA933A382F}" destId="{E5EC32BE-87E9-4DC0-B282-03A4E0629AD1}" srcOrd="0" destOrd="0" parTransId="{4EDECD25-E97E-441A-9FFC-54528CDCCD27}" sibTransId="{C928DBDB-1FEE-453D-A1A7-4F9870614E32}"/>
    <dgm:cxn modelId="{20BECD7E-11D0-416E-A9C8-973C100D9D43}" type="presOf" srcId="{7C6DBE0D-9CD9-4675-B230-E6BA933A382F}" destId="{EFBB9F70-A67B-455B-9849-C7EDB5855226}" srcOrd="0" destOrd="0" presId="urn:microsoft.com/office/officeart/2018/2/layout/IconVerticalSolidList"/>
    <dgm:cxn modelId="{39F8A384-6F30-45F9-8414-043552B17006}" srcId="{7C6DBE0D-9CD9-4675-B230-E6BA933A382F}" destId="{0FE40738-8C35-4F85-B96A-E6C173389569}" srcOrd="2" destOrd="0" parTransId="{156DEB00-1E9A-44A5-8546-88853D77A4F2}" sibTransId="{907ED52C-83FF-48A1-8F30-B9E80D195666}"/>
    <dgm:cxn modelId="{10792ABF-4099-4004-90A8-2A27444E65CB}" srcId="{7C6DBE0D-9CD9-4675-B230-E6BA933A382F}" destId="{174C31C3-0100-46FF-9A73-136A9FBA6EBA}" srcOrd="1" destOrd="0" parTransId="{828093C5-BB27-4AA8-A16C-DC0744F69361}" sibTransId="{DA050E90-6391-44DB-BD8E-6C3D9FFCC734}"/>
    <dgm:cxn modelId="{52152CC5-C288-43F1-A3FD-AE8770769B94}" type="presOf" srcId="{174C31C3-0100-46FF-9A73-136A9FBA6EBA}" destId="{DD510670-B2BD-421C-B501-F5BFCA3F1A37}" srcOrd="0" destOrd="0" presId="urn:microsoft.com/office/officeart/2018/2/layout/IconVerticalSolidList"/>
    <dgm:cxn modelId="{598EE8D3-2C68-4568-BDE7-B35140554FF7}" type="presOf" srcId="{E5EC32BE-87E9-4DC0-B282-03A4E0629AD1}" destId="{44AB5A88-F9B9-42E4-B889-8F39361A4096}" srcOrd="0" destOrd="0" presId="urn:microsoft.com/office/officeart/2018/2/layout/IconVerticalSolidList"/>
    <dgm:cxn modelId="{12E93FA2-55CC-42E6-B34B-575A6080E8A2}" type="presParOf" srcId="{EFBB9F70-A67B-455B-9849-C7EDB5855226}" destId="{FB4286B7-A4D7-4B1D-A0DD-8D095BDB24FD}" srcOrd="0" destOrd="0" presId="urn:microsoft.com/office/officeart/2018/2/layout/IconVerticalSolidList"/>
    <dgm:cxn modelId="{344DFC08-1DDB-43B5-BA86-6D337655FA93}" type="presParOf" srcId="{FB4286B7-A4D7-4B1D-A0DD-8D095BDB24FD}" destId="{69C1A5CC-8DA0-4F69-AC1F-CD8D49C561BC}" srcOrd="0" destOrd="0" presId="urn:microsoft.com/office/officeart/2018/2/layout/IconVerticalSolidList"/>
    <dgm:cxn modelId="{1DCE9C86-5B98-4996-B96D-A77B07EB1BE2}" type="presParOf" srcId="{FB4286B7-A4D7-4B1D-A0DD-8D095BDB24FD}" destId="{E14BFC50-0944-423B-AF3E-128ED915EE16}" srcOrd="1" destOrd="0" presId="urn:microsoft.com/office/officeart/2018/2/layout/IconVerticalSolidList"/>
    <dgm:cxn modelId="{8AEC93E0-7F44-4904-BFCC-789C89723A1F}" type="presParOf" srcId="{FB4286B7-A4D7-4B1D-A0DD-8D095BDB24FD}" destId="{DF758C9B-66DE-4079-A7F8-278E97ACEE8D}" srcOrd="2" destOrd="0" presId="urn:microsoft.com/office/officeart/2018/2/layout/IconVerticalSolidList"/>
    <dgm:cxn modelId="{A4EA4CC4-8A56-4B17-9258-FDC452D2FB31}" type="presParOf" srcId="{FB4286B7-A4D7-4B1D-A0DD-8D095BDB24FD}" destId="{44AB5A88-F9B9-42E4-B889-8F39361A4096}" srcOrd="3" destOrd="0" presId="urn:microsoft.com/office/officeart/2018/2/layout/IconVerticalSolidList"/>
    <dgm:cxn modelId="{18DBAFCB-FF26-434A-A2AD-B1FD70C66054}" type="presParOf" srcId="{EFBB9F70-A67B-455B-9849-C7EDB5855226}" destId="{95784298-A0D1-4656-9CC8-3AB050CF8155}" srcOrd="1" destOrd="0" presId="urn:microsoft.com/office/officeart/2018/2/layout/IconVerticalSolidList"/>
    <dgm:cxn modelId="{321F5187-2BEF-4F4D-9115-F386CF785A35}" type="presParOf" srcId="{EFBB9F70-A67B-455B-9849-C7EDB5855226}" destId="{3FB1FDFD-1F21-4453-9B05-6E835990EF41}" srcOrd="2" destOrd="0" presId="urn:microsoft.com/office/officeart/2018/2/layout/IconVerticalSolidList"/>
    <dgm:cxn modelId="{9F6E5E9A-1416-483E-937F-0094958A1AD6}" type="presParOf" srcId="{3FB1FDFD-1F21-4453-9B05-6E835990EF41}" destId="{A3C26CA7-EE13-4CE1-939F-AC15E91B035F}" srcOrd="0" destOrd="0" presId="urn:microsoft.com/office/officeart/2018/2/layout/IconVerticalSolidList"/>
    <dgm:cxn modelId="{A6F3582E-4165-4A59-9E04-31A0E0749BE9}" type="presParOf" srcId="{3FB1FDFD-1F21-4453-9B05-6E835990EF41}" destId="{A7013982-9BFE-4C9E-A728-38180C0F9A31}" srcOrd="1" destOrd="0" presId="urn:microsoft.com/office/officeart/2018/2/layout/IconVerticalSolidList"/>
    <dgm:cxn modelId="{391C62C6-9FB9-4848-A4AD-6FA0FAC9F467}" type="presParOf" srcId="{3FB1FDFD-1F21-4453-9B05-6E835990EF41}" destId="{CC4C3ED9-E2BF-44EE-8811-0ADCCCA6ED1A}" srcOrd="2" destOrd="0" presId="urn:microsoft.com/office/officeart/2018/2/layout/IconVerticalSolidList"/>
    <dgm:cxn modelId="{4B80A64D-1AC4-4D0D-A1A3-584B3F3B6760}" type="presParOf" srcId="{3FB1FDFD-1F21-4453-9B05-6E835990EF41}" destId="{DD510670-B2BD-421C-B501-F5BFCA3F1A37}" srcOrd="3" destOrd="0" presId="urn:microsoft.com/office/officeart/2018/2/layout/IconVerticalSolidList"/>
    <dgm:cxn modelId="{52D1D926-A833-4A1F-A95F-52630606C91F}" type="presParOf" srcId="{EFBB9F70-A67B-455B-9849-C7EDB5855226}" destId="{B1B9C8AB-347F-4942-9F86-A4447F85F54E}" srcOrd="3" destOrd="0" presId="urn:microsoft.com/office/officeart/2018/2/layout/IconVerticalSolidList"/>
    <dgm:cxn modelId="{746B9C7A-0FC5-44D9-86C5-FB7866A85722}" type="presParOf" srcId="{EFBB9F70-A67B-455B-9849-C7EDB5855226}" destId="{FAD116A3-C4FE-4DD3-B287-74B10C9C17F5}" srcOrd="4" destOrd="0" presId="urn:microsoft.com/office/officeart/2018/2/layout/IconVerticalSolidList"/>
    <dgm:cxn modelId="{99B220E3-2FF4-452D-A6ED-1EDAEF48DE40}" type="presParOf" srcId="{FAD116A3-C4FE-4DD3-B287-74B10C9C17F5}" destId="{A9D4BAB3-28CA-4BFE-8EF6-B64EEDE3FF25}" srcOrd="0" destOrd="0" presId="urn:microsoft.com/office/officeart/2018/2/layout/IconVerticalSolidList"/>
    <dgm:cxn modelId="{F936F67A-EF77-4E6A-A67A-3753CF955685}" type="presParOf" srcId="{FAD116A3-C4FE-4DD3-B287-74B10C9C17F5}" destId="{216EA11C-B129-461E-AE17-42EC6E7401E1}" srcOrd="1" destOrd="0" presId="urn:microsoft.com/office/officeart/2018/2/layout/IconVerticalSolidList"/>
    <dgm:cxn modelId="{2A392AF6-5288-4ACC-B7D2-E443D099445F}" type="presParOf" srcId="{FAD116A3-C4FE-4DD3-B287-74B10C9C17F5}" destId="{B5066BDF-65E0-4B0C-B148-A40B41CC52A5}" srcOrd="2" destOrd="0" presId="urn:microsoft.com/office/officeart/2018/2/layout/IconVerticalSolidList"/>
    <dgm:cxn modelId="{5B40559A-58E3-492E-9D6C-9750D838F054}" type="presParOf" srcId="{FAD116A3-C4FE-4DD3-B287-74B10C9C17F5}" destId="{4F10D38A-91EC-46AE-9E73-43F8E5F52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590E-FC06-4B3F-A1F3-6AFD042B421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B791E-7E01-416B-9BAA-D66A1AFD7CE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5DD1-5912-4D1D-82B2-D9CD531D3CE0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Explored various models of speech diarization</a:t>
          </a:r>
        </a:p>
      </dsp:txBody>
      <dsp:txXfrm>
        <a:off x="1429899" y="2442"/>
        <a:ext cx="2931121" cy="1238008"/>
      </dsp:txXfrm>
    </dsp:sp>
    <dsp:sp modelId="{F0DAA295-78EB-48EA-846D-21F11DC642A2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Only one model left to train i.e Google UIS RNN</a:t>
          </a:r>
        </a:p>
      </dsp:txBody>
      <dsp:txXfrm>
        <a:off x="4361021" y="2442"/>
        <a:ext cx="2152582" cy="1238008"/>
      </dsp:txXfrm>
    </dsp:sp>
    <dsp:sp modelId="{16196B44-2DA1-4142-9D35-5952BB6A1F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80C75-8C0F-47F0-A1D1-D58F276C230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CBCCD-9343-4D2F-AD71-21E176781B0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 Project: Scene Detection</a:t>
          </a:r>
        </a:p>
      </dsp:txBody>
      <dsp:txXfrm>
        <a:off x="1429899" y="1549953"/>
        <a:ext cx="5083704" cy="1238008"/>
      </dsp:txXfrm>
    </dsp:sp>
    <dsp:sp modelId="{9DF8CE36-B537-4485-99FA-6EE3209EE54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13218-ED9C-4A1D-944C-C14B1D035C4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6F9A-C7CE-4F44-B197-A083C21CE09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Got the baseline model working which outputs 5 possible scenes with their confidence scores</a:t>
          </a:r>
        </a:p>
      </dsp:txBody>
      <dsp:txXfrm>
        <a:off x="1429899" y="3097464"/>
        <a:ext cx="5083704" cy="1238008"/>
      </dsp:txXfrm>
    </dsp:sp>
    <dsp:sp modelId="{C232DF88-514D-474B-A4CB-710DF4D9DBC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B5FA0-2137-40EE-A029-D69FD1AE0B9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99E11-D140-4D40-9645-279E7D74EB9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1A5CC-8DA0-4F69-AC1F-CD8D49C561B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BFC50-0944-423B-AF3E-128ED915EE1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B5A88-F9B9-42E4-B889-8F39361A409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Recategorize into fewer classes since many similar classes.</a:t>
          </a:r>
        </a:p>
      </dsp:txBody>
      <dsp:txXfrm>
        <a:off x="1941716" y="718"/>
        <a:ext cx="4571887" cy="1681139"/>
      </dsp:txXfrm>
    </dsp:sp>
    <dsp:sp modelId="{A3C26CA7-EE13-4CE1-939F-AC15E91B035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13982-9BFE-4C9E-A728-38180C0F9A3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10670-B2BD-421C-B501-F5BFCA3F1A3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 the model according to the new set of categories.</a:t>
          </a:r>
        </a:p>
      </dsp:txBody>
      <dsp:txXfrm>
        <a:off x="1941716" y="2102143"/>
        <a:ext cx="4571887" cy="1681139"/>
      </dsp:txXfrm>
    </dsp:sp>
    <dsp:sp modelId="{A9D4BAB3-28CA-4BFE-8EF6-B64EEDE3FF2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EA11C-B129-461E-AE17-42EC6E7401E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0D38A-91EC-46AE-9E73-43F8E5F52EB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Acquire Scene attributes along with the possible scenes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86D8-5CF9-4193-B8BD-BBA47464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E692-BFF0-4363-8628-6B4CACA9A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08E1-DC63-4E9E-A62C-B003E172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1416-A063-4946-BE5E-CDE61F7F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CB4F-7A4A-4876-BCB6-0C9BCA2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6357-ED08-441E-BCDD-04E9692C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44AF5-D6F0-4EFA-A082-FED35C9A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8FA85-3BB5-473C-8320-0A3D623A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E67C-3B92-4AA2-B85D-BEA4C76F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3854-DBD7-4D95-A2BB-754D253D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458A5-3BDD-4001-827C-58BC16AC0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EFB3-13F6-4D97-985B-BD12EE73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DB01-EC15-49CB-A1E8-869A80B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85E5-C62E-41E5-98DC-A004250F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2886-CC89-4212-9865-9F73665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AD9A-C481-4D83-93A1-FA977102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EFC9-ED25-4116-9F55-A3CC6669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C96A-E609-45DF-8F34-32D75837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83B6-5372-4650-B313-2AE75DB1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49ED-4B33-4D22-951F-2BF9D675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DC97-00C7-4A2F-ACCF-54DA2ECC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D558-6F32-4B04-91AA-BF2AEB76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DCDE-12A2-48B0-84B7-E78237A1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4223-A3F3-4E8C-A9ED-192F0C3A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3267-24B9-4E61-97CE-8E0D889C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55A7-B04C-4F11-B8ED-A5E5795B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3C5D-4A4E-46E5-9088-B8FDE1C2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25CD2-B9C1-42CB-83D2-1D13476DD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9102-4BA2-429A-96B6-7D47FCBD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1B0FD-9790-42EA-B665-81F743B5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2C2F-7EFB-4478-B675-2441B6D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DB04-2EE7-4457-9DD2-033E47E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6520-26DD-463A-B170-A1C1DA72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016EB-0746-4BC9-AB26-A5C6CF52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8E5F5-CFF4-4967-A3D1-0733A9A51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AEEA5-4BF6-4169-A8D1-BB6C4DED8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AA8A8-9F5B-4060-BB48-55E6B4F5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24120-E0A6-4999-A056-A21CD858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2E167-2539-4B76-B21A-CC3D1B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D0E8-DE6E-47D8-9BE2-D3047992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6398-3ED0-4750-AE42-282179E2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70452-139F-4123-880F-B22B581B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62AB-C148-4368-84D4-BC41EC2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A7D69-3ABC-447E-8651-67D634C6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C52D-8E57-47A3-A16A-99B3D36F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2026-2B88-453E-9A2E-989469C3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1972-CF3A-4716-99FD-2DDD4B25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293D-3019-4243-BC58-842B6F99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3F582-EED2-4C55-9AE0-0FAFC40A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F77C8-2371-451B-A9AC-3597ED2F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34694-2119-46BF-BBE0-AFEA4277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86274-BD3A-45C6-BE3C-EF98FF98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5A12-8A34-4A48-8B89-37FB1AF5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B057F-7061-4E17-9960-3856AB209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8262-C66A-43F9-A995-4D4BE5CA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D75A8-3CB9-4E5C-AD1D-C818CD15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733B-7258-4C4E-8E2C-34908C3F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959E9-1899-4E32-9CD9-EABCA245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0D4D6-011A-4139-A148-D5FD43E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909B5-498C-4F5B-9DBB-237BF87B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B5B9-4A22-4469-934B-B6139F77E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25AA-54DD-4798-9841-551459E2BD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DE8A-F33A-4B29-BA92-239FBA4F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982DD-083E-471A-9F3E-3020D685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6170-DD28-48EB-AB85-CDAA4305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ED705-440A-42B2-8B4C-BA1E269B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 I did Last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57C289-0104-4975-BDCB-DAD17A145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046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6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C2E0-2524-4778-9ED2-3FFF816E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 to do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EB3D5-2045-4724-B950-CD09C30C9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878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19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 I did Last Week</vt:lpstr>
      <vt:lpstr>Work to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 did Last Week</dc:title>
  <dc:creator>BHAVE VIVEK RAJESH</dc:creator>
  <cp:lastModifiedBy>BHAVE VIVEK RAJESH</cp:lastModifiedBy>
  <cp:revision>2</cp:revision>
  <dcterms:created xsi:type="dcterms:W3CDTF">2020-02-20T16:49:46Z</dcterms:created>
  <dcterms:modified xsi:type="dcterms:W3CDTF">2020-02-20T17:07:24Z</dcterms:modified>
</cp:coreProperties>
</file>