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E6C5E-BBFE-49BA-81EA-742F2E8AA7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F8994B-B8E8-4442-BF63-B4CB2DD18547}">
      <dgm:prSet/>
      <dgm:spPr/>
      <dgm:t>
        <a:bodyPr/>
        <a:lstStyle/>
        <a:p>
          <a:r>
            <a:rPr lang="en-US"/>
            <a:t>pyAudioAnalysis can work without specifying number of speakers.</a:t>
          </a:r>
        </a:p>
      </dgm:t>
    </dgm:pt>
    <dgm:pt modelId="{791D7C99-CB61-4C39-BE3A-B65BA4BE3E2B}" type="parTrans" cxnId="{F4874DB0-0E0C-46CE-83D7-DC561CEC8F0E}">
      <dgm:prSet/>
      <dgm:spPr/>
      <dgm:t>
        <a:bodyPr/>
        <a:lstStyle/>
        <a:p>
          <a:endParaRPr lang="en-US"/>
        </a:p>
      </dgm:t>
    </dgm:pt>
    <dgm:pt modelId="{E8BD6C3F-6CCF-480C-8668-8675DD110F80}" type="sibTrans" cxnId="{F4874DB0-0E0C-46CE-83D7-DC561CEC8F0E}">
      <dgm:prSet/>
      <dgm:spPr/>
      <dgm:t>
        <a:bodyPr/>
        <a:lstStyle/>
        <a:p>
          <a:endParaRPr lang="en-US"/>
        </a:p>
      </dgm:t>
    </dgm:pt>
    <dgm:pt modelId="{FA3D5498-4B85-47A5-B50A-307DC0BEDCAA}">
      <dgm:prSet/>
      <dgm:spPr/>
      <dgm:t>
        <a:bodyPr/>
        <a:lstStyle/>
        <a:p>
          <a:r>
            <a:rPr lang="en-US"/>
            <a:t>Identified various parameters to check will running K-Means which could improve results.</a:t>
          </a:r>
        </a:p>
      </dgm:t>
    </dgm:pt>
    <dgm:pt modelId="{72A28F01-D836-4772-9767-9E7785C35CDB}" type="parTrans" cxnId="{D0E5A9D5-70E4-4BB8-9632-74B6C760AEBF}">
      <dgm:prSet/>
      <dgm:spPr/>
      <dgm:t>
        <a:bodyPr/>
        <a:lstStyle/>
        <a:p>
          <a:endParaRPr lang="en-US"/>
        </a:p>
      </dgm:t>
    </dgm:pt>
    <dgm:pt modelId="{E15C4E19-4F7E-4D03-95CF-7499CDCDD6EA}" type="sibTrans" cxnId="{D0E5A9D5-70E4-4BB8-9632-74B6C760AEBF}">
      <dgm:prSet/>
      <dgm:spPr/>
      <dgm:t>
        <a:bodyPr/>
        <a:lstStyle/>
        <a:p>
          <a:endParaRPr lang="en-US"/>
        </a:p>
      </dgm:t>
    </dgm:pt>
    <dgm:pt modelId="{B73A6947-9B5D-413D-B403-848BBD464775}">
      <dgm:prSet/>
      <dgm:spPr/>
      <dgm:t>
        <a:bodyPr/>
        <a:lstStyle/>
        <a:p>
          <a:r>
            <a:rPr lang="en-US"/>
            <a:t>Found various repositories performing speech diarisation.</a:t>
          </a:r>
        </a:p>
      </dgm:t>
    </dgm:pt>
    <dgm:pt modelId="{D97BB92E-2CA4-42F4-B0B2-DFF4296636F2}" type="parTrans" cxnId="{CA3A9FC1-5D28-46FD-9980-D3863549E8E1}">
      <dgm:prSet/>
      <dgm:spPr/>
      <dgm:t>
        <a:bodyPr/>
        <a:lstStyle/>
        <a:p>
          <a:endParaRPr lang="en-US"/>
        </a:p>
      </dgm:t>
    </dgm:pt>
    <dgm:pt modelId="{6D2CDFC3-7B47-46E5-B315-C3679918A977}" type="sibTrans" cxnId="{CA3A9FC1-5D28-46FD-9980-D3863549E8E1}">
      <dgm:prSet/>
      <dgm:spPr/>
      <dgm:t>
        <a:bodyPr/>
        <a:lstStyle/>
        <a:p>
          <a:endParaRPr lang="en-US"/>
        </a:p>
      </dgm:t>
    </dgm:pt>
    <dgm:pt modelId="{87CBDAF3-9E52-4AB9-9A9A-7FAC1F1DF9B2}">
      <dgm:prSet/>
      <dgm:spPr/>
      <dgm:t>
        <a:bodyPr/>
        <a:lstStyle/>
        <a:p>
          <a:r>
            <a:rPr lang="en-US"/>
            <a:t>Unfortunately, most of these repositories require GPU for training.</a:t>
          </a:r>
        </a:p>
      </dgm:t>
    </dgm:pt>
    <dgm:pt modelId="{0C5A6E5B-EE3B-4CD6-9DC1-EBBDA8F520A8}" type="parTrans" cxnId="{C44598F4-8444-4D48-9388-71731B16CDDA}">
      <dgm:prSet/>
      <dgm:spPr/>
      <dgm:t>
        <a:bodyPr/>
        <a:lstStyle/>
        <a:p>
          <a:endParaRPr lang="en-US"/>
        </a:p>
      </dgm:t>
    </dgm:pt>
    <dgm:pt modelId="{0DD12AA5-8EFE-49E1-91C1-F33D436AA3E4}" type="sibTrans" cxnId="{C44598F4-8444-4D48-9388-71731B16CDDA}">
      <dgm:prSet/>
      <dgm:spPr/>
      <dgm:t>
        <a:bodyPr/>
        <a:lstStyle/>
        <a:p>
          <a:endParaRPr lang="en-US"/>
        </a:p>
      </dgm:t>
    </dgm:pt>
    <dgm:pt modelId="{F59FF6B7-6EB2-475E-A18F-BA181A9CA5F9}">
      <dgm:prSet/>
      <dgm:spPr/>
      <dgm:t>
        <a:bodyPr/>
        <a:lstStyle/>
        <a:p>
          <a:r>
            <a:rPr lang="en-US"/>
            <a:t>Demo</a:t>
          </a:r>
        </a:p>
      </dgm:t>
    </dgm:pt>
    <dgm:pt modelId="{4FE38A7A-A548-4599-B98F-8C843DE07EA4}" type="parTrans" cxnId="{2A0FFAD8-C133-4C8F-B495-B7F9EC8414D8}">
      <dgm:prSet/>
      <dgm:spPr/>
      <dgm:t>
        <a:bodyPr/>
        <a:lstStyle/>
        <a:p>
          <a:endParaRPr lang="en-US"/>
        </a:p>
      </dgm:t>
    </dgm:pt>
    <dgm:pt modelId="{9F842757-3FBE-4905-85A6-B06E3385E48E}" type="sibTrans" cxnId="{2A0FFAD8-C133-4C8F-B495-B7F9EC8414D8}">
      <dgm:prSet/>
      <dgm:spPr/>
      <dgm:t>
        <a:bodyPr/>
        <a:lstStyle/>
        <a:p>
          <a:endParaRPr lang="en-US"/>
        </a:p>
      </dgm:t>
    </dgm:pt>
    <dgm:pt modelId="{8DECF2A2-A169-4ADA-9549-4C6D69D9F89D}" type="pres">
      <dgm:prSet presAssocID="{BBBE6C5E-BBFE-49BA-81EA-742F2E8AA74A}" presName="root" presStyleCnt="0">
        <dgm:presLayoutVars>
          <dgm:dir/>
          <dgm:resizeHandles val="exact"/>
        </dgm:presLayoutVars>
      </dgm:prSet>
      <dgm:spPr/>
    </dgm:pt>
    <dgm:pt modelId="{F9BEFE43-EA9F-413E-9C16-D7D7DF68C33D}" type="pres">
      <dgm:prSet presAssocID="{99F8994B-B8E8-4442-BF63-B4CB2DD18547}" presName="compNode" presStyleCnt="0"/>
      <dgm:spPr/>
    </dgm:pt>
    <dgm:pt modelId="{AD00470A-329F-465D-B278-8D32E885B0A8}" type="pres">
      <dgm:prSet presAssocID="{99F8994B-B8E8-4442-BF63-B4CB2DD18547}" presName="bgRect" presStyleLbl="bgShp" presStyleIdx="0" presStyleCnt="4"/>
      <dgm:spPr/>
    </dgm:pt>
    <dgm:pt modelId="{21A2BB05-96C1-4CAD-8987-9088ADC39A1E}" type="pres">
      <dgm:prSet presAssocID="{99F8994B-B8E8-4442-BF63-B4CB2DD185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B5E601D-B8F3-414C-96C9-BD68E0D9D880}" type="pres">
      <dgm:prSet presAssocID="{99F8994B-B8E8-4442-BF63-B4CB2DD18547}" presName="spaceRect" presStyleCnt="0"/>
      <dgm:spPr/>
    </dgm:pt>
    <dgm:pt modelId="{22F5CF0F-C96D-4829-B1D7-FDB29838E44A}" type="pres">
      <dgm:prSet presAssocID="{99F8994B-B8E8-4442-BF63-B4CB2DD18547}" presName="parTx" presStyleLbl="revTx" presStyleIdx="0" presStyleCnt="5">
        <dgm:presLayoutVars>
          <dgm:chMax val="0"/>
          <dgm:chPref val="0"/>
        </dgm:presLayoutVars>
      </dgm:prSet>
      <dgm:spPr/>
    </dgm:pt>
    <dgm:pt modelId="{A0D40162-1662-4FCC-8520-143A738F138A}" type="pres">
      <dgm:prSet presAssocID="{E8BD6C3F-6CCF-480C-8668-8675DD110F80}" presName="sibTrans" presStyleCnt="0"/>
      <dgm:spPr/>
    </dgm:pt>
    <dgm:pt modelId="{CD52BF7E-0E12-4AB0-9BAC-36D3677C3BEB}" type="pres">
      <dgm:prSet presAssocID="{FA3D5498-4B85-47A5-B50A-307DC0BEDCAA}" presName="compNode" presStyleCnt="0"/>
      <dgm:spPr/>
    </dgm:pt>
    <dgm:pt modelId="{B15FD506-A45D-4A37-93B4-86DE2EC2AB67}" type="pres">
      <dgm:prSet presAssocID="{FA3D5498-4B85-47A5-B50A-307DC0BEDCAA}" presName="bgRect" presStyleLbl="bgShp" presStyleIdx="1" presStyleCnt="4"/>
      <dgm:spPr/>
    </dgm:pt>
    <dgm:pt modelId="{BDE9025B-E451-4988-AFB1-331AAEC3EFDD}" type="pres">
      <dgm:prSet presAssocID="{FA3D5498-4B85-47A5-B50A-307DC0BEDC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F889E8-E382-4515-B21D-726858723F21}" type="pres">
      <dgm:prSet presAssocID="{FA3D5498-4B85-47A5-B50A-307DC0BEDCAA}" presName="spaceRect" presStyleCnt="0"/>
      <dgm:spPr/>
    </dgm:pt>
    <dgm:pt modelId="{6AE49272-386D-4718-97AC-3ADECC3C95FF}" type="pres">
      <dgm:prSet presAssocID="{FA3D5498-4B85-47A5-B50A-307DC0BEDCAA}" presName="parTx" presStyleLbl="revTx" presStyleIdx="1" presStyleCnt="5">
        <dgm:presLayoutVars>
          <dgm:chMax val="0"/>
          <dgm:chPref val="0"/>
        </dgm:presLayoutVars>
      </dgm:prSet>
      <dgm:spPr/>
    </dgm:pt>
    <dgm:pt modelId="{AB1FF329-57AB-4171-8329-0247B54A5654}" type="pres">
      <dgm:prSet presAssocID="{E15C4E19-4F7E-4D03-95CF-7499CDCDD6EA}" presName="sibTrans" presStyleCnt="0"/>
      <dgm:spPr/>
    </dgm:pt>
    <dgm:pt modelId="{34E9D4AC-EE5D-4C6A-B48E-21F2DA390C7E}" type="pres">
      <dgm:prSet presAssocID="{B73A6947-9B5D-413D-B403-848BBD464775}" presName="compNode" presStyleCnt="0"/>
      <dgm:spPr/>
    </dgm:pt>
    <dgm:pt modelId="{35CE02EA-9431-4F9B-90E0-C43E354EA2A5}" type="pres">
      <dgm:prSet presAssocID="{B73A6947-9B5D-413D-B403-848BBD464775}" presName="bgRect" presStyleLbl="bgShp" presStyleIdx="2" presStyleCnt="4"/>
      <dgm:spPr/>
    </dgm:pt>
    <dgm:pt modelId="{D5B73899-5A1D-4ED1-862F-A6B563A3CBDB}" type="pres">
      <dgm:prSet presAssocID="{B73A6947-9B5D-413D-B403-848BBD4647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EA1AF4-C8CD-42EC-81F7-04D902FDA5BA}" type="pres">
      <dgm:prSet presAssocID="{B73A6947-9B5D-413D-B403-848BBD464775}" presName="spaceRect" presStyleCnt="0"/>
      <dgm:spPr/>
    </dgm:pt>
    <dgm:pt modelId="{E5F31A42-C354-4A0F-AD8E-39AEA97A7B12}" type="pres">
      <dgm:prSet presAssocID="{B73A6947-9B5D-413D-B403-848BBD464775}" presName="parTx" presStyleLbl="revTx" presStyleIdx="2" presStyleCnt="5">
        <dgm:presLayoutVars>
          <dgm:chMax val="0"/>
          <dgm:chPref val="0"/>
        </dgm:presLayoutVars>
      </dgm:prSet>
      <dgm:spPr/>
    </dgm:pt>
    <dgm:pt modelId="{3995F26E-5CA3-4C85-AB80-D51F83AE297F}" type="pres">
      <dgm:prSet presAssocID="{B73A6947-9B5D-413D-B403-848BBD464775}" presName="desTx" presStyleLbl="revTx" presStyleIdx="3" presStyleCnt="5">
        <dgm:presLayoutVars/>
      </dgm:prSet>
      <dgm:spPr/>
    </dgm:pt>
    <dgm:pt modelId="{20E04D6A-2949-4D16-9B20-207F751F1D4A}" type="pres">
      <dgm:prSet presAssocID="{6D2CDFC3-7B47-46E5-B315-C3679918A977}" presName="sibTrans" presStyleCnt="0"/>
      <dgm:spPr/>
    </dgm:pt>
    <dgm:pt modelId="{47A19CE7-F29C-4119-B8C7-86B55BD999BD}" type="pres">
      <dgm:prSet presAssocID="{F59FF6B7-6EB2-475E-A18F-BA181A9CA5F9}" presName="compNode" presStyleCnt="0"/>
      <dgm:spPr/>
    </dgm:pt>
    <dgm:pt modelId="{28B56A36-1D38-4252-8D77-631544FF6061}" type="pres">
      <dgm:prSet presAssocID="{F59FF6B7-6EB2-475E-A18F-BA181A9CA5F9}" presName="bgRect" presStyleLbl="bgShp" presStyleIdx="3" presStyleCnt="4"/>
      <dgm:spPr/>
    </dgm:pt>
    <dgm:pt modelId="{FC365AFC-86CB-4FFE-99AA-0751C0DA692D}" type="pres">
      <dgm:prSet presAssocID="{F59FF6B7-6EB2-475E-A18F-BA181A9CA5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194D426-2A11-4427-AF96-DDEAA4EBC5AD}" type="pres">
      <dgm:prSet presAssocID="{F59FF6B7-6EB2-475E-A18F-BA181A9CA5F9}" presName="spaceRect" presStyleCnt="0"/>
      <dgm:spPr/>
    </dgm:pt>
    <dgm:pt modelId="{05AC5486-9392-4582-A978-638ED9C5A943}" type="pres">
      <dgm:prSet presAssocID="{F59FF6B7-6EB2-475E-A18F-BA181A9CA5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7A0163E-B2A0-494B-89BE-B323E798DC5E}" type="presOf" srcId="{87CBDAF3-9E52-4AB9-9A9A-7FAC1F1DF9B2}" destId="{3995F26E-5CA3-4C85-AB80-D51F83AE297F}" srcOrd="0" destOrd="0" presId="urn:microsoft.com/office/officeart/2018/2/layout/IconVerticalSolidList"/>
    <dgm:cxn modelId="{0C98545D-3394-4B95-804F-14339D4B87BB}" type="presOf" srcId="{BBBE6C5E-BBFE-49BA-81EA-742F2E8AA74A}" destId="{8DECF2A2-A169-4ADA-9549-4C6D69D9F89D}" srcOrd="0" destOrd="0" presId="urn:microsoft.com/office/officeart/2018/2/layout/IconVerticalSolidList"/>
    <dgm:cxn modelId="{EFF8A042-2549-42D4-BDAE-444A30C2E0C0}" type="presOf" srcId="{B73A6947-9B5D-413D-B403-848BBD464775}" destId="{E5F31A42-C354-4A0F-AD8E-39AEA97A7B12}" srcOrd="0" destOrd="0" presId="urn:microsoft.com/office/officeart/2018/2/layout/IconVerticalSolidList"/>
    <dgm:cxn modelId="{9EAD2149-97A6-4147-9378-D815201882D1}" type="presOf" srcId="{99F8994B-B8E8-4442-BF63-B4CB2DD18547}" destId="{22F5CF0F-C96D-4829-B1D7-FDB29838E44A}" srcOrd="0" destOrd="0" presId="urn:microsoft.com/office/officeart/2018/2/layout/IconVerticalSolidList"/>
    <dgm:cxn modelId="{170F8B72-671B-45F9-9D5A-D62B23850EF1}" type="presOf" srcId="{FA3D5498-4B85-47A5-B50A-307DC0BEDCAA}" destId="{6AE49272-386D-4718-97AC-3ADECC3C95FF}" srcOrd="0" destOrd="0" presId="urn:microsoft.com/office/officeart/2018/2/layout/IconVerticalSolidList"/>
    <dgm:cxn modelId="{F4874DB0-0E0C-46CE-83D7-DC561CEC8F0E}" srcId="{BBBE6C5E-BBFE-49BA-81EA-742F2E8AA74A}" destId="{99F8994B-B8E8-4442-BF63-B4CB2DD18547}" srcOrd="0" destOrd="0" parTransId="{791D7C99-CB61-4C39-BE3A-B65BA4BE3E2B}" sibTransId="{E8BD6C3F-6CCF-480C-8668-8675DD110F80}"/>
    <dgm:cxn modelId="{CA3A9FC1-5D28-46FD-9980-D3863549E8E1}" srcId="{BBBE6C5E-BBFE-49BA-81EA-742F2E8AA74A}" destId="{B73A6947-9B5D-413D-B403-848BBD464775}" srcOrd="2" destOrd="0" parTransId="{D97BB92E-2CA4-42F4-B0B2-DFF4296636F2}" sibTransId="{6D2CDFC3-7B47-46E5-B315-C3679918A977}"/>
    <dgm:cxn modelId="{D0E5A9D5-70E4-4BB8-9632-74B6C760AEBF}" srcId="{BBBE6C5E-BBFE-49BA-81EA-742F2E8AA74A}" destId="{FA3D5498-4B85-47A5-B50A-307DC0BEDCAA}" srcOrd="1" destOrd="0" parTransId="{72A28F01-D836-4772-9767-9E7785C35CDB}" sibTransId="{E15C4E19-4F7E-4D03-95CF-7499CDCDD6EA}"/>
    <dgm:cxn modelId="{2A0FFAD8-C133-4C8F-B495-B7F9EC8414D8}" srcId="{BBBE6C5E-BBFE-49BA-81EA-742F2E8AA74A}" destId="{F59FF6B7-6EB2-475E-A18F-BA181A9CA5F9}" srcOrd="3" destOrd="0" parTransId="{4FE38A7A-A548-4599-B98F-8C843DE07EA4}" sibTransId="{9F842757-3FBE-4905-85A6-B06E3385E48E}"/>
    <dgm:cxn modelId="{36FFB9F0-2F9D-4D46-8164-D675AE6C0EF7}" type="presOf" srcId="{F59FF6B7-6EB2-475E-A18F-BA181A9CA5F9}" destId="{05AC5486-9392-4582-A978-638ED9C5A943}" srcOrd="0" destOrd="0" presId="urn:microsoft.com/office/officeart/2018/2/layout/IconVerticalSolidList"/>
    <dgm:cxn modelId="{C44598F4-8444-4D48-9388-71731B16CDDA}" srcId="{B73A6947-9B5D-413D-B403-848BBD464775}" destId="{87CBDAF3-9E52-4AB9-9A9A-7FAC1F1DF9B2}" srcOrd="0" destOrd="0" parTransId="{0C5A6E5B-EE3B-4CD6-9DC1-EBBDA8F520A8}" sibTransId="{0DD12AA5-8EFE-49E1-91C1-F33D436AA3E4}"/>
    <dgm:cxn modelId="{98D905A3-1B9C-4AB3-AD54-D0C5DB2A95FD}" type="presParOf" srcId="{8DECF2A2-A169-4ADA-9549-4C6D69D9F89D}" destId="{F9BEFE43-EA9F-413E-9C16-D7D7DF68C33D}" srcOrd="0" destOrd="0" presId="urn:microsoft.com/office/officeart/2018/2/layout/IconVerticalSolidList"/>
    <dgm:cxn modelId="{B87812D4-47FA-404D-9671-5AFDE0A1950F}" type="presParOf" srcId="{F9BEFE43-EA9F-413E-9C16-D7D7DF68C33D}" destId="{AD00470A-329F-465D-B278-8D32E885B0A8}" srcOrd="0" destOrd="0" presId="urn:microsoft.com/office/officeart/2018/2/layout/IconVerticalSolidList"/>
    <dgm:cxn modelId="{1DD87FF2-5D09-4ECA-AE44-84BBFBB1E9E8}" type="presParOf" srcId="{F9BEFE43-EA9F-413E-9C16-D7D7DF68C33D}" destId="{21A2BB05-96C1-4CAD-8987-9088ADC39A1E}" srcOrd="1" destOrd="0" presId="urn:microsoft.com/office/officeart/2018/2/layout/IconVerticalSolidList"/>
    <dgm:cxn modelId="{667FDDB0-3C8E-4A93-9A91-E7CCDF776BEE}" type="presParOf" srcId="{F9BEFE43-EA9F-413E-9C16-D7D7DF68C33D}" destId="{BB5E601D-B8F3-414C-96C9-BD68E0D9D880}" srcOrd="2" destOrd="0" presId="urn:microsoft.com/office/officeart/2018/2/layout/IconVerticalSolidList"/>
    <dgm:cxn modelId="{01974748-51D7-4905-BD5C-D950C1DBB453}" type="presParOf" srcId="{F9BEFE43-EA9F-413E-9C16-D7D7DF68C33D}" destId="{22F5CF0F-C96D-4829-B1D7-FDB29838E44A}" srcOrd="3" destOrd="0" presId="urn:microsoft.com/office/officeart/2018/2/layout/IconVerticalSolidList"/>
    <dgm:cxn modelId="{FF85B97F-B341-43BF-853A-45601A5304EA}" type="presParOf" srcId="{8DECF2A2-A169-4ADA-9549-4C6D69D9F89D}" destId="{A0D40162-1662-4FCC-8520-143A738F138A}" srcOrd="1" destOrd="0" presId="urn:microsoft.com/office/officeart/2018/2/layout/IconVerticalSolidList"/>
    <dgm:cxn modelId="{A4454A7D-8453-40A0-B888-8CDC8C129212}" type="presParOf" srcId="{8DECF2A2-A169-4ADA-9549-4C6D69D9F89D}" destId="{CD52BF7E-0E12-4AB0-9BAC-36D3677C3BEB}" srcOrd="2" destOrd="0" presId="urn:microsoft.com/office/officeart/2018/2/layout/IconVerticalSolidList"/>
    <dgm:cxn modelId="{011C5383-3D7C-4F2F-9307-CACACAF27F42}" type="presParOf" srcId="{CD52BF7E-0E12-4AB0-9BAC-36D3677C3BEB}" destId="{B15FD506-A45D-4A37-93B4-86DE2EC2AB67}" srcOrd="0" destOrd="0" presId="urn:microsoft.com/office/officeart/2018/2/layout/IconVerticalSolidList"/>
    <dgm:cxn modelId="{178022E1-82CE-489C-B609-DAD2FC21D46F}" type="presParOf" srcId="{CD52BF7E-0E12-4AB0-9BAC-36D3677C3BEB}" destId="{BDE9025B-E451-4988-AFB1-331AAEC3EFDD}" srcOrd="1" destOrd="0" presId="urn:microsoft.com/office/officeart/2018/2/layout/IconVerticalSolidList"/>
    <dgm:cxn modelId="{04B242EA-44A7-4BB4-8710-8C94F2D21D10}" type="presParOf" srcId="{CD52BF7E-0E12-4AB0-9BAC-36D3677C3BEB}" destId="{F5F889E8-E382-4515-B21D-726858723F21}" srcOrd="2" destOrd="0" presId="urn:microsoft.com/office/officeart/2018/2/layout/IconVerticalSolidList"/>
    <dgm:cxn modelId="{79B039B3-1C3F-41DD-B7A5-2CF6679D2217}" type="presParOf" srcId="{CD52BF7E-0E12-4AB0-9BAC-36D3677C3BEB}" destId="{6AE49272-386D-4718-97AC-3ADECC3C95FF}" srcOrd="3" destOrd="0" presId="urn:microsoft.com/office/officeart/2018/2/layout/IconVerticalSolidList"/>
    <dgm:cxn modelId="{A05FE69E-C821-4788-AE78-9D37946A52B9}" type="presParOf" srcId="{8DECF2A2-A169-4ADA-9549-4C6D69D9F89D}" destId="{AB1FF329-57AB-4171-8329-0247B54A5654}" srcOrd="3" destOrd="0" presId="urn:microsoft.com/office/officeart/2018/2/layout/IconVerticalSolidList"/>
    <dgm:cxn modelId="{DC41C524-B467-4181-9F26-9A36AB66E638}" type="presParOf" srcId="{8DECF2A2-A169-4ADA-9549-4C6D69D9F89D}" destId="{34E9D4AC-EE5D-4C6A-B48E-21F2DA390C7E}" srcOrd="4" destOrd="0" presId="urn:microsoft.com/office/officeart/2018/2/layout/IconVerticalSolidList"/>
    <dgm:cxn modelId="{13FCBB5C-0B81-4B0E-A19C-9E05A10B6179}" type="presParOf" srcId="{34E9D4AC-EE5D-4C6A-B48E-21F2DA390C7E}" destId="{35CE02EA-9431-4F9B-90E0-C43E354EA2A5}" srcOrd="0" destOrd="0" presId="urn:microsoft.com/office/officeart/2018/2/layout/IconVerticalSolidList"/>
    <dgm:cxn modelId="{1EAED08D-CBA0-435A-AB93-6F458F8280E5}" type="presParOf" srcId="{34E9D4AC-EE5D-4C6A-B48E-21F2DA390C7E}" destId="{D5B73899-5A1D-4ED1-862F-A6B563A3CBDB}" srcOrd="1" destOrd="0" presId="urn:microsoft.com/office/officeart/2018/2/layout/IconVerticalSolidList"/>
    <dgm:cxn modelId="{CA120609-D76E-41CE-93DA-F168C6D19DED}" type="presParOf" srcId="{34E9D4AC-EE5D-4C6A-B48E-21F2DA390C7E}" destId="{A3EA1AF4-C8CD-42EC-81F7-04D902FDA5BA}" srcOrd="2" destOrd="0" presId="urn:microsoft.com/office/officeart/2018/2/layout/IconVerticalSolidList"/>
    <dgm:cxn modelId="{72667EDC-DA9F-4D31-ADF6-362809822164}" type="presParOf" srcId="{34E9D4AC-EE5D-4C6A-B48E-21F2DA390C7E}" destId="{E5F31A42-C354-4A0F-AD8E-39AEA97A7B12}" srcOrd="3" destOrd="0" presId="urn:microsoft.com/office/officeart/2018/2/layout/IconVerticalSolidList"/>
    <dgm:cxn modelId="{D9060CDE-FA30-4290-9DF4-B016D0012869}" type="presParOf" srcId="{34E9D4AC-EE5D-4C6A-B48E-21F2DA390C7E}" destId="{3995F26E-5CA3-4C85-AB80-D51F83AE297F}" srcOrd="4" destOrd="0" presId="urn:microsoft.com/office/officeart/2018/2/layout/IconVerticalSolidList"/>
    <dgm:cxn modelId="{51A6FC5F-50E4-4D4D-AD3B-A8757D5F1455}" type="presParOf" srcId="{8DECF2A2-A169-4ADA-9549-4C6D69D9F89D}" destId="{20E04D6A-2949-4D16-9B20-207F751F1D4A}" srcOrd="5" destOrd="0" presId="urn:microsoft.com/office/officeart/2018/2/layout/IconVerticalSolidList"/>
    <dgm:cxn modelId="{F9D6D78B-A94E-4480-8B72-353E0DD14AC2}" type="presParOf" srcId="{8DECF2A2-A169-4ADA-9549-4C6D69D9F89D}" destId="{47A19CE7-F29C-4119-B8C7-86B55BD999BD}" srcOrd="6" destOrd="0" presId="urn:microsoft.com/office/officeart/2018/2/layout/IconVerticalSolidList"/>
    <dgm:cxn modelId="{18BE2B63-3900-4943-BD97-5BB39D67C835}" type="presParOf" srcId="{47A19CE7-F29C-4119-B8C7-86B55BD999BD}" destId="{28B56A36-1D38-4252-8D77-631544FF6061}" srcOrd="0" destOrd="0" presId="urn:microsoft.com/office/officeart/2018/2/layout/IconVerticalSolidList"/>
    <dgm:cxn modelId="{871C13DD-6067-4FF9-8DBE-507B8872B6B0}" type="presParOf" srcId="{47A19CE7-F29C-4119-B8C7-86B55BD999BD}" destId="{FC365AFC-86CB-4FFE-99AA-0751C0DA692D}" srcOrd="1" destOrd="0" presId="urn:microsoft.com/office/officeart/2018/2/layout/IconVerticalSolidList"/>
    <dgm:cxn modelId="{BF531B35-E825-42DD-B0A6-331170DF372A}" type="presParOf" srcId="{47A19CE7-F29C-4119-B8C7-86B55BD999BD}" destId="{9194D426-2A11-4427-AF96-DDEAA4EBC5AD}" srcOrd="2" destOrd="0" presId="urn:microsoft.com/office/officeart/2018/2/layout/IconVerticalSolidList"/>
    <dgm:cxn modelId="{03408750-2A08-40A4-8214-8313C33E5AFD}" type="presParOf" srcId="{47A19CE7-F29C-4119-B8C7-86B55BD999BD}" destId="{05AC5486-9392-4582-A978-638ED9C5A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44180-7373-4AFD-922E-36296004E8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D9C06C-09D9-478C-A619-C60EA8FEA8A9}">
      <dgm:prSet/>
      <dgm:spPr/>
      <dgm:t>
        <a:bodyPr/>
        <a:lstStyle/>
        <a:p>
          <a:r>
            <a:rPr lang="en-US"/>
            <a:t>Could test out Kaldi for Speech Diarisation if I get Gypsum Access.</a:t>
          </a:r>
        </a:p>
      </dgm:t>
    </dgm:pt>
    <dgm:pt modelId="{820BFB1C-625E-4910-896C-B025B2EEF258}" type="parTrans" cxnId="{D92E8563-A50B-415F-ABF4-5BBA327FD72C}">
      <dgm:prSet/>
      <dgm:spPr/>
      <dgm:t>
        <a:bodyPr/>
        <a:lstStyle/>
        <a:p>
          <a:endParaRPr lang="en-US"/>
        </a:p>
      </dgm:t>
    </dgm:pt>
    <dgm:pt modelId="{DAF3B48D-7F15-4A40-B4D7-B3F568F83244}" type="sibTrans" cxnId="{D92E8563-A50B-415F-ABF4-5BBA327FD72C}">
      <dgm:prSet/>
      <dgm:spPr/>
      <dgm:t>
        <a:bodyPr/>
        <a:lstStyle/>
        <a:p>
          <a:endParaRPr lang="en-US"/>
        </a:p>
      </dgm:t>
    </dgm:pt>
    <dgm:pt modelId="{38FA8448-8512-4743-B92F-05F912E7AFEE}">
      <dgm:prSet/>
      <dgm:spPr/>
      <dgm:t>
        <a:bodyPr/>
        <a:lstStyle/>
        <a:p>
          <a:r>
            <a:rPr lang="en-US"/>
            <a:t>Create process pipeline by using speaker change detection model and splitting the audio as per timestamps and using Speech to Text.</a:t>
          </a:r>
        </a:p>
      </dgm:t>
    </dgm:pt>
    <dgm:pt modelId="{6D6F048F-8361-4119-8789-1197546361CF}" type="parTrans" cxnId="{DEE45D07-286B-422A-A8A2-8C0494E61388}">
      <dgm:prSet/>
      <dgm:spPr/>
      <dgm:t>
        <a:bodyPr/>
        <a:lstStyle/>
        <a:p>
          <a:endParaRPr lang="en-US"/>
        </a:p>
      </dgm:t>
    </dgm:pt>
    <dgm:pt modelId="{837853B6-2C4E-4299-898C-2016D24F6784}" type="sibTrans" cxnId="{DEE45D07-286B-422A-A8A2-8C0494E61388}">
      <dgm:prSet/>
      <dgm:spPr/>
      <dgm:t>
        <a:bodyPr/>
        <a:lstStyle/>
        <a:p>
          <a:endParaRPr lang="en-US"/>
        </a:p>
      </dgm:t>
    </dgm:pt>
    <dgm:pt modelId="{F9DBFE37-208A-4B4D-8E4D-4822F08D98A4}" type="pres">
      <dgm:prSet presAssocID="{26844180-7373-4AFD-922E-36296004E828}" presName="root" presStyleCnt="0">
        <dgm:presLayoutVars>
          <dgm:dir/>
          <dgm:resizeHandles val="exact"/>
        </dgm:presLayoutVars>
      </dgm:prSet>
      <dgm:spPr/>
    </dgm:pt>
    <dgm:pt modelId="{D09673BA-5C14-4E2A-A114-3D8965AB83AB}" type="pres">
      <dgm:prSet presAssocID="{B5D9C06C-09D9-478C-A619-C60EA8FEA8A9}" presName="compNode" presStyleCnt="0"/>
      <dgm:spPr/>
    </dgm:pt>
    <dgm:pt modelId="{B0EC30BB-EE4A-4273-8518-DD978B13B790}" type="pres">
      <dgm:prSet presAssocID="{B5D9C06C-09D9-478C-A619-C60EA8FEA8A9}" presName="bgRect" presStyleLbl="bgShp" presStyleIdx="0" presStyleCnt="2"/>
      <dgm:spPr/>
    </dgm:pt>
    <dgm:pt modelId="{2773E00B-ED8A-4017-B10F-4661A9B14F46}" type="pres">
      <dgm:prSet presAssocID="{B5D9C06C-09D9-478C-A619-C60EA8FEA8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7A8F280-69C0-4DDC-B968-E99ECBE8D933}" type="pres">
      <dgm:prSet presAssocID="{B5D9C06C-09D9-478C-A619-C60EA8FEA8A9}" presName="spaceRect" presStyleCnt="0"/>
      <dgm:spPr/>
    </dgm:pt>
    <dgm:pt modelId="{67236574-6BB0-4667-85ED-466BE3CF4A5E}" type="pres">
      <dgm:prSet presAssocID="{B5D9C06C-09D9-478C-A619-C60EA8FEA8A9}" presName="parTx" presStyleLbl="revTx" presStyleIdx="0" presStyleCnt="2">
        <dgm:presLayoutVars>
          <dgm:chMax val="0"/>
          <dgm:chPref val="0"/>
        </dgm:presLayoutVars>
      </dgm:prSet>
      <dgm:spPr/>
    </dgm:pt>
    <dgm:pt modelId="{94343070-18B3-443F-97D2-A705AA2C2B61}" type="pres">
      <dgm:prSet presAssocID="{DAF3B48D-7F15-4A40-B4D7-B3F568F83244}" presName="sibTrans" presStyleCnt="0"/>
      <dgm:spPr/>
    </dgm:pt>
    <dgm:pt modelId="{BB14F75D-3CBC-4D4C-8E86-C39CD964DB5D}" type="pres">
      <dgm:prSet presAssocID="{38FA8448-8512-4743-B92F-05F912E7AFEE}" presName="compNode" presStyleCnt="0"/>
      <dgm:spPr/>
    </dgm:pt>
    <dgm:pt modelId="{039B82A7-5402-475D-9CAD-A232ABB1FBE9}" type="pres">
      <dgm:prSet presAssocID="{38FA8448-8512-4743-B92F-05F912E7AFEE}" presName="bgRect" presStyleLbl="bgShp" presStyleIdx="1" presStyleCnt="2"/>
      <dgm:spPr/>
    </dgm:pt>
    <dgm:pt modelId="{C6D7FE91-E3A5-4FEA-8D40-1227D58AA08E}" type="pres">
      <dgm:prSet presAssocID="{38FA8448-8512-4743-B92F-05F912E7AF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702AB3C-9A8B-449F-A13E-EB98123F83BE}" type="pres">
      <dgm:prSet presAssocID="{38FA8448-8512-4743-B92F-05F912E7AFEE}" presName="spaceRect" presStyleCnt="0"/>
      <dgm:spPr/>
    </dgm:pt>
    <dgm:pt modelId="{137180BF-F874-420F-93A4-D3A51FA3C286}" type="pres">
      <dgm:prSet presAssocID="{38FA8448-8512-4743-B92F-05F912E7AF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294203-8377-4B28-9788-664E51DC72C2}" type="presOf" srcId="{26844180-7373-4AFD-922E-36296004E828}" destId="{F9DBFE37-208A-4B4D-8E4D-4822F08D98A4}" srcOrd="0" destOrd="0" presId="urn:microsoft.com/office/officeart/2018/2/layout/IconVerticalSolidList"/>
    <dgm:cxn modelId="{DEE45D07-286B-422A-A8A2-8C0494E61388}" srcId="{26844180-7373-4AFD-922E-36296004E828}" destId="{38FA8448-8512-4743-B92F-05F912E7AFEE}" srcOrd="1" destOrd="0" parTransId="{6D6F048F-8361-4119-8789-1197546361CF}" sibTransId="{837853B6-2C4E-4299-898C-2016D24F6784}"/>
    <dgm:cxn modelId="{14BA252B-35A0-4974-85E2-E85BD88916A0}" type="presOf" srcId="{B5D9C06C-09D9-478C-A619-C60EA8FEA8A9}" destId="{67236574-6BB0-4667-85ED-466BE3CF4A5E}" srcOrd="0" destOrd="0" presId="urn:microsoft.com/office/officeart/2018/2/layout/IconVerticalSolidList"/>
    <dgm:cxn modelId="{D92E8563-A50B-415F-ABF4-5BBA327FD72C}" srcId="{26844180-7373-4AFD-922E-36296004E828}" destId="{B5D9C06C-09D9-478C-A619-C60EA8FEA8A9}" srcOrd="0" destOrd="0" parTransId="{820BFB1C-625E-4910-896C-B025B2EEF258}" sibTransId="{DAF3B48D-7F15-4A40-B4D7-B3F568F83244}"/>
    <dgm:cxn modelId="{E4D1CC6E-B7E1-4434-9476-04035D69B088}" type="presOf" srcId="{38FA8448-8512-4743-B92F-05F912E7AFEE}" destId="{137180BF-F874-420F-93A4-D3A51FA3C286}" srcOrd="0" destOrd="0" presId="urn:microsoft.com/office/officeart/2018/2/layout/IconVerticalSolidList"/>
    <dgm:cxn modelId="{B9A359E9-3482-439C-8363-476BA484B696}" type="presParOf" srcId="{F9DBFE37-208A-4B4D-8E4D-4822F08D98A4}" destId="{D09673BA-5C14-4E2A-A114-3D8965AB83AB}" srcOrd="0" destOrd="0" presId="urn:microsoft.com/office/officeart/2018/2/layout/IconVerticalSolidList"/>
    <dgm:cxn modelId="{DE3191D2-FAA0-4324-A69F-146BDE04B816}" type="presParOf" srcId="{D09673BA-5C14-4E2A-A114-3D8965AB83AB}" destId="{B0EC30BB-EE4A-4273-8518-DD978B13B790}" srcOrd="0" destOrd="0" presId="urn:microsoft.com/office/officeart/2018/2/layout/IconVerticalSolidList"/>
    <dgm:cxn modelId="{2CE93C39-AE62-46B3-AAB3-4D5EC26051CC}" type="presParOf" srcId="{D09673BA-5C14-4E2A-A114-3D8965AB83AB}" destId="{2773E00B-ED8A-4017-B10F-4661A9B14F46}" srcOrd="1" destOrd="0" presId="urn:microsoft.com/office/officeart/2018/2/layout/IconVerticalSolidList"/>
    <dgm:cxn modelId="{E3A39EF1-854F-4C17-9223-AFC3D5AF5689}" type="presParOf" srcId="{D09673BA-5C14-4E2A-A114-3D8965AB83AB}" destId="{E7A8F280-69C0-4DDC-B968-E99ECBE8D933}" srcOrd="2" destOrd="0" presId="urn:microsoft.com/office/officeart/2018/2/layout/IconVerticalSolidList"/>
    <dgm:cxn modelId="{C7841FBD-1143-4927-8BA0-C1679D47A392}" type="presParOf" srcId="{D09673BA-5C14-4E2A-A114-3D8965AB83AB}" destId="{67236574-6BB0-4667-85ED-466BE3CF4A5E}" srcOrd="3" destOrd="0" presId="urn:microsoft.com/office/officeart/2018/2/layout/IconVerticalSolidList"/>
    <dgm:cxn modelId="{42F90B04-2479-4E4C-AF5A-06BAF99AD9F1}" type="presParOf" srcId="{F9DBFE37-208A-4B4D-8E4D-4822F08D98A4}" destId="{94343070-18B3-443F-97D2-A705AA2C2B61}" srcOrd="1" destOrd="0" presId="urn:microsoft.com/office/officeart/2018/2/layout/IconVerticalSolidList"/>
    <dgm:cxn modelId="{ED8CE7C8-480C-4B23-8EEC-EE9DD814BA6A}" type="presParOf" srcId="{F9DBFE37-208A-4B4D-8E4D-4822F08D98A4}" destId="{BB14F75D-3CBC-4D4C-8E86-C39CD964DB5D}" srcOrd="2" destOrd="0" presId="urn:microsoft.com/office/officeart/2018/2/layout/IconVerticalSolidList"/>
    <dgm:cxn modelId="{96BE1057-2281-47C1-8776-9F60C5EFAAD7}" type="presParOf" srcId="{BB14F75D-3CBC-4D4C-8E86-C39CD964DB5D}" destId="{039B82A7-5402-475D-9CAD-A232ABB1FBE9}" srcOrd="0" destOrd="0" presId="urn:microsoft.com/office/officeart/2018/2/layout/IconVerticalSolidList"/>
    <dgm:cxn modelId="{73271055-019D-4684-BBA9-DD315B075D52}" type="presParOf" srcId="{BB14F75D-3CBC-4D4C-8E86-C39CD964DB5D}" destId="{C6D7FE91-E3A5-4FEA-8D40-1227D58AA08E}" srcOrd="1" destOrd="0" presId="urn:microsoft.com/office/officeart/2018/2/layout/IconVerticalSolidList"/>
    <dgm:cxn modelId="{01D66FDA-D5DC-401A-94DA-BC6C7C138BAD}" type="presParOf" srcId="{BB14F75D-3CBC-4D4C-8E86-C39CD964DB5D}" destId="{E702AB3C-9A8B-449F-A13E-EB98123F83BE}" srcOrd="2" destOrd="0" presId="urn:microsoft.com/office/officeart/2018/2/layout/IconVerticalSolidList"/>
    <dgm:cxn modelId="{F0A44501-F57C-4613-B620-873490A68096}" type="presParOf" srcId="{BB14F75D-3CBC-4D4C-8E86-C39CD964DB5D}" destId="{137180BF-F874-420F-93A4-D3A51FA3C2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0470A-329F-465D-B278-8D32E885B0A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2BB05-96C1-4CAD-8987-9088ADC39A1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5CF0F-C96D-4829-B1D7-FDB29838E44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pyAudioAnalysis can work without specifying number of speakers.</a:t>
          </a:r>
        </a:p>
      </dsp:txBody>
      <dsp:txXfrm>
        <a:off x="1429899" y="2442"/>
        <a:ext cx="5083704" cy="1238008"/>
      </dsp:txXfrm>
    </dsp:sp>
    <dsp:sp modelId="{B15FD506-A45D-4A37-93B4-86DE2EC2AB6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9025B-E451-4988-AFB1-331AAEC3EFD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9272-386D-4718-97AC-3ADECC3C95F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Identified various parameters to check will running K-Means which could improve results.</a:t>
          </a:r>
        </a:p>
      </dsp:txBody>
      <dsp:txXfrm>
        <a:off x="1429899" y="1549953"/>
        <a:ext cx="5083704" cy="1238008"/>
      </dsp:txXfrm>
    </dsp:sp>
    <dsp:sp modelId="{35CE02EA-9431-4F9B-90E0-C43E354EA2A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3899-5A1D-4ED1-862F-A6B563A3CBD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1A42-C354-4A0F-AD8E-39AEA97A7B12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Found various repositories performing speech diarisation.</a:t>
          </a:r>
        </a:p>
      </dsp:txBody>
      <dsp:txXfrm>
        <a:off x="1429899" y="3097464"/>
        <a:ext cx="2931121" cy="1238008"/>
      </dsp:txXfrm>
    </dsp:sp>
    <dsp:sp modelId="{3995F26E-5CA3-4C85-AB80-D51F83AE297F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Unfortunately, most of these repositories require GPU for training.</a:t>
          </a:r>
        </a:p>
      </dsp:txBody>
      <dsp:txXfrm>
        <a:off x="4361021" y="3097464"/>
        <a:ext cx="2152582" cy="1238008"/>
      </dsp:txXfrm>
    </dsp:sp>
    <dsp:sp modelId="{28B56A36-1D38-4252-8D77-631544FF606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65AFC-86CB-4FFE-99AA-0751C0DA692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C5486-9392-4582-A978-638ED9C5A94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30BB-EE4A-4273-8518-DD978B13B79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E00B-ED8A-4017-B10F-4661A9B14F4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36574-6BB0-4667-85ED-466BE3CF4A5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Could test out Kaldi for Speech Diarisation if I get Gypsum Access.</a:t>
          </a:r>
        </a:p>
      </dsp:txBody>
      <dsp:txXfrm>
        <a:off x="1507738" y="707092"/>
        <a:ext cx="9007861" cy="1305401"/>
      </dsp:txXfrm>
    </dsp:sp>
    <dsp:sp modelId="{039B82A7-5402-475D-9CAD-A232ABB1FB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7FE91-E3A5-4FEA-8D40-1227D58AA08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180BF-F874-420F-93A4-D3A51FA3C28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process pipeline by using speaker change detection model and splitting the audio as per timestamps and using Speech to Text.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2722-5711-4F42-A4B8-5582A7D6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CE0F-0A89-4713-8C1D-8F56CA90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A689-995E-4FB1-888A-AAA6B6C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721B-58FC-4976-8ED2-AE526DF0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702F-BD62-447A-B173-E20CDF5B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8BB8-5FE5-4006-8C1E-13339ECA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0243-0CB2-444A-B34E-FB9CE57E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536B-BEAB-42BA-BB70-367C1749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7653-4F3C-47EE-B219-432A983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413F-EBC7-4287-BAB3-3C08645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37CE9-E90E-44E6-AD29-20BB99B13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4B06-95A4-45C9-99B4-C3FC2A8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3338-3B8F-4796-8B32-EBB82F18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D742-2872-4A93-BD03-D9DD24E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D4F-4C8E-45B3-B677-89E214F4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842-08C0-4683-A41E-9BD095A1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1EE7-1BE8-463F-BDEF-297BAE11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1A86-222C-4CD5-8467-C070B741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17C2-D470-4FC7-9FD5-BBFD71EC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5205-BD4F-45CD-9D56-243534A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D237-EB63-44BC-8548-99C3695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355D-FE11-4B6C-BA09-1C881C47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F9F8-7A20-4E28-B2E3-5BE2B9F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2529-23DE-4E5B-AF3B-02DD341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9FD-D5AF-4DCE-8C06-07094C2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7E5-6680-416A-94B5-8E6000D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56F-B1CB-4E5E-92D3-3C80DB78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41CB9-CFA4-43B3-9D57-F24F61A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7A4B-D5E9-4789-9770-7AF7B47D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FB96-0AD1-443C-8E7A-537E015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0D4A-9FAD-4B75-B512-60F1B0F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2B37-156F-4694-8D20-2147B68D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DEC8-2F18-40C3-BF6E-CEFD4044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9D894-6AEE-4DB5-B532-10A9E00A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E3800-E45F-4764-8848-75C2D0F4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4AFA3-F682-4F91-84BC-4AFCFF19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DFE43-7614-4FEA-8840-99F94B72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CEB3-B9E3-4666-B248-8523881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00837-7662-4C1E-9281-88865637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34A0-75E6-48D8-93DC-2DE806F2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CE907-71E4-4503-A656-2A24BA3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8086C-1A67-409D-8DAB-FA99619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B700-92B4-421E-A68D-C99C1100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41BB5-9E82-4814-A945-5B88B84B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4D8D8-CB32-42DD-8DC5-4B0D988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28CC-A53B-4081-827A-C9C7A559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3F0-19AD-439C-89DC-EDAC317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DABF-236B-4C51-B7B4-3710001B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01C1-57C1-4EEB-8D5A-788E58BFE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4D8F3-27B4-4430-8B9D-F28DE4A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0A5D-4F6E-43C5-A376-78F278D7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B3F5-A067-4D02-81BE-85D0AEC5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D9BA-8055-4681-B75F-6B69D013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5E43B-D09E-4D03-BAD4-A0AD49DD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B133-C932-42AC-9095-28634509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233D-0EC2-46EC-BDD5-9EFB00D6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FB16-2784-4071-BEAA-5F029F1B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CCBE-FFEB-49B3-AC76-7921C46B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26B7B-1A40-475F-B1A6-AFC1C1BC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BEDD-D366-4247-B416-EB02B25B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127F-B6C5-4CE3-8954-014BCEDE8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F86A-BD3E-42E0-B568-0B0915804A3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5A06-DE0D-42AD-BD05-080C54D1E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FB3D-1A46-4A17-A006-0BEC53847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A44C-F6DF-4515-8078-7E0ABB1A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CD1A9-D02F-4488-959B-86734C2C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Done in Previous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0E536-1189-476E-AAF0-0887BCD72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1756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3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2A54-85DB-40B5-A3D9-632A00D5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Work To Do in the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E7BB2-D968-4172-9082-AE1C7C64A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18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02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 Done in Previous Week</vt:lpstr>
      <vt:lpstr>Work To Do in the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in Previous Week</dc:title>
  <dc:creator>BHAVE VIVEK RAJESH</dc:creator>
  <cp:lastModifiedBy>BHAVE VIVEK RAJESH</cp:lastModifiedBy>
  <cp:revision>2</cp:revision>
  <dcterms:created xsi:type="dcterms:W3CDTF">2020-02-13T18:04:52Z</dcterms:created>
  <dcterms:modified xsi:type="dcterms:W3CDTF">2020-02-13T21:21:51Z</dcterms:modified>
</cp:coreProperties>
</file>