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987E9-A082-4691-B982-AC747C8E03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91DE87-413E-43F4-9E70-453F00038CC7}">
      <dgm:prSet/>
      <dgm:spPr/>
      <dgm:t>
        <a:bodyPr/>
        <a:lstStyle/>
        <a:p>
          <a:r>
            <a:rPr lang="en-US"/>
            <a:t>Explored other models for the Places 365 dataset.</a:t>
          </a:r>
        </a:p>
      </dgm:t>
    </dgm:pt>
    <dgm:pt modelId="{0E717C0E-E88E-480D-9517-A2203D1DC839}" type="parTrans" cxnId="{59E3FE43-4463-4BF8-936C-96A778167650}">
      <dgm:prSet/>
      <dgm:spPr/>
      <dgm:t>
        <a:bodyPr/>
        <a:lstStyle/>
        <a:p>
          <a:endParaRPr lang="en-US"/>
        </a:p>
      </dgm:t>
    </dgm:pt>
    <dgm:pt modelId="{16540AEC-07C5-4533-97CE-A9535D9BF27A}" type="sibTrans" cxnId="{59E3FE43-4463-4BF8-936C-96A778167650}">
      <dgm:prSet/>
      <dgm:spPr/>
      <dgm:t>
        <a:bodyPr/>
        <a:lstStyle/>
        <a:p>
          <a:endParaRPr lang="en-US"/>
        </a:p>
      </dgm:t>
    </dgm:pt>
    <dgm:pt modelId="{DF09267F-5FD4-40CA-BF83-7462D92754AC}">
      <dgm:prSet/>
      <dgm:spPr/>
      <dgm:t>
        <a:bodyPr/>
        <a:lstStyle/>
        <a:p>
          <a:r>
            <a:rPr lang="en-US"/>
            <a:t>Created different API’s useful for other students working in the project</a:t>
          </a:r>
        </a:p>
      </dgm:t>
    </dgm:pt>
    <dgm:pt modelId="{E49F7C2C-6D74-499F-8003-0ACD257FD2C4}" type="parTrans" cxnId="{EE0413B7-B228-415F-B264-D5FC7F707A77}">
      <dgm:prSet/>
      <dgm:spPr/>
      <dgm:t>
        <a:bodyPr/>
        <a:lstStyle/>
        <a:p>
          <a:endParaRPr lang="en-US"/>
        </a:p>
      </dgm:t>
    </dgm:pt>
    <dgm:pt modelId="{4A758712-C973-408A-81D1-533AD12BB00E}" type="sibTrans" cxnId="{EE0413B7-B228-415F-B264-D5FC7F707A77}">
      <dgm:prSet/>
      <dgm:spPr/>
      <dgm:t>
        <a:bodyPr/>
        <a:lstStyle/>
        <a:p>
          <a:endParaRPr lang="en-US"/>
        </a:p>
      </dgm:t>
    </dgm:pt>
    <dgm:pt modelId="{04D7666E-D991-45A7-9026-DF2706EC2ABE}">
      <dgm:prSet/>
      <dgm:spPr/>
      <dgm:t>
        <a:bodyPr/>
        <a:lstStyle/>
        <a:p>
          <a:r>
            <a:rPr lang="en-US"/>
            <a:t>Explored Places205 dataset which had fewer classes</a:t>
          </a:r>
        </a:p>
      </dgm:t>
    </dgm:pt>
    <dgm:pt modelId="{1F8F46D5-F057-4315-A30C-4933A5856FF5}" type="parTrans" cxnId="{7DAAB467-FF00-457F-92E6-715B60F29442}">
      <dgm:prSet/>
      <dgm:spPr/>
      <dgm:t>
        <a:bodyPr/>
        <a:lstStyle/>
        <a:p>
          <a:endParaRPr lang="en-US"/>
        </a:p>
      </dgm:t>
    </dgm:pt>
    <dgm:pt modelId="{35E630FB-2439-4E6C-9963-08E3B04CB99F}" type="sibTrans" cxnId="{7DAAB467-FF00-457F-92E6-715B60F29442}">
      <dgm:prSet/>
      <dgm:spPr/>
      <dgm:t>
        <a:bodyPr/>
        <a:lstStyle/>
        <a:p>
          <a:endParaRPr lang="en-US"/>
        </a:p>
      </dgm:t>
    </dgm:pt>
    <dgm:pt modelId="{DE268A69-3C32-4C7B-9674-A4BC6ADA1027}">
      <dgm:prSet/>
      <dgm:spPr/>
      <dgm:t>
        <a:bodyPr/>
        <a:lstStyle/>
        <a:p>
          <a:r>
            <a:rPr lang="en-US"/>
            <a:t>State of the art pretrained models not available</a:t>
          </a:r>
        </a:p>
      </dgm:t>
    </dgm:pt>
    <dgm:pt modelId="{34961BA4-4A3A-4625-97F1-625F081FA541}" type="parTrans" cxnId="{ED7864FA-2D7A-4F16-BDCF-21F845327FAE}">
      <dgm:prSet/>
      <dgm:spPr/>
      <dgm:t>
        <a:bodyPr/>
        <a:lstStyle/>
        <a:p>
          <a:endParaRPr lang="en-US"/>
        </a:p>
      </dgm:t>
    </dgm:pt>
    <dgm:pt modelId="{B8DE1126-5165-4BD6-A900-36DB5F65E33E}" type="sibTrans" cxnId="{ED7864FA-2D7A-4F16-BDCF-21F845327FAE}">
      <dgm:prSet/>
      <dgm:spPr/>
      <dgm:t>
        <a:bodyPr/>
        <a:lstStyle/>
        <a:p>
          <a:endParaRPr lang="en-US"/>
        </a:p>
      </dgm:t>
    </dgm:pt>
    <dgm:pt modelId="{CEC04CF3-DF4E-4D90-BB0D-4B3A42AED9A6}">
      <dgm:prSet/>
      <dgm:spPr/>
      <dgm:t>
        <a:bodyPr/>
        <a:lstStyle/>
        <a:p>
          <a:r>
            <a:rPr lang="en-US"/>
            <a:t>Some important classes not present</a:t>
          </a:r>
        </a:p>
      </dgm:t>
    </dgm:pt>
    <dgm:pt modelId="{00AB6214-1463-4045-A5DD-FA77A63E4072}" type="parTrans" cxnId="{F2825C2D-79CE-4710-ADAB-293625AB0156}">
      <dgm:prSet/>
      <dgm:spPr/>
      <dgm:t>
        <a:bodyPr/>
        <a:lstStyle/>
        <a:p>
          <a:endParaRPr lang="en-US"/>
        </a:p>
      </dgm:t>
    </dgm:pt>
    <dgm:pt modelId="{472FF3FE-B510-4C57-9581-38103A03AE88}" type="sibTrans" cxnId="{F2825C2D-79CE-4710-ADAB-293625AB0156}">
      <dgm:prSet/>
      <dgm:spPr/>
      <dgm:t>
        <a:bodyPr/>
        <a:lstStyle/>
        <a:p>
          <a:endParaRPr lang="en-US"/>
        </a:p>
      </dgm:t>
    </dgm:pt>
    <dgm:pt modelId="{98CAE33C-8EBA-47E8-9734-46200D80054A}" type="pres">
      <dgm:prSet presAssocID="{B57987E9-A082-4691-B982-AC747C8E0371}" presName="root" presStyleCnt="0">
        <dgm:presLayoutVars>
          <dgm:dir/>
          <dgm:resizeHandles val="exact"/>
        </dgm:presLayoutVars>
      </dgm:prSet>
      <dgm:spPr/>
    </dgm:pt>
    <dgm:pt modelId="{EA0BB070-F3EC-4BBE-B9D1-39C57F16C646}" type="pres">
      <dgm:prSet presAssocID="{0791DE87-413E-43F4-9E70-453F00038CC7}" presName="compNode" presStyleCnt="0"/>
      <dgm:spPr/>
    </dgm:pt>
    <dgm:pt modelId="{5364E8BE-9FF4-42CE-AD09-406F5DDFF81D}" type="pres">
      <dgm:prSet presAssocID="{0791DE87-413E-43F4-9E70-453F00038CC7}" presName="bgRect" presStyleLbl="bgShp" presStyleIdx="0" presStyleCnt="3"/>
      <dgm:spPr/>
    </dgm:pt>
    <dgm:pt modelId="{FAB621BA-001D-421E-961D-BFC3348C71C5}" type="pres">
      <dgm:prSet presAssocID="{0791DE87-413E-43F4-9E70-453F00038C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3F19AE-B716-4548-9B1F-4740615121FE}" type="pres">
      <dgm:prSet presAssocID="{0791DE87-413E-43F4-9E70-453F00038CC7}" presName="spaceRect" presStyleCnt="0"/>
      <dgm:spPr/>
    </dgm:pt>
    <dgm:pt modelId="{C3B37D04-81D7-44EB-B51D-815C692882DD}" type="pres">
      <dgm:prSet presAssocID="{0791DE87-413E-43F4-9E70-453F00038CC7}" presName="parTx" presStyleLbl="revTx" presStyleIdx="0" presStyleCnt="4">
        <dgm:presLayoutVars>
          <dgm:chMax val="0"/>
          <dgm:chPref val="0"/>
        </dgm:presLayoutVars>
      </dgm:prSet>
      <dgm:spPr/>
    </dgm:pt>
    <dgm:pt modelId="{78F2559F-2076-470B-B30B-6A2314830E31}" type="pres">
      <dgm:prSet presAssocID="{16540AEC-07C5-4533-97CE-A9535D9BF27A}" presName="sibTrans" presStyleCnt="0"/>
      <dgm:spPr/>
    </dgm:pt>
    <dgm:pt modelId="{9F1F42C7-2F26-4405-AE8C-A5E96FC43674}" type="pres">
      <dgm:prSet presAssocID="{DF09267F-5FD4-40CA-BF83-7462D92754AC}" presName="compNode" presStyleCnt="0"/>
      <dgm:spPr/>
    </dgm:pt>
    <dgm:pt modelId="{8C768B98-80CD-4027-B68A-8C393543B155}" type="pres">
      <dgm:prSet presAssocID="{DF09267F-5FD4-40CA-BF83-7462D92754AC}" presName="bgRect" presStyleLbl="bgShp" presStyleIdx="1" presStyleCnt="3"/>
      <dgm:spPr/>
    </dgm:pt>
    <dgm:pt modelId="{74E6E661-3EC1-4DB0-9894-F57365B779A5}" type="pres">
      <dgm:prSet presAssocID="{DF09267F-5FD4-40CA-BF83-7462D92754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431C1F-57EE-4B7E-81E3-3C28236F1B80}" type="pres">
      <dgm:prSet presAssocID="{DF09267F-5FD4-40CA-BF83-7462D92754AC}" presName="spaceRect" presStyleCnt="0"/>
      <dgm:spPr/>
    </dgm:pt>
    <dgm:pt modelId="{E840D109-CA2F-4C24-AA0E-B50EA300CAFE}" type="pres">
      <dgm:prSet presAssocID="{DF09267F-5FD4-40CA-BF83-7462D92754AC}" presName="parTx" presStyleLbl="revTx" presStyleIdx="1" presStyleCnt="4">
        <dgm:presLayoutVars>
          <dgm:chMax val="0"/>
          <dgm:chPref val="0"/>
        </dgm:presLayoutVars>
      </dgm:prSet>
      <dgm:spPr/>
    </dgm:pt>
    <dgm:pt modelId="{6B0A5153-C6E6-45A9-8F16-71809FA91F69}" type="pres">
      <dgm:prSet presAssocID="{4A758712-C973-408A-81D1-533AD12BB00E}" presName="sibTrans" presStyleCnt="0"/>
      <dgm:spPr/>
    </dgm:pt>
    <dgm:pt modelId="{9E1D371F-8AF9-469E-AD59-C97E2B2029E8}" type="pres">
      <dgm:prSet presAssocID="{04D7666E-D991-45A7-9026-DF2706EC2ABE}" presName="compNode" presStyleCnt="0"/>
      <dgm:spPr/>
    </dgm:pt>
    <dgm:pt modelId="{8C463A7C-8C71-4E58-8B6A-85E509A5C720}" type="pres">
      <dgm:prSet presAssocID="{04D7666E-D991-45A7-9026-DF2706EC2ABE}" presName="bgRect" presStyleLbl="bgShp" presStyleIdx="2" presStyleCnt="3"/>
      <dgm:spPr/>
    </dgm:pt>
    <dgm:pt modelId="{7D977F7A-F69D-4C2E-92EC-E9D3BE5BFF81}" type="pres">
      <dgm:prSet presAssocID="{04D7666E-D991-45A7-9026-DF2706EC2A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328F78E-117A-4313-9E73-C69A1E36EE24}" type="pres">
      <dgm:prSet presAssocID="{04D7666E-D991-45A7-9026-DF2706EC2ABE}" presName="spaceRect" presStyleCnt="0"/>
      <dgm:spPr/>
    </dgm:pt>
    <dgm:pt modelId="{6E919AA3-4B78-4639-B1AC-392128F217B5}" type="pres">
      <dgm:prSet presAssocID="{04D7666E-D991-45A7-9026-DF2706EC2ABE}" presName="parTx" presStyleLbl="revTx" presStyleIdx="2" presStyleCnt="4">
        <dgm:presLayoutVars>
          <dgm:chMax val="0"/>
          <dgm:chPref val="0"/>
        </dgm:presLayoutVars>
      </dgm:prSet>
      <dgm:spPr/>
    </dgm:pt>
    <dgm:pt modelId="{9896DF37-746F-497F-8A7F-075A950B038E}" type="pres">
      <dgm:prSet presAssocID="{04D7666E-D991-45A7-9026-DF2706EC2ABE}" presName="desTx" presStyleLbl="revTx" presStyleIdx="3" presStyleCnt="4">
        <dgm:presLayoutVars/>
      </dgm:prSet>
      <dgm:spPr/>
    </dgm:pt>
  </dgm:ptLst>
  <dgm:cxnLst>
    <dgm:cxn modelId="{F2825C2D-79CE-4710-ADAB-293625AB0156}" srcId="{04D7666E-D991-45A7-9026-DF2706EC2ABE}" destId="{CEC04CF3-DF4E-4D90-BB0D-4B3A42AED9A6}" srcOrd="1" destOrd="0" parTransId="{00AB6214-1463-4045-A5DD-FA77A63E4072}" sibTransId="{472FF3FE-B510-4C57-9581-38103A03AE88}"/>
    <dgm:cxn modelId="{59E3FE43-4463-4BF8-936C-96A778167650}" srcId="{B57987E9-A082-4691-B982-AC747C8E0371}" destId="{0791DE87-413E-43F4-9E70-453F00038CC7}" srcOrd="0" destOrd="0" parTransId="{0E717C0E-E88E-480D-9517-A2203D1DC839}" sibTransId="{16540AEC-07C5-4533-97CE-A9535D9BF27A}"/>
    <dgm:cxn modelId="{7DAAB467-FF00-457F-92E6-715B60F29442}" srcId="{B57987E9-A082-4691-B982-AC747C8E0371}" destId="{04D7666E-D991-45A7-9026-DF2706EC2ABE}" srcOrd="2" destOrd="0" parTransId="{1F8F46D5-F057-4315-A30C-4933A5856FF5}" sibTransId="{35E630FB-2439-4E6C-9963-08E3B04CB99F}"/>
    <dgm:cxn modelId="{19D8CA78-4DC3-4580-90C3-A24777EB1F45}" type="presOf" srcId="{04D7666E-D991-45A7-9026-DF2706EC2ABE}" destId="{6E919AA3-4B78-4639-B1AC-392128F217B5}" srcOrd="0" destOrd="0" presId="urn:microsoft.com/office/officeart/2018/2/layout/IconVerticalSolidList"/>
    <dgm:cxn modelId="{43D79C59-6E4E-4C09-B58A-D5864E8F43E1}" type="presOf" srcId="{DF09267F-5FD4-40CA-BF83-7462D92754AC}" destId="{E840D109-CA2F-4C24-AA0E-B50EA300CAFE}" srcOrd="0" destOrd="0" presId="urn:microsoft.com/office/officeart/2018/2/layout/IconVerticalSolidList"/>
    <dgm:cxn modelId="{24C7A28C-5FF4-4A08-B7DA-BE4F342E9DE2}" type="presOf" srcId="{CEC04CF3-DF4E-4D90-BB0D-4B3A42AED9A6}" destId="{9896DF37-746F-497F-8A7F-075A950B038E}" srcOrd="0" destOrd="1" presId="urn:microsoft.com/office/officeart/2018/2/layout/IconVerticalSolidList"/>
    <dgm:cxn modelId="{C8EE0FA8-58D3-4C97-8F3B-CD22DBAE0253}" type="presOf" srcId="{0791DE87-413E-43F4-9E70-453F00038CC7}" destId="{C3B37D04-81D7-44EB-B51D-815C692882DD}" srcOrd="0" destOrd="0" presId="urn:microsoft.com/office/officeart/2018/2/layout/IconVerticalSolidList"/>
    <dgm:cxn modelId="{EE0413B7-B228-415F-B264-D5FC7F707A77}" srcId="{B57987E9-A082-4691-B982-AC747C8E0371}" destId="{DF09267F-5FD4-40CA-BF83-7462D92754AC}" srcOrd="1" destOrd="0" parTransId="{E49F7C2C-6D74-499F-8003-0ACD257FD2C4}" sibTransId="{4A758712-C973-408A-81D1-533AD12BB00E}"/>
    <dgm:cxn modelId="{9EEFA2D3-B5C8-4B3E-A2E7-A7473C132265}" type="presOf" srcId="{DE268A69-3C32-4C7B-9674-A4BC6ADA1027}" destId="{9896DF37-746F-497F-8A7F-075A950B038E}" srcOrd="0" destOrd="0" presId="urn:microsoft.com/office/officeart/2018/2/layout/IconVerticalSolidList"/>
    <dgm:cxn modelId="{61DF88ED-AFD1-4565-AAA1-CDCD744B0503}" type="presOf" srcId="{B57987E9-A082-4691-B982-AC747C8E0371}" destId="{98CAE33C-8EBA-47E8-9734-46200D80054A}" srcOrd="0" destOrd="0" presId="urn:microsoft.com/office/officeart/2018/2/layout/IconVerticalSolidList"/>
    <dgm:cxn modelId="{ED7864FA-2D7A-4F16-BDCF-21F845327FAE}" srcId="{04D7666E-D991-45A7-9026-DF2706EC2ABE}" destId="{DE268A69-3C32-4C7B-9674-A4BC6ADA1027}" srcOrd="0" destOrd="0" parTransId="{34961BA4-4A3A-4625-97F1-625F081FA541}" sibTransId="{B8DE1126-5165-4BD6-A900-36DB5F65E33E}"/>
    <dgm:cxn modelId="{C1EF3538-5B8A-4741-9CC5-3F21F4572B5D}" type="presParOf" srcId="{98CAE33C-8EBA-47E8-9734-46200D80054A}" destId="{EA0BB070-F3EC-4BBE-B9D1-39C57F16C646}" srcOrd="0" destOrd="0" presId="urn:microsoft.com/office/officeart/2018/2/layout/IconVerticalSolidList"/>
    <dgm:cxn modelId="{89E27AC8-0430-45A1-A3D7-EA77F2B25CC1}" type="presParOf" srcId="{EA0BB070-F3EC-4BBE-B9D1-39C57F16C646}" destId="{5364E8BE-9FF4-42CE-AD09-406F5DDFF81D}" srcOrd="0" destOrd="0" presId="urn:microsoft.com/office/officeart/2018/2/layout/IconVerticalSolidList"/>
    <dgm:cxn modelId="{9350264D-6125-4001-AE15-0E6312468D39}" type="presParOf" srcId="{EA0BB070-F3EC-4BBE-B9D1-39C57F16C646}" destId="{FAB621BA-001D-421E-961D-BFC3348C71C5}" srcOrd="1" destOrd="0" presId="urn:microsoft.com/office/officeart/2018/2/layout/IconVerticalSolidList"/>
    <dgm:cxn modelId="{30C03577-4819-4125-B3BF-60EB4DBBABE5}" type="presParOf" srcId="{EA0BB070-F3EC-4BBE-B9D1-39C57F16C646}" destId="{DA3F19AE-B716-4548-9B1F-4740615121FE}" srcOrd="2" destOrd="0" presId="urn:microsoft.com/office/officeart/2018/2/layout/IconVerticalSolidList"/>
    <dgm:cxn modelId="{0ED0655A-88DC-4035-BEEA-270E59909E52}" type="presParOf" srcId="{EA0BB070-F3EC-4BBE-B9D1-39C57F16C646}" destId="{C3B37D04-81D7-44EB-B51D-815C692882DD}" srcOrd="3" destOrd="0" presId="urn:microsoft.com/office/officeart/2018/2/layout/IconVerticalSolidList"/>
    <dgm:cxn modelId="{D0AB836E-5D4C-4BA2-B46A-2FDE438A6917}" type="presParOf" srcId="{98CAE33C-8EBA-47E8-9734-46200D80054A}" destId="{78F2559F-2076-470B-B30B-6A2314830E31}" srcOrd="1" destOrd="0" presId="urn:microsoft.com/office/officeart/2018/2/layout/IconVerticalSolidList"/>
    <dgm:cxn modelId="{1B5C4F14-9F55-4CD5-BD84-F3EE7EB3E276}" type="presParOf" srcId="{98CAE33C-8EBA-47E8-9734-46200D80054A}" destId="{9F1F42C7-2F26-4405-AE8C-A5E96FC43674}" srcOrd="2" destOrd="0" presId="urn:microsoft.com/office/officeart/2018/2/layout/IconVerticalSolidList"/>
    <dgm:cxn modelId="{527E6933-5B2E-4CE5-A45B-FBE7AF11C502}" type="presParOf" srcId="{9F1F42C7-2F26-4405-AE8C-A5E96FC43674}" destId="{8C768B98-80CD-4027-B68A-8C393543B155}" srcOrd="0" destOrd="0" presId="urn:microsoft.com/office/officeart/2018/2/layout/IconVerticalSolidList"/>
    <dgm:cxn modelId="{833D67CF-13E0-4452-993A-72D84DCBE3CC}" type="presParOf" srcId="{9F1F42C7-2F26-4405-AE8C-A5E96FC43674}" destId="{74E6E661-3EC1-4DB0-9894-F57365B779A5}" srcOrd="1" destOrd="0" presId="urn:microsoft.com/office/officeart/2018/2/layout/IconVerticalSolidList"/>
    <dgm:cxn modelId="{19D23D16-3BC2-40FC-B717-2D9B513834A5}" type="presParOf" srcId="{9F1F42C7-2F26-4405-AE8C-A5E96FC43674}" destId="{C3431C1F-57EE-4B7E-81E3-3C28236F1B80}" srcOrd="2" destOrd="0" presId="urn:microsoft.com/office/officeart/2018/2/layout/IconVerticalSolidList"/>
    <dgm:cxn modelId="{FA1B0053-2070-4386-9861-ED8E462B4AFF}" type="presParOf" srcId="{9F1F42C7-2F26-4405-AE8C-A5E96FC43674}" destId="{E840D109-CA2F-4C24-AA0E-B50EA300CAFE}" srcOrd="3" destOrd="0" presId="urn:microsoft.com/office/officeart/2018/2/layout/IconVerticalSolidList"/>
    <dgm:cxn modelId="{8E6DA362-EC06-4C56-8D9E-9C7F521ECA83}" type="presParOf" srcId="{98CAE33C-8EBA-47E8-9734-46200D80054A}" destId="{6B0A5153-C6E6-45A9-8F16-71809FA91F69}" srcOrd="3" destOrd="0" presId="urn:microsoft.com/office/officeart/2018/2/layout/IconVerticalSolidList"/>
    <dgm:cxn modelId="{3F84109A-A7DB-476F-8FA9-1CE45E5E64BA}" type="presParOf" srcId="{98CAE33C-8EBA-47E8-9734-46200D80054A}" destId="{9E1D371F-8AF9-469E-AD59-C97E2B2029E8}" srcOrd="4" destOrd="0" presId="urn:microsoft.com/office/officeart/2018/2/layout/IconVerticalSolidList"/>
    <dgm:cxn modelId="{9D66DE52-D129-43A2-9692-7430B90977F8}" type="presParOf" srcId="{9E1D371F-8AF9-469E-AD59-C97E2B2029E8}" destId="{8C463A7C-8C71-4E58-8B6A-85E509A5C720}" srcOrd="0" destOrd="0" presId="urn:microsoft.com/office/officeart/2018/2/layout/IconVerticalSolidList"/>
    <dgm:cxn modelId="{B47A0DB5-9CD6-4FBA-8078-58D168CE9CB4}" type="presParOf" srcId="{9E1D371F-8AF9-469E-AD59-C97E2B2029E8}" destId="{7D977F7A-F69D-4C2E-92EC-E9D3BE5BFF81}" srcOrd="1" destOrd="0" presId="urn:microsoft.com/office/officeart/2018/2/layout/IconVerticalSolidList"/>
    <dgm:cxn modelId="{BEF91E85-CBF6-4ED8-96B8-EB75D2C91A60}" type="presParOf" srcId="{9E1D371F-8AF9-469E-AD59-C97E2B2029E8}" destId="{B328F78E-117A-4313-9E73-C69A1E36EE24}" srcOrd="2" destOrd="0" presId="urn:microsoft.com/office/officeart/2018/2/layout/IconVerticalSolidList"/>
    <dgm:cxn modelId="{24B5FD0C-7273-41D6-BBBA-AAD98C03AD80}" type="presParOf" srcId="{9E1D371F-8AF9-469E-AD59-C97E2B2029E8}" destId="{6E919AA3-4B78-4639-B1AC-392128F217B5}" srcOrd="3" destOrd="0" presId="urn:microsoft.com/office/officeart/2018/2/layout/IconVerticalSolidList"/>
    <dgm:cxn modelId="{2A523BB2-AC20-4190-B876-9F5B64EFFC2E}" type="presParOf" srcId="{9E1D371F-8AF9-469E-AD59-C97E2B2029E8}" destId="{9896DF37-746F-497F-8A7F-075A950B038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F476D-9B83-42FB-890B-240FBE24B1F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D26F1D-1097-4662-98F4-F26F0788F238}">
      <dgm:prSet/>
      <dgm:spPr/>
      <dgm:t>
        <a:bodyPr/>
        <a:lstStyle/>
        <a:p>
          <a:r>
            <a:rPr lang="en-US"/>
            <a:t>Finding scene attributes and the class activation map of an image </a:t>
          </a:r>
        </a:p>
      </dgm:t>
    </dgm:pt>
    <dgm:pt modelId="{C7BE6431-F84F-4DDB-88D9-CE3CCBC58F84}" type="parTrans" cxnId="{317AA97D-47CF-45F2-B8C6-D9FDA7D92333}">
      <dgm:prSet/>
      <dgm:spPr/>
      <dgm:t>
        <a:bodyPr/>
        <a:lstStyle/>
        <a:p>
          <a:endParaRPr lang="en-US"/>
        </a:p>
      </dgm:t>
    </dgm:pt>
    <dgm:pt modelId="{6CE2DAD9-3366-439F-B71A-D5BFD6A89EFA}" type="sibTrans" cxnId="{317AA97D-47CF-45F2-B8C6-D9FDA7D92333}">
      <dgm:prSet/>
      <dgm:spPr/>
      <dgm:t>
        <a:bodyPr/>
        <a:lstStyle/>
        <a:p>
          <a:endParaRPr lang="en-US"/>
        </a:p>
      </dgm:t>
    </dgm:pt>
    <dgm:pt modelId="{730F442B-2DF3-4BAD-B4BD-E96702C6A051}">
      <dgm:prSet/>
      <dgm:spPr/>
      <dgm:t>
        <a:bodyPr/>
        <a:lstStyle/>
        <a:p>
          <a:r>
            <a:rPr lang="en-US"/>
            <a:t>Work with others to create any more API’s </a:t>
          </a:r>
        </a:p>
      </dgm:t>
    </dgm:pt>
    <dgm:pt modelId="{5DB2F6E2-A21F-42BF-BF98-D579BA7D3654}" type="parTrans" cxnId="{A5DC56C7-0071-4A6D-B193-628C1AED3930}">
      <dgm:prSet/>
      <dgm:spPr/>
      <dgm:t>
        <a:bodyPr/>
        <a:lstStyle/>
        <a:p>
          <a:endParaRPr lang="en-US"/>
        </a:p>
      </dgm:t>
    </dgm:pt>
    <dgm:pt modelId="{F87A0114-C18E-44B6-9711-B37A77A56D93}" type="sibTrans" cxnId="{A5DC56C7-0071-4A6D-B193-628C1AED3930}">
      <dgm:prSet/>
      <dgm:spPr/>
      <dgm:t>
        <a:bodyPr/>
        <a:lstStyle/>
        <a:p>
          <a:endParaRPr lang="en-US"/>
        </a:p>
      </dgm:t>
    </dgm:pt>
    <dgm:pt modelId="{9D1F5F87-0101-484D-956E-4F6364DFEB09}">
      <dgm:prSet/>
      <dgm:spPr/>
      <dgm:t>
        <a:bodyPr/>
        <a:lstStyle/>
        <a:p>
          <a:r>
            <a:rPr lang="en-US"/>
            <a:t>Derive useful ways such that outputs of this task could be used by others in their work</a:t>
          </a:r>
        </a:p>
      </dgm:t>
    </dgm:pt>
    <dgm:pt modelId="{212E2081-1600-4734-AE2A-839D39ADADED}" type="parTrans" cxnId="{A92EA1C8-0CAE-4B0F-B288-49FCF8DAA79C}">
      <dgm:prSet/>
      <dgm:spPr/>
      <dgm:t>
        <a:bodyPr/>
        <a:lstStyle/>
        <a:p>
          <a:endParaRPr lang="en-US"/>
        </a:p>
      </dgm:t>
    </dgm:pt>
    <dgm:pt modelId="{61FFF3B7-C064-4B3B-A3A4-68EFE78A0CCA}" type="sibTrans" cxnId="{A92EA1C8-0CAE-4B0F-B288-49FCF8DAA79C}">
      <dgm:prSet/>
      <dgm:spPr/>
      <dgm:t>
        <a:bodyPr/>
        <a:lstStyle/>
        <a:p>
          <a:endParaRPr lang="en-US"/>
        </a:p>
      </dgm:t>
    </dgm:pt>
    <dgm:pt modelId="{5CD0BB14-054F-4126-B55E-22266D03C0CB}" type="pres">
      <dgm:prSet presAssocID="{1C6F476D-9B83-42FB-890B-240FBE24B1F4}" presName="linear" presStyleCnt="0">
        <dgm:presLayoutVars>
          <dgm:animLvl val="lvl"/>
          <dgm:resizeHandles val="exact"/>
        </dgm:presLayoutVars>
      </dgm:prSet>
      <dgm:spPr/>
    </dgm:pt>
    <dgm:pt modelId="{4F612998-5527-41A3-9C48-3C7AF38D2235}" type="pres">
      <dgm:prSet presAssocID="{8BD26F1D-1097-4662-98F4-F26F0788F2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E8DFA9-D4C3-45CE-9D4E-0A6C9E2B7B38}" type="pres">
      <dgm:prSet presAssocID="{6CE2DAD9-3366-439F-B71A-D5BFD6A89EFA}" presName="spacer" presStyleCnt="0"/>
      <dgm:spPr/>
    </dgm:pt>
    <dgm:pt modelId="{D037CEE9-2768-47D9-8905-B897721C4266}" type="pres">
      <dgm:prSet presAssocID="{730F442B-2DF3-4BAD-B4BD-E96702C6A0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8F6030-6A00-47DD-AA64-2FA89B4263BE}" type="pres">
      <dgm:prSet presAssocID="{F87A0114-C18E-44B6-9711-B37A77A56D93}" presName="spacer" presStyleCnt="0"/>
      <dgm:spPr/>
    </dgm:pt>
    <dgm:pt modelId="{0D653A20-FEA6-4F77-8195-1BC39DE7AACF}" type="pres">
      <dgm:prSet presAssocID="{9D1F5F87-0101-484D-956E-4F6364DFEB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91170F-22C8-4025-8642-2D10FF745CDF}" type="presOf" srcId="{1C6F476D-9B83-42FB-890B-240FBE24B1F4}" destId="{5CD0BB14-054F-4126-B55E-22266D03C0CB}" srcOrd="0" destOrd="0" presId="urn:microsoft.com/office/officeart/2005/8/layout/vList2"/>
    <dgm:cxn modelId="{0B1DDF4D-3B87-4BAC-B185-276AB8C0FE8A}" type="presOf" srcId="{730F442B-2DF3-4BAD-B4BD-E96702C6A051}" destId="{D037CEE9-2768-47D9-8905-B897721C4266}" srcOrd="0" destOrd="0" presId="urn:microsoft.com/office/officeart/2005/8/layout/vList2"/>
    <dgm:cxn modelId="{317AA97D-47CF-45F2-B8C6-D9FDA7D92333}" srcId="{1C6F476D-9B83-42FB-890B-240FBE24B1F4}" destId="{8BD26F1D-1097-4662-98F4-F26F0788F238}" srcOrd="0" destOrd="0" parTransId="{C7BE6431-F84F-4DDB-88D9-CE3CCBC58F84}" sibTransId="{6CE2DAD9-3366-439F-B71A-D5BFD6A89EFA}"/>
    <dgm:cxn modelId="{69AD3980-A1AD-4425-B8BB-940D4880C945}" type="presOf" srcId="{9D1F5F87-0101-484D-956E-4F6364DFEB09}" destId="{0D653A20-FEA6-4F77-8195-1BC39DE7AACF}" srcOrd="0" destOrd="0" presId="urn:microsoft.com/office/officeart/2005/8/layout/vList2"/>
    <dgm:cxn modelId="{A5DC56C7-0071-4A6D-B193-628C1AED3930}" srcId="{1C6F476D-9B83-42FB-890B-240FBE24B1F4}" destId="{730F442B-2DF3-4BAD-B4BD-E96702C6A051}" srcOrd="1" destOrd="0" parTransId="{5DB2F6E2-A21F-42BF-BF98-D579BA7D3654}" sibTransId="{F87A0114-C18E-44B6-9711-B37A77A56D93}"/>
    <dgm:cxn modelId="{35E6DBC7-E190-4CC1-A6EA-76EFDD5963AF}" type="presOf" srcId="{8BD26F1D-1097-4662-98F4-F26F0788F238}" destId="{4F612998-5527-41A3-9C48-3C7AF38D2235}" srcOrd="0" destOrd="0" presId="urn:microsoft.com/office/officeart/2005/8/layout/vList2"/>
    <dgm:cxn modelId="{A92EA1C8-0CAE-4B0F-B288-49FCF8DAA79C}" srcId="{1C6F476D-9B83-42FB-890B-240FBE24B1F4}" destId="{9D1F5F87-0101-484D-956E-4F6364DFEB09}" srcOrd="2" destOrd="0" parTransId="{212E2081-1600-4734-AE2A-839D39ADADED}" sibTransId="{61FFF3B7-C064-4B3B-A3A4-68EFE78A0CCA}"/>
    <dgm:cxn modelId="{B1F9B598-636C-42DC-B47D-4DA89F7A1A85}" type="presParOf" srcId="{5CD0BB14-054F-4126-B55E-22266D03C0CB}" destId="{4F612998-5527-41A3-9C48-3C7AF38D2235}" srcOrd="0" destOrd="0" presId="urn:microsoft.com/office/officeart/2005/8/layout/vList2"/>
    <dgm:cxn modelId="{396EC93F-4A87-4CED-82FB-FF5CE0E4154E}" type="presParOf" srcId="{5CD0BB14-054F-4126-B55E-22266D03C0CB}" destId="{D4E8DFA9-D4C3-45CE-9D4E-0A6C9E2B7B38}" srcOrd="1" destOrd="0" presId="urn:microsoft.com/office/officeart/2005/8/layout/vList2"/>
    <dgm:cxn modelId="{64F6C4E9-12CA-461C-B641-EB3FD43F79E6}" type="presParOf" srcId="{5CD0BB14-054F-4126-B55E-22266D03C0CB}" destId="{D037CEE9-2768-47D9-8905-B897721C4266}" srcOrd="2" destOrd="0" presId="urn:microsoft.com/office/officeart/2005/8/layout/vList2"/>
    <dgm:cxn modelId="{E213BD7F-C930-490B-9F2F-EF1D75EB6EC8}" type="presParOf" srcId="{5CD0BB14-054F-4126-B55E-22266D03C0CB}" destId="{3A8F6030-6A00-47DD-AA64-2FA89B4263BE}" srcOrd="3" destOrd="0" presId="urn:microsoft.com/office/officeart/2005/8/layout/vList2"/>
    <dgm:cxn modelId="{7C9AA6D7-FD98-416F-93B4-697CC2D670FA}" type="presParOf" srcId="{5CD0BB14-054F-4126-B55E-22266D03C0CB}" destId="{0D653A20-FEA6-4F77-8195-1BC39DE7AA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4E8BE-9FF4-42CE-AD09-406F5DDFF81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621BA-001D-421E-961D-BFC3348C71C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37D04-81D7-44EB-B51D-815C692882D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Explored other models for the Places 365 dataset.</a:t>
          </a:r>
        </a:p>
      </dsp:txBody>
      <dsp:txXfrm>
        <a:off x="1941716" y="718"/>
        <a:ext cx="4571887" cy="1681139"/>
      </dsp:txXfrm>
    </dsp:sp>
    <dsp:sp modelId="{8C768B98-80CD-4027-B68A-8C393543B15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6E661-3EC1-4DB0-9894-F57365B779A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0D109-CA2F-4C24-AA0E-B50EA300CAF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Created different API’s useful for other students working in the project</a:t>
          </a:r>
        </a:p>
      </dsp:txBody>
      <dsp:txXfrm>
        <a:off x="1941716" y="2102143"/>
        <a:ext cx="4571887" cy="1681139"/>
      </dsp:txXfrm>
    </dsp:sp>
    <dsp:sp modelId="{8C463A7C-8C71-4E58-8B6A-85E509A5C72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77F7A-F69D-4C2E-92EC-E9D3BE5BFF8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19AA3-4B78-4639-B1AC-392128F217B5}">
      <dsp:nvSpPr>
        <dsp:cNvPr id="0" name=""/>
        <dsp:cNvSpPr/>
      </dsp:nvSpPr>
      <dsp:spPr>
        <a:xfrm>
          <a:off x="1941716" y="4203567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Explored Places205 dataset which had fewer classes</a:t>
          </a:r>
        </a:p>
      </dsp:txBody>
      <dsp:txXfrm>
        <a:off x="1941716" y="4203567"/>
        <a:ext cx="2931121" cy="1681139"/>
      </dsp:txXfrm>
    </dsp:sp>
    <dsp:sp modelId="{9896DF37-746F-497F-8A7F-075A950B038E}">
      <dsp:nvSpPr>
        <dsp:cNvPr id="0" name=""/>
        <dsp:cNvSpPr/>
      </dsp:nvSpPr>
      <dsp:spPr>
        <a:xfrm>
          <a:off x="4872838" y="4203567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State of the art pretrained models not available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Some important classes not present</a:t>
          </a:r>
        </a:p>
      </dsp:txBody>
      <dsp:txXfrm>
        <a:off x="4872838" y="4203567"/>
        <a:ext cx="1640765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12998-5527-41A3-9C48-3C7AF38D2235}">
      <dsp:nvSpPr>
        <dsp:cNvPr id="0" name=""/>
        <dsp:cNvSpPr/>
      </dsp:nvSpPr>
      <dsp:spPr>
        <a:xfrm>
          <a:off x="0" y="78612"/>
          <a:ext cx="6513603" cy="184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Finding scene attributes and the class activation map of an image </a:t>
          </a:r>
        </a:p>
      </dsp:txBody>
      <dsp:txXfrm>
        <a:off x="90116" y="168728"/>
        <a:ext cx="6333371" cy="1665808"/>
      </dsp:txXfrm>
    </dsp:sp>
    <dsp:sp modelId="{D037CEE9-2768-47D9-8905-B897721C4266}">
      <dsp:nvSpPr>
        <dsp:cNvPr id="0" name=""/>
        <dsp:cNvSpPr/>
      </dsp:nvSpPr>
      <dsp:spPr>
        <a:xfrm>
          <a:off x="0" y="2019692"/>
          <a:ext cx="6513603" cy="18460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Work with others to create any more API’s </a:t>
          </a:r>
        </a:p>
      </dsp:txBody>
      <dsp:txXfrm>
        <a:off x="90116" y="2109808"/>
        <a:ext cx="6333371" cy="1665808"/>
      </dsp:txXfrm>
    </dsp:sp>
    <dsp:sp modelId="{0D653A20-FEA6-4F77-8195-1BC39DE7AACF}">
      <dsp:nvSpPr>
        <dsp:cNvPr id="0" name=""/>
        <dsp:cNvSpPr/>
      </dsp:nvSpPr>
      <dsp:spPr>
        <a:xfrm>
          <a:off x="0" y="3960773"/>
          <a:ext cx="6513603" cy="1846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Derive useful ways such that outputs of this task could be used by others in their work</a:t>
          </a:r>
        </a:p>
      </dsp:txBody>
      <dsp:txXfrm>
        <a:off x="90116" y="4050889"/>
        <a:ext cx="6333371" cy="166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D365-5225-416F-9F1A-A37218270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7CA0D-E37A-495B-96E6-825BC6E42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8E5C-52D0-487C-8937-AAD8587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7F7-ED74-421A-9832-05E513B8883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AA2A3-44F1-4E7D-A92E-A927FF5A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DB54-E464-4219-A55E-17D57BC7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EC-40CB-4FDF-B2BD-DF3C2530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D00D-5A2C-43CA-8ADB-85952FC4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00CA9-DB77-40D6-B875-2D669CE9B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CF79-3346-4F8E-94C8-3C6B4EB5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7F7-ED74-421A-9832-05E513B8883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3235-238A-4610-B467-50001590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458B-B425-4F23-9EA8-8C19E4C5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EC-40CB-4FDF-B2BD-DF3C2530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C2C8A-63A2-47A0-8E33-674F19866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3C0C4-6A4A-4990-8417-985525482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0D6F-437D-46C0-92B4-5412D149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7F7-ED74-421A-9832-05E513B8883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B794-882A-411E-8CF5-AC8EB06B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64AD-8730-4861-9D7D-687BD341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EC-40CB-4FDF-B2BD-DF3C2530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D437-E0FF-4235-8C88-812028A6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E017-8380-4318-BBB9-24DC9A76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3BF4-70B6-4B06-A82A-71E47B18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7F7-ED74-421A-9832-05E513B8883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5C13-6DF1-4022-83BC-B1639D6C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CCFD-8FC2-480B-8141-A687A7F9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EC-40CB-4FDF-B2BD-DF3C2530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6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DA93-EC0E-4225-A618-AB788342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8BC6-5902-4739-ADEC-420D43114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256D-C83F-49B1-9E2E-F6E96F7C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7F7-ED74-421A-9832-05E513B8883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CED0-841F-4812-B80C-8F341477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A6943-CDA5-44E8-B3C3-F4895D8C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EC-40CB-4FDF-B2BD-DF3C2530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18FC-EC24-4434-B9C2-503C626B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1F26-3700-4EB7-87F1-391BB6579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F037A-A984-4593-92F0-E15FECD28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1101F-C426-471D-84B1-69DE45A9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7F7-ED74-421A-9832-05E513B8883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5345B-01EE-4C2A-8EA2-E668E3FA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ED5D6-E832-4966-B494-DA282F68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EC-40CB-4FDF-B2BD-DF3C2530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10B7-D9A6-4434-9487-9D4E5100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FD38-417D-4AB2-8FC8-C24109924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A0307-A759-4892-95AB-D5E098901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BB58B-EEBA-4F0B-A0D1-B13B309A9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56EFD-D373-4CAA-B187-F38869066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183BD-BF55-4162-918B-FDEC5652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7F7-ED74-421A-9832-05E513B8883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F90B1-195B-441D-9A15-146719B9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69DBF-DE70-48E7-ABAE-A23164EB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EC-40CB-4FDF-B2BD-DF3C2530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6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36B7-3987-431C-A5F1-5D6C9FE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13218-D4A5-4127-8D02-AFEC9692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7F7-ED74-421A-9832-05E513B8883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3E265-27DD-4DE4-B7A1-E5ADC6FC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6668-A501-4D59-8A87-194A97F5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EC-40CB-4FDF-B2BD-DF3C2530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1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EE392-3F1C-48E6-ABBD-D227D81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7F7-ED74-421A-9832-05E513B8883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EF7C9-CEB2-473D-8E8C-15161C51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11927-89C5-4A9C-AA22-8E1FED2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EC-40CB-4FDF-B2BD-DF3C2530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933-2EA5-4E9F-BB5A-0637CC92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5A8D-AFB9-4DCB-90EB-9C2ECAF7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EFC5D-2B13-40FE-BF74-8FFC1DCEF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5AB7D-248A-46A0-8E34-5D544F3D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7F7-ED74-421A-9832-05E513B8883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9BEB-1762-4CCD-BA16-B0730C0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51D0-CB02-4053-9D1D-B4C7C881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EC-40CB-4FDF-B2BD-DF3C2530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7787-3235-497C-88E8-B364A39D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A2CA2-6EB5-4867-AD16-A37592620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BBD8B-E6B1-4F30-A253-36DA30E6B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960C7-5055-4AA1-AC3F-D39DA282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7F7-ED74-421A-9832-05E513B8883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1F7BF-FF36-44FF-B792-0E413A63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CFEA1-A737-4012-BAE5-979BA2A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EC-40CB-4FDF-B2BD-DF3C2530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EED49-8F83-4A49-88CE-651EB04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2355C-16F8-48DD-86DE-30DF354A6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AD5E-FE6B-40FC-928F-A2C9AACAC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327F7-ED74-421A-9832-05E513B8883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02DA-AED0-43F3-9B89-2A0FFF14F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54AA8-4AE7-4415-8383-091DC40DD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E9EC-40CB-4FDF-B2BD-DF3C2530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29F55-EAFC-4CBB-8D66-20B47C65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 Done in Last Week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72FEBF9-90FC-4B43-9715-BA0B79C32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5286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59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0B752-8F8A-4442-9D04-EA5583A9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 to be done Next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A3313B-2E71-4424-8A23-D4759FD5A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6111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33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 Done in Last Week</vt:lpstr>
      <vt:lpstr>Work to be done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Done in Last Week</dc:title>
  <dc:creator>BHAVE VIVEK RAJESH</dc:creator>
  <cp:lastModifiedBy>BHAVE VIVEK RAJESH</cp:lastModifiedBy>
  <cp:revision>1</cp:revision>
  <dcterms:created xsi:type="dcterms:W3CDTF">2020-02-27T20:09:36Z</dcterms:created>
  <dcterms:modified xsi:type="dcterms:W3CDTF">2020-02-27T20:41:37Z</dcterms:modified>
</cp:coreProperties>
</file>