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svg"/><Relationship Id="rId1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6F476D-9B83-42FB-890B-240FBE24B1F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BD26F1D-1097-4662-98F4-F26F0788F238}">
      <dgm:prSet/>
      <dgm:spPr/>
      <dgm:t>
        <a:bodyPr/>
        <a:lstStyle/>
        <a:p>
          <a:r>
            <a:rPr lang="en-US"/>
            <a:t>Finding scene attributes and the class activation map of an image </a:t>
          </a:r>
        </a:p>
      </dgm:t>
    </dgm:pt>
    <dgm:pt modelId="{C7BE6431-F84F-4DDB-88D9-CE3CCBC58F84}" type="parTrans" cxnId="{317AA97D-47CF-45F2-B8C6-D9FDA7D92333}">
      <dgm:prSet/>
      <dgm:spPr/>
      <dgm:t>
        <a:bodyPr/>
        <a:lstStyle/>
        <a:p>
          <a:endParaRPr lang="en-US"/>
        </a:p>
      </dgm:t>
    </dgm:pt>
    <dgm:pt modelId="{6CE2DAD9-3366-439F-B71A-D5BFD6A89EFA}" type="sibTrans" cxnId="{317AA97D-47CF-45F2-B8C6-D9FDA7D92333}">
      <dgm:prSet/>
      <dgm:spPr/>
      <dgm:t>
        <a:bodyPr/>
        <a:lstStyle/>
        <a:p>
          <a:endParaRPr lang="en-US"/>
        </a:p>
      </dgm:t>
    </dgm:pt>
    <dgm:pt modelId="{730F442B-2DF3-4BAD-B4BD-E96702C6A051}">
      <dgm:prSet/>
      <dgm:spPr/>
      <dgm:t>
        <a:bodyPr/>
        <a:lstStyle/>
        <a:p>
          <a:r>
            <a:rPr lang="en-US" dirty="0"/>
            <a:t>Work with others to create any more API’s </a:t>
          </a:r>
        </a:p>
      </dgm:t>
    </dgm:pt>
    <dgm:pt modelId="{5DB2F6E2-A21F-42BF-BF98-D579BA7D3654}" type="parTrans" cxnId="{A5DC56C7-0071-4A6D-B193-628C1AED3930}">
      <dgm:prSet/>
      <dgm:spPr/>
      <dgm:t>
        <a:bodyPr/>
        <a:lstStyle/>
        <a:p>
          <a:endParaRPr lang="en-US"/>
        </a:p>
      </dgm:t>
    </dgm:pt>
    <dgm:pt modelId="{F87A0114-C18E-44B6-9711-B37A77A56D93}" type="sibTrans" cxnId="{A5DC56C7-0071-4A6D-B193-628C1AED3930}">
      <dgm:prSet/>
      <dgm:spPr/>
      <dgm:t>
        <a:bodyPr/>
        <a:lstStyle/>
        <a:p>
          <a:endParaRPr lang="en-US"/>
        </a:p>
      </dgm:t>
    </dgm:pt>
    <dgm:pt modelId="{9D1F5F87-0101-484D-956E-4F6364DFEB09}">
      <dgm:prSet/>
      <dgm:spPr/>
      <dgm:t>
        <a:bodyPr/>
        <a:lstStyle/>
        <a:p>
          <a:r>
            <a:rPr lang="en-US"/>
            <a:t>Derive useful ways such that outputs of this task could be used by others in their work</a:t>
          </a:r>
        </a:p>
      </dgm:t>
    </dgm:pt>
    <dgm:pt modelId="{212E2081-1600-4734-AE2A-839D39ADADED}" type="parTrans" cxnId="{A92EA1C8-0CAE-4B0F-B288-49FCF8DAA79C}">
      <dgm:prSet/>
      <dgm:spPr/>
      <dgm:t>
        <a:bodyPr/>
        <a:lstStyle/>
        <a:p>
          <a:endParaRPr lang="en-US"/>
        </a:p>
      </dgm:t>
    </dgm:pt>
    <dgm:pt modelId="{61FFF3B7-C064-4B3B-A3A4-68EFE78A0CCA}" type="sibTrans" cxnId="{A92EA1C8-0CAE-4B0F-B288-49FCF8DAA79C}">
      <dgm:prSet/>
      <dgm:spPr/>
      <dgm:t>
        <a:bodyPr/>
        <a:lstStyle/>
        <a:p>
          <a:endParaRPr lang="en-US"/>
        </a:p>
      </dgm:t>
    </dgm:pt>
    <dgm:pt modelId="{5CD0BB14-054F-4126-B55E-22266D03C0CB}" type="pres">
      <dgm:prSet presAssocID="{1C6F476D-9B83-42FB-890B-240FBE24B1F4}" presName="linear" presStyleCnt="0">
        <dgm:presLayoutVars>
          <dgm:animLvl val="lvl"/>
          <dgm:resizeHandles val="exact"/>
        </dgm:presLayoutVars>
      </dgm:prSet>
      <dgm:spPr/>
    </dgm:pt>
    <dgm:pt modelId="{4F612998-5527-41A3-9C48-3C7AF38D2235}" type="pres">
      <dgm:prSet presAssocID="{8BD26F1D-1097-4662-98F4-F26F0788F23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4E8DFA9-D4C3-45CE-9D4E-0A6C9E2B7B38}" type="pres">
      <dgm:prSet presAssocID="{6CE2DAD9-3366-439F-B71A-D5BFD6A89EFA}" presName="spacer" presStyleCnt="0"/>
      <dgm:spPr/>
    </dgm:pt>
    <dgm:pt modelId="{D037CEE9-2768-47D9-8905-B897721C4266}" type="pres">
      <dgm:prSet presAssocID="{730F442B-2DF3-4BAD-B4BD-E96702C6A05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A8F6030-6A00-47DD-AA64-2FA89B4263BE}" type="pres">
      <dgm:prSet presAssocID="{F87A0114-C18E-44B6-9711-B37A77A56D93}" presName="spacer" presStyleCnt="0"/>
      <dgm:spPr/>
    </dgm:pt>
    <dgm:pt modelId="{0D653A20-FEA6-4F77-8195-1BC39DE7AACF}" type="pres">
      <dgm:prSet presAssocID="{9D1F5F87-0101-484D-956E-4F6364DFEB0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191170F-22C8-4025-8642-2D10FF745CDF}" type="presOf" srcId="{1C6F476D-9B83-42FB-890B-240FBE24B1F4}" destId="{5CD0BB14-054F-4126-B55E-22266D03C0CB}" srcOrd="0" destOrd="0" presId="urn:microsoft.com/office/officeart/2005/8/layout/vList2"/>
    <dgm:cxn modelId="{0B1DDF4D-3B87-4BAC-B185-276AB8C0FE8A}" type="presOf" srcId="{730F442B-2DF3-4BAD-B4BD-E96702C6A051}" destId="{D037CEE9-2768-47D9-8905-B897721C4266}" srcOrd="0" destOrd="0" presId="urn:microsoft.com/office/officeart/2005/8/layout/vList2"/>
    <dgm:cxn modelId="{317AA97D-47CF-45F2-B8C6-D9FDA7D92333}" srcId="{1C6F476D-9B83-42FB-890B-240FBE24B1F4}" destId="{8BD26F1D-1097-4662-98F4-F26F0788F238}" srcOrd="0" destOrd="0" parTransId="{C7BE6431-F84F-4DDB-88D9-CE3CCBC58F84}" sibTransId="{6CE2DAD9-3366-439F-B71A-D5BFD6A89EFA}"/>
    <dgm:cxn modelId="{69AD3980-A1AD-4425-B8BB-940D4880C945}" type="presOf" srcId="{9D1F5F87-0101-484D-956E-4F6364DFEB09}" destId="{0D653A20-FEA6-4F77-8195-1BC39DE7AACF}" srcOrd="0" destOrd="0" presId="urn:microsoft.com/office/officeart/2005/8/layout/vList2"/>
    <dgm:cxn modelId="{A5DC56C7-0071-4A6D-B193-628C1AED3930}" srcId="{1C6F476D-9B83-42FB-890B-240FBE24B1F4}" destId="{730F442B-2DF3-4BAD-B4BD-E96702C6A051}" srcOrd="1" destOrd="0" parTransId="{5DB2F6E2-A21F-42BF-BF98-D579BA7D3654}" sibTransId="{F87A0114-C18E-44B6-9711-B37A77A56D93}"/>
    <dgm:cxn modelId="{35E6DBC7-E190-4CC1-A6EA-76EFDD5963AF}" type="presOf" srcId="{8BD26F1D-1097-4662-98F4-F26F0788F238}" destId="{4F612998-5527-41A3-9C48-3C7AF38D2235}" srcOrd="0" destOrd="0" presId="urn:microsoft.com/office/officeart/2005/8/layout/vList2"/>
    <dgm:cxn modelId="{A92EA1C8-0CAE-4B0F-B288-49FCF8DAA79C}" srcId="{1C6F476D-9B83-42FB-890B-240FBE24B1F4}" destId="{9D1F5F87-0101-484D-956E-4F6364DFEB09}" srcOrd="2" destOrd="0" parTransId="{212E2081-1600-4734-AE2A-839D39ADADED}" sibTransId="{61FFF3B7-C064-4B3B-A3A4-68EFE78A0CCA}"/>
    <dgm:cxn modelId="{B1F9B598-636C-42DC-B47D-4DA89F7A1A85}" type="presParOf" srcId="{5CD0BB14-054F-4126-B55E-22266D03C0CB}" destId="{4F612998-5527-41A3-9C48-3C7AF38D2235}" srcOrd="0" destOrd="0" presId="urn:microsoft.com/office/officeart/2005/8/layout/vList2"/>
    <dgm:cxn modelId="{396EC93F-4A87-4CED-82FB-FF5CE0E4154E}" type="presParOf" srcId="{5CD0BB14-054F-4126-B55E-22266D03C0CB}" destId="{D4E8DFA9-D4C3-45CE-9D4E-0A6C9E2B7B38}" srcOrd="1" destOrd="0" presId="urn:microsoft.com/office/officeart/2005/8/layout/vList2"/>
    <dgm:cxn modelId="{64F6C4E9-12CA-461C-B641-EB3FD43F79E6}" type="presParOf" srcId="{5CD0BB14-054F-4126-B55E-22266D03C0CB}" destId="{D037CEE9-2768-47D9-8905-B897721C4266}" srcOrd="2" destOrd="0" presId="urn:microsoft.com/office/officeart/2005/8/layout/vList2"/>
    <dgm:cxn modelId="{E213BD7F-C930-490B-9F2F-EF1D75EB6EC8}" type="presParOf" srcId="{5CD0BB14-054F-4126-B55E-22266D03C0CB}" destId="{3A8F6030-6A00-47DD-AA64-2FA89B4263BE}" srcOrd="3" destOrd="0" presId="urn:microsoft.com/office/officeart/2005/8/layout/vList2"/>
    <dgm:cxn modelId="{7C9AA6D7-FD98-416F-93B4-697CC2D670FA}" type="presParOf" srcId="{5CD0BB14-054F-4126-B55E-22266D03C0CB}" destId="{0D653A20-FEA6-4F77-8195-1BC39DE7AAC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5B2009-80FE-4682-9895-045A4F7362A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47A7ABB-B957-4DE2-BAC5-6F84F4C49FD2}">
      <dgm:prSet/>
      <dgm:spPr/>
      <dgm:t>
        <a:bodyPr/>
        <a:lstStyle/>
        <a:p>
          <a:r>
            <a:rPr lang="en-US"/>
            <a:t>Got class activation maps and features of image</a:t>
          </a:r>
        </a:p>
      </dgm:t>
    </dgm:pt>
    <dgm:pt modelId="{54446917-3F12-458A-AE44-E10BF4EC2F13}" type="parTrans" cxnId="{019D2BC6-CCCA-4687-95FF-BBBA98BBEB42}">
      <dgm:prSet/>
      <dgm:spPr/>
      <dgm:t>
        <a:bodyPr/>
        <a:lstStyle/>
        <a:p>
          <a:endParaRPr lang="en-US"/>
        </a:p>
      </dgm:t>
    </dgm:pt>
    <dgm:pt modelId="{8D555501-7E25-4FE3-AB71-46B39B6BDDC9}" type="sibTrans" cxnId="{019D2BC6-CCCA-4687-95FF-BBBA98BBEB42}">
      <dgm:prSet/>
      <dgm:spPr/>
      <dgm:t>
        <a:bodyPr/>
        <a:lstStyle/>
        <a:p>
          <a:endParaRPr lang="en-US"/>
        </a:p>
      </dgm:t>
    </dgm:pt>
    <dgm:pt modelId="{B982C8A8-58DC-4EFE-9DDA-440AF1386994}">
      <dgm:prSet/>
      <dgm:spPr/>
      <dgm:t>
        <a:bodyPr/>
        <a:lstStyle/>
        <a:p>
          <a:r>
            <a:rPr lang="en-US" dirty="0"/>
            <a:t>Packaged</a:t>
          </a:r>
          <a:r>
            <a:rPr lang="en-US" baseline="0" dirty="0"/>
            <a:t> the module and made it pip installable </a:t>
          </a:r>
          <a:endParaRPr lang="en-US" dirty="0"/>
        </a:p>
      </dgm:t>
    </dgm:pt>
    <dgm:pt modelId="{9C10920C-FF26-4A05-821C-227A6FB47D39}" type="parTrans" cxnId="{24A8C461-72A0-4101-BA8A-5B4A468B54E1}">
      <dgm:prSet/>
      <dgm:spPr/>
      <dgm:t>
        <a:bodyPr/>
        <a:lstStyle/>
        <a:p>
          <a:endParaRPr lang="en-US"/>
        </a:p>
      </dgm:t>
    </dgm:pt>
    <dgm:pt modelId="{16474E9B-582F-4D25-9716-36F1520CED9B}" type="sibTrans" cxnId="{24A8C461-72A0-4101-BA8A-5B4A468B54E1}">
      <dgm:prSet/>
      <dgm:spPr/>
      <dgm:t>
        <a:bodyPr/>
        <a:lstStyle/>
        <a:p>
          <a:endParaRPr lang="en-US"/>
        </a:p>
      </dgm:t>
    </dgm:pt>
    <dgm:pt modelId="{B53B01B5-5558-485B-8CCF-59D06D2148AF}">
      <dgm:prSet/>
      <dgm:spPr/>
      <dgm:t>
        <a:bodyPr/>
        <a:lstStyle/>
        <a:p>
          <a:r>
            <a:rPr lang="en-US"/>
            <a:t>Researched about identifying geolocation of images</a:t>
          </a:r>
        </a:p>
      </dgm:t>
    </dgm:pt>
    <dgm:pt modelId="{9BBBEA5F-131E-49DB-B944-087BE3E3952E}" type="parTrans" cxnId="{D1DE0C3B-9E84-42F4-9690-42D364FD6C31}">
      <dgm:prSet/>
      <dgm:spPr/>
      <dgm:t>
        <a:bodyPr/>
        <a:lstStyle/>
        <a:p>
          <a:endParaRPr lang="en-US"/>
        </a:p>
      </dgm:t>
    </dgm:pt>
    <dgm:pt modelId="{7626EE35-67E0-4EF6-AFFF-4BBE7C5B9A87}" type="sibTrans" cxnId="{D1DE0C3B-9E84-42F4-9690-42D364FD6C31}">
      <dgm:prSet/>
      <dgm:spPr/>
      <dgm:t>
        <a:bodyPr/>
        <a:lstStyle/>
        <a:p>
          <a:endParaRPr lang="en-US"/>
        </a:p>
      </dgm:t>
    </dgm:pt>
    <dgm:pt modelId="{CBB4DB43-8492-43A2-B83A-C0713056B0CB}" type="pres">
      <dgm:prSet presAssocID="{B95B2009-80FE-4682-9895-045A4F7362AB}" presName="root" presStyleCnt="0">
        <dgm:presLayoutVars>
          <dgm:dir/>
          <dgm:resizeHandles val="exact"/>
        </dgm:presLayoutVars>
      </dgm:prSet>
      <dgm:spPr/>
    </dgm:pt>
    <dgm:pt modelId="{B78AA141-592B-49C3-9E7D-E2861693FBF1}" type="pres">
      <dgm:prSet presAssocID="{347A7ABB-B957-4DE2-BAC5-6F84F4C49FD2}" presName="compNode" presStyleCnt="0"/>
      <dgm:spPr/>
    </dgm:pt>
    <dgm:pt modelId="{FFC45B59-C19D-44E3-B809-B810CBCCE0FE}" type="pres">
      <dgm:prSet presAssocID="{347A7ABB-B957-4DE2-BAC5-6F84F4C49FD2}" presName="bgRect" presStyleLbl="bgShp" presStyleIdx="0" presStyleCnt="3"/>
      <dgm:spPr/>
    </dgm:pt>
    <dgm:pt modelId="{2D54C38A-7D28-422C-99E6-771D7B54A364}" type="pres">
      <dgm:prSet presAssocID="{347A7ABB-B957-4DE2-BAC5-6F84F4C49FD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pographyMap"/>
        </a:ext>
      </dgm:extLst>
    </dgm:pt>
    <dgm:pt modelId="{007FC853-3024-4B1B-895F-33EE9EF1C99B}" type="pres">
      <dgm:prSet presAssocID="{347A7ABB-B957-4DE2-BAC5-6F84F4C49FD2}" presName="spaceRect" presStyleCnt="0"/>
      <dgm:spPr/>
    </dgm:pt>
    <dgm:pt modelId="{D7DA064B-0540-4000-801D-0A92CCB54288}" type="pres">
      <dgm:prSet presAssocID="{347A7ABB-B957-4DE2-BAC5-6F84F4C49FD2}" presName="parTx" presStyleLbl="revTx" presStyleIdx="0" presStyleCnt="3">
        <dgm:presLayoutVars>
          <dgm:chMax val="0"/>
          <dgm:chPref val="0"/>
        </dgm:presLayoutVars>
      </dgm:prSet>
      <dgm:spPr/>
    </dgm:pt>
    <dgm:pt modelId="{B95BCB4B-26DB-4F72-9513-D9CE99D85914}" type="pres">
      <dgm:prSet presAssocID="{8D555501-7E25-4FE3-AB71-46B39B6BDDC9}" presName="sibTrans" presStyleCnt="0"/>
      <dgm:spPr/>
    </dgm:pt>
    <dgm:pt modelId="{D9E62529-222D-4E1A-BB2B-E03C0DC92054}" type="pres">
      <dgm:prSet presAssocID="{B982C8A8-58DC-4EFE-9DDA-440AF1386994}" presName="compNode" presStyleCnt="0"/>
      <dgm:spPr/>
    </dgm:pt>
    <dgm:pt modelId="{26E92255-242C-43BC-8818-B8CFEE9329EC}" type="pres">
      <dgm:prSet presAssocID="{B982C8A8-58DC-4EFE-9DDA-440AF1386994}" presName="bgRect" presStyleLbl="bgShp" presStyleIdx="1" presStyleCnt="3"/>
      <dgm:spPr/>
    </dgm:pt>
    <dgm:pt modelId="{9603560C-6A3C-476F-B2F8-7DB96C5C87DA}" type="pres">
      <dgm:prSet presAssocID="{B982C8A8-58DC-4EFE-9DDA-440AF138699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38B109B4-EEF6-46A0-9A90-17DC8045770D}" type="pres">
      <dgm:prSet presAssocID="{B982C8A8-58DC-4EFE-9DDA-440AF1386994}" presName="spaceRect" presStyleCnt="0"/>
      <dgm:spPr/>
    </dgm:pt>
    <dgm:pt modelId="{5B5A393D-8E7C-4536-BC31-3558157ED0D6}" type="pres">
      <dgm:prSet presAssocID="{B982C8A8-58DC-4EFE-9DDA-440AF1386994}" presName="parTx" presStyleLbl="revTx" presStyleIdx="1" presStyleCnt="3">
        <dgm:presLayoutVars>
          <dgm:chMax val="0"/>
          <dgm:chPref val="0"/>
        </dgm:presLayoutVars>
      </dgm:prSet>
      <dgm:spPr/>
    </dgm:pt>
    <dgm:pt modelId="{7210545D-21D3-42E2-8DF4-75A4F50B852C}" type="pres">
      <dgm:prSet presAssocID="{16474E9B-582F-4D25-9716-36F1520CED9B}" presName="sibTrans" presStyleCnt="0"/>
      <dgm:spPr/>
    </dgm:pt>
    <dgm:pt modelId="{4E9C617D-6B7A-4795-9E65-414F6817A13F}" type="pres">
      <dgm:prSet presAssocID="{B53B01B5-5558-485B-8CCF-59D06D2148AF}" presName="compNode" presStyleCnt="0"/>
      <dgm:spPr/>
    </dgm:pt>
    <dgm:pt modelId="{25EDA53D-273C-454F-95C1-39FF393AACA5}" type="pres">
      <dgm:prSet presAssocID="{B53B01B5-5558-485B-8CCF-59D06D2148AF}" presName="bgRect" presStyleLbl="bgShp" presStyleIdx="2" presStyleCnt="3"/>
      <dgm:spPr/>
    </dgm:pt>
    <dgm:pt modelId="{544A9A49-9C2C-4C84-A711-E6DB25CFB311}" type="pres">
      <dgm:prSet presAssocID="{B53B01B5-5558-485B-8CCF-59D06D2148A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D9D6F29-5C80-42B1-B7B9-05F7A2B2AAD3}" type="pres">
      <dgm:prSet presAssocID="{B53B01B5-5558-485B-8CCF-59D06D2148AF}" presName="spaceRect" presStyleCnt="0"/>
      <dgm:spPr/>
    </dgm:pt>
    <dgm:pt modelId="{4C6E40DF-D8B7-4F43-8A5B-0266B6B1C9C9}" type="pres">
      <dgm:prSet presAssocID="{B53B01B5-5558-485B-8CCF-59D06D2148A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0741612-D764-42DE-9E33-84FEF914CFF5}" type="presOf" srcId="{347A7ABB-B957-4DE2-BAC5-6F84F4C49FD2}" destId="{D7DA064B-0540-4000-801D-0A92CCB54288}" srcOrd="0" destOrd="0" presId="urn:microsoft.com/office/officeart/2018/2/layout/IconVerticalSolidList"/>
    <dgm:cxn modelId="{173D9F18-6A3D-4D24-ADC4-43A3E999D1D3}" type="presOf" srcId="{B95B2009-80FE-4682-9895-045A4F7362AB}" destId="{CBB4DB43-8492-43A2-B83A-C0713056B0CB}" srcOrd="0" destOrd="0" presId="urn:microsoft.com/office/officeart/2018/2/layout/IconVerticalSolidList"/>
    <dgm:cxn modelId="{D1DE0C3B-9E84-42F4-9690-42D364FD6C31}" srcId="{B95B2009-80FE-4682-9895-045A4F7362AB}" destId="{B53B01B5-5558-485B-8CCF-59D06D2148AF}" srcOrd="2" destOrd="0" parTransId="{9BBBEA5F-131E-49DB-B944-087BE3E3952E}" sibTransId="{7626EE35-67E0-4EF6-AFFF-4BBE7C5B9A87}"/>
    <dgm:cxn modelId="{24A8C461-72A0-4101-BA8A-5B4A468B54E1}" srcId="{B95B2009-80FE-4682-9895-045A4F7362AB}" destId="{B982C8A8-58DC-4EFE-9DDA-440AF1386994}" srcOrd="1" destOrd="0" parTransId="{9C10920C-FF26-4A05-821C-227A6FB47D39}" sibTransId="{16474E9B-582F-4D25-9716-36F1520CED9B}"/>
    <dgm:cxn modelId="{ACAA5F9F-9EAA-4F4A-9DAC-19C9C5044B6B}" type="presOf" srcId="{B982C8A8-58DC-4EFE-9DDA-440AF1386994}" destId="{5B5A393D-8E7C-4536-BC31-3558157ED0D6}" srcOrd="0" destOrd="0" presId="urn:microsoft.com/office/officeart/2018/2/layout/IconVerticalSolidList"/>
    <dgm:cxn modelId="{14AFA7C5-5C6B-4367-8569-B62A942665D9}" type="presOf" srcId="{B53B01B5-5558-485B-8CCF-59D06D2148AF}" destId="{4C6E40DF-D8B7-4F43-8A5B-0266B6B1C9C9}" srcOrd="0" destOrd="0" presId="urn:microsoft.com/office/officeart/2018/2/layout/IconVerticalSolidList"/>
    <dgm:cxn modelId="{019D2BC6-CCCA-4687-95FF-BBBA98BBEB42}" srcId="{B95B2009-80FE-4682-9895-045A4F7362AB}" destId="{347A7ABB-B957-4DE2-BAC5-6F84F4C49FD2}" srcOrd="0" destOrd="0" parTransId="{54446917-3F12-458A-AE44-E10BF4EC2F13}" sibTransId="{8D555501-7E25-4FE3-AB71-46B39B6BDDC9}"/>
    <dgm:cxn modelId="{733ACCB8-F972-47CF-B83A-B8D136E0E41D}" type="presParOf" srcId="{CBB4DB43-8492-43A2-B83A-C0713056B0CB}" destId="{B78AA141-592B-49C3-9E7D-E2861693FBF1}" srcOrd="0" destOrd="0" presId="urn:microsoft.com/office/officeart/2018/2/layout/IconVerticalSolidList"/>
    <dgm:cxn modelId="{941619D1-5298-4992-8B0E-17C07DABCDE6}" type="presParOf" srcId="{B78AA141-592B-49C3-9E7D-E2861693FBF1}" destId="{FFC45B59-C19D-44E3-B809-B810CBCCE0FE}" srcOrd="0" destOrd="0" presId="urn:microsoft.com/office/officeart/2018/2/layout/IconVerticalSolidList"/>
    <dgm:cxn modelId="{5129B366-FB91-4181-A790-F98ADED64425}" type="presParOf" srcId="{B78AA141-592B-49C3-9E7D-E2861693FBF1}" destId="{2D54C38A-7D28-422C-99E6-771D7B54A364}" srcOrd="1" destOrd="0" presId="urn:microsoft.com/office/officeart/2018/2/layout/IconVerticalSolidList"/>
    <dgm:cxn modelId="{2E0BC7DB-1AA3-4E1F-B2DB-6FC71305B68E}" type="presParOf" srcId="{B78AA141-592B-49C3-9E7D-E2861693FBF1}" destId="{007FC853-3024-4B1B-895F-33EE9EF1C99B}" srcOrd="2" destOrd="0" presId="urn:microsoft.com/office/officeart/2018/2/layout/IconVerticalSolidList"/>
    <dgm:cxn modelId="{72DE9895-ED3D-42DB-85ED-437D55EE97BB}" type="presParOf" srcId="{B78AA141-592B-49C3-9E7D-E2861693FBF1}" destId="{D7DA064B-0540-4000-801D-0A92CCB54288}" srcOrd="3" destOrd="0" presId="urn:microsoft.com/office/officeart/2018/2/layout/IconVerticalSolidList"/>
    <dgm:cxn modelId="{88B4DB05-74F9-4802-911A-71574C862CAC}" type="presParOf" srcId="{CBB4DB43-8492-43A2-B83A-C0713056B0CB}" destId="{B95BCB4B-26DB-4F72-9513-D9CE99D85914}" srcOrd="1" destOrd="0" presId="urn:microsoft.com/office/officeart/2018/2/layout/IconVerticalSolidList"/>
    <dgm:cxn modelId="{8374BDA7-B875-4CB1-8B86-3EB9E55C0723}" type="presParOf" srcId="{CBB4DB43-8492-43A2-B83A-C0713056B0CB}" destId="{D9E62529-222D-4E1A-BB2B-E03C0DC92054}" srcOrd="2" destOrd="0" presId="urn:microsoft.com/office/officeart/2018/2/layout/IconVerticalSolidList"/>
    <dgm:cxn modelId="{49402F4F-F65C-42D0-A9D6-5D32021AFB81}" type="presParOf" srcId="{D9E62529-222D-4E1A-BB2B-E03C0DC92054}" destId="{26E92255-242C-43BC-8818-B8CFEE9329EC}" srcOrd="0" destOrd="0" presId="urn:microsoft.com/office/officeart/2018/2/layout/IconVerticalSolidList"/>
    <dgm:cxn modelId="{6B6DAC04-527D-418A-82BE-94774162099B}" type="presParOf" srcId="{D9E62529-222D-4E1A-BB2B-E03C0DC92054}" destId="{9603560C-6A3C-476F-B2F8-7DB96C5C87DA}" srcOrd="1" destOrd="0" presId="urn:microsoft.com/office/officeart/2018/2/layout/IconVerticalSolidList"/>
    <dgm:cxn modelId="{EDD65B8D-D9A5-4241-8541-C305D7B65C30}" type="presParOf" srcId="{D9E62529-222D-4E1A-BB2B-E03C0DC92054}" destId="{38B109B4-EEF6-46A0-9A90-17DC8045770D}" srcOrd="2" destOrd="0" presId="urn:microsoft.com/office/officeart/2018/2/layout/IconVerticalSolidList"/>
    <dgm:cxn modelId="{6D2C42DF-B0F8-46A6-AE59-504FEE8C6C9C}" type="presParOf" srcId="{D9E62529-222D-4E1A-BB2B-E03C0DC92054}" destId="{5B5A393D-8E7C-4536-BC31-3558157ED0D6}" srcOrd="3" destOrd="0" presId="urn:microsoft.com/office/officeart/2018/2/layout/IconVerticalSolidList"/>
    <dgm:cxn modelId="{8A973BC6-D980-4A3F-B50A-93E16E33C731}" type="presParOf" srcId="{CBB4DB43-8492-43A2-B83A-C0713056B0CB}" destId="{7210545D-21D3-42E2-8DF4-75A4F50B852C}" srcOrd="3" destOrd="0" presId="urn:microsoft.com/office/officeart/2018/2/layout/IconVerticalSolidList"/>
    <dgm:cxn modelId="{E3919518-F472-4332-86FF-D4E44868C575}" type="presParOf" srcId="{CBB4DB43-8492-43A2-B83A-C0713056B0CB}" destId="{4E9C617D-6B7A-4795-9E65-414F6817A13F}" srcOrd="4" destOrd="0" presId="urn:microsoft.com/office/officeart/2018/2/layout/IconVerticalSolidList"/>
    <dgm:cxn modelId="{74437591-8899-47ED-963A-655C2D5EBF5B}" type="presParOf" srcId="{4E9C617D-6B7A-4795-9E65-414F6817A13F}" destId="{25EDA53D-273C-454F-95C1-39FF393AACA5}" srcOrd="0" destOrd="0" presId="urn:microsoft.com/office/officeart/2018/2/layout/IconVerticalSolidList"/>
    <dgm:cxn modelId="{948AB715-D61D-4E3F-8ED4-6D022B07BAD8}" type="presParOf" srcId="{4E9C617D-6B7A-4795-9E65-414F6817A13F}" destId="{544A9A49-9C2C-4C84-A711-E6DB25CFB311}" srcOrd="1" destOrd="0" presId="urn:microsoft.com/office/officeart/2018/2/layout/IconVerticalSolidList"/>
    <dgm:cxn modelId="{77401AB6-96BA-4FAD-A17D-E31EB596BCD4}" type="presParOf" srcId="{4E9C617D-6B7A-4795-9E65-414F6817A13F}" destId="{2D9D6F29-5C80-42B1-B7B9-05F7A2B2AAD3}" srcOrd="2" destOrd="0" presId="urn:microsoft.com/office/officeart/2018/2/layout/IconVerticalSolidList"/>
    <dgm:cxn modelId="{76A59BC3-1611-4E0F-8D1E-4315E37C655B}" type="presParOf" srcId="{4E9C617D-6B7A-4795-9E65-414F6817A13F}" destId="{4C6E40DF-D8B7-4F43-8A5B-0266B6B1C9C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3B6500-09D1-45B8-84C4-E6C277A3E9E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51D0C4A-03D1-4E7B-B13F-B6607C718674}">
      <dgm:prSet/>
      <dgm:spPr/>
      <dgm:t>
        <a:bodyPr/>
        <a:lstStyle/>
        <a:p>
          <a:r>
            <a:rPr lang="en-US"/>
            <a:t>Be able to run proper batching for class activation maps and image features</a:t>
          </a:r>
        </a:p>
      </dgm:t>
    </dgm:pt>
    <dgm:pt modelId="{A2CDA7CF-79E8-44AF-93E3-314A56F7A9F1}" type="parTrans" cxnId="{CA26F93D-344B-4EE0-934A-FDB353335CA0}">
      <dgm:prSet/>
      <dgm:spPr/>
      <dgm:t>
        <a:bodyPr/>
        <a:lstStyle/>
        <a:p>
          <a:endParaRPr lang="en-US"/>
        </a:p>
      </dgm:t>
    </dgm:pt>
    <dgm:pt modelId="{DEC9E673-AA75-4B18-B495-BC74DBBD19E2}" type="sibTrans" cxnId="{CA26F93D-344B-4EE0-934A-FDB353335CA0}">
      <dgm:prSet/>
      <dgm:spPr/>
      <dgm:t>
        <a:bodyPr/>
        <a:lstStyle/>
        <a:p>
          <a:endParaRPr lang="en-US"/>
        </a:p>
      </dgm:t>
    </dgm:pt>
    <dgm:pt modelId="{235E6D36-2F80-4319-866E-71207F277A8C}">
      <dgm:prSet/>
      <dgm:spPr/>
      <dgm:t>
        <a:bodyPr/>
        <a:lstStyle/>
        <a:p>
          <a:r>
            <a:rPr lang="en-US"/>
            <a:t>Start training a model for identifying geolocations of an image</a:t>
          </a:r>
        </a:p>
      </dgm:t>
    </dgm:pt>
    <dgm:pt modelId="{A0B7748F-3147-4B41-B52B-BB2F9AA7EE7A}" type="parTrans" cxnId="{D37736FE-A919-43A0-9C8E-FB30AE2D73B6}">
      <dgm:prSet/>
      <dgm:spPr/>
      <dgm:t>
        <a:bodyPr/>
        <a:lstStyle/>
        <a:p>
          <a:endParaRPr lang="en-US"/>
        </a:p>
      </dgm:t>
    </dgm:pt>
    <dgm:pt modelId="{A29E5B49-0632-446F-B793-306B20B5C4B7}" type="sibTrans" cxnId="{D37736FE-A919-43A0-9C8E-FB30AE2D73B6}">
      <dgm:prSet/>
      <dgm:spPr/>
      <dgm:t>
        <a:bodyPr/>
        <a:lstStyle/>
        <a:p>
          <a:endParaRPr lang="en-US"/>
        </a:p>
      </dgm:t>
    </dgm:pt>
    <dgm:pt modelId="{645567A2-70A2-41C3-9088-7EEF1D28DA78}" type="pres">
      <dgm:prSet presAssocID="{683B6500-09D1-45B8-84C4-E6C277A3E9E0}" presName="linear" presStyleCnt="0">
        <dgm:presLayoutVars>
          <dgm:animLvl val="lvl"/>
          <dgm:resizeHandles val="exact"/>
        </dgm:presLayoutVars>
      </dgm:prSet>
      <dgm:spPr/>
    </dgm:pt>
    <dgm:pt modelId="{C47B1867-E1E2-4686-84A7-4384DF08C25F}" type="pres">
      <dgm:prSet presAssocID="{351D0C4A-03D1-4E7B-B13F-B6607C71867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7890F00-4C89-44CD-84F2-14E93F00AC33}" type="pres">
      <dgm:prSet presAssocID="{DEC9E673-AA75-4B18-B495-BC74DBBD19E2}" presName="spacer" presStyleCnt="0"/>
      <dgm:spPr/>
    </dgm:pt>
    <dgm:pt modelId="{529DF580-D46F-4520-ABDF-5B07390D918E}" type="pres">
      <dgm:prSet presAssocID="{235E6D36-2F80-4319-866E-71207F277A8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149F310-479D-4FA4-85CC-B149BC297242}" type="presOf" srcId="{351D0C4A-03D1-4E7B-B13F-B6607C718674}" destId="{C47B1867-E1E2-4686-84A7-4384DF08C25F}" srcOrd="0" destOrd="0" presId="urn:microsoft.com/office/officeart/2005/8/layout/vList2"/>
    <dgm:cxn modelId="{CA26F93D-344B-4EE0-934A-FDB353335CA0}" srcId="{683B6500-09D1-45B8-84C4-E6C277A3E9E0}" destId="{351D0C4A-03D1-4E7B-B13F-B6607C718674}" srcOrd="0" destOrd="0" parTransId="{A2CDA7CF-79E8-44AF-93E3-314A56F7A9F1}" sibTransId="{DEC9E673-AA75-4B18-B495-BC74DBBD19E2}"/>
    <dgm:cxn modelId="{196EDD6B-070B-42DB-A1A5-22D3BE07EF9F}" type="presOf" srcId="{235E6D36-2F80-4319-866E-71207F277A8C}" destId="{529DF580-D46F-4520-ABDF-5B07390D918E}" srcOrd="0" destOrd="0" presId="urn:microsoft.com/office/officeart/2005/8/layout/vList2"/>
    <dgm:cxn modelId="{EFBA8C56-29F3-458F-BE55-119EA1FF0858}" type="presOf" srcId="{683B6500-09D1-45B8-84C4-E6C277A3E9E0}" destId="{645567A2-70A2-41C3-9088-7EEF1D28DA78}" srcOrd="0" destOrd="0" presId="urn:microsoft.com/office/officeart/2005/8/layout/vList2"/>
    <dgm:cxn modelId="{D37736FE-A919-43A0-9C8E-FB30AE2D73B6}" srcId="{683B6500-09D1-45B8-84C4-E6C277A3E9E0}" destId="{235E6D36-2F80-4319-866E-71207F277A8C}" srcOrd="1" destOrd="0" parTransId="{A0B7748F-3147-4B41-B52B-BB2F9AA7EE7A}" sibTransId="{A29E5B49-0632-446F-B793-306B20B5C4B7}"/>
    <dgm:cxn modelId="{D6CB2C20-136E-4A02-973D-27142A0F63B9}" type="presParOf" srcId="{645567A2-70A2-41C3-9088-7EEF1D28DA78}" destId="{C47B1867-E1E2-4686-84A7-4384DF08C25F}" srcOrd="0" destOrd="0" presId="urn:microsoft.com/office/officeart/2005/8/layout/vList2"/>
    <dgm:cxn modelId="{0CBE2582-34FD-458A-8109-E1679B6679F9}" type="presParOf" srcId="{645567A2-70A2-41C3-9088-7EEF1D28DA78}" destId="{37890F00-4C89-44CD-84F2-14E93F00AC33}" srcOrd="1" destOrd="0" presId="urn:microsoft.com/office/officeart/2005/8/layout/vList2"/>
    <dgm:cxn modelId="{F33D7D52-A786-4217-A2C9-2C978670940B}" type="presParOf" srcId="{645567A2-70A2-41C3-9088-7EEF1D28DA78}" destId="{529DF580-D46F-4520-ABDF-5B07390D918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12998-5527-41A3-9C48-3C7AF38D2235}">
      <dsp:nvSpPr>
        <dsp:cNvPr id="0" name=""/>
        <dsp:cNvSpPr/>
      </dsp:nvSpPr>
      <dsp:spPr>
        <a:xfrm>
          <a:off x="0" y="78612"/>
          <a:ext cx="6513603" cy="1846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Finding scene attributes and the class activation map of an image </a:t>
          </a:r>
        </a:p>
      </dsp:txBody>
      <dsp:txXfrm>
        <a:off x="90116" y="168728"/>
        <a:ext cx="6333371" cy="1665808"/>
      </dsp:txXfrm>
    </dsp:sp>
    <dsp:sp modelId="{D037CEE9-2768-47D9-8905-B897721C4266}">
      <dsp:nvSpPr>
        <dsp:cNvPr id="0" name=""/>
        <dsp:cNvSpPr/>
      </dsp:nvSpPr>
      <dsp:spPr>
        <a:xfrm>
          <a:off x="0" y="2019692"/>
          <a:ext cx="6513603" cy="18460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Work with others to create any more API’s </a:t>
          </a:r>
        </a:p>
      </dsp:txBody>
      <dsp:txXfrm>
        <a:off x="90116" y="2109808"/>
        <a:ext cx="6333371" cy="1665808"/>
      </dsp:txXfrm>
    </dsp:sp>
    <dsp:sp modelId="{0D653A20-FEA6-4F77-8195-1BC39DE7AACF}">
      <dsp:nvSpPr>
        <dsp:cNvPr id="0" name=""/>
        <dsp:cNvSpPr/>
      </dsp:nvSpPr>
      <dsp:spPr>
        <a:xfrm>
          <a:off x="0" y="3960773"/>
          <a:ext cx="6513603" cy="18460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Derive useful ways such that outputs of this task could be used by others in their work</a:t>
          </a:r>
        </a:p>
      </dsp:txBody>
      <dsp:txXfrm>
        <a:off x="90116" y="4050889"/>
        <a:ext cx="6333371" cy="16658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45B59-C19D-44E3-B809-B810CBCCE0FE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54C38A-7D28-422C-99E6-771D7B54A36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A064B-0540-4000-801D-0A92CCB54288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Got class activation maps and features of image</a:t>
          </a:r>
        </a:p>
      </dsp:txBody>
      <dsp:txXfrm>
        <a:off x="1941716" y="718"/>
        <a:ext cx="4571887" cy="1681139"/>
      </dsp:txXfrm>
    </dsp:sp>
    <dsp:sp modelId="{26E92255-242C-43BC-8818-B8CFEE9329EC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03560C-6A3C-476F-B2F8-7DB96C5C87DA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A393D-8E7C-4536-BC31-3558157ED0D6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Packaged</a:t>
          </a:r>
          <a:r>
            <a:rPr lang="en-US" sz="2500" kern="1200" baseline="0" dirty="0"/>
            <a:t> the module and made it pip installable </a:t>
          </a:r>
          <a:endParaRPr lang="en-US" sz="2500" kern="1200" dirty="0"/>
        </a:p>
      </dsp:txBody>
      <dsp:txXfrm>
        <a:off x="1941716" y="2102143"/>
        <a:ext cx="4571887" cy="1681139"/>
      </dsp:txXfrm>
    </dsp:sp>
    <dsp:sp modelId="{25EDA53D-273C-454F-95C1-39FF393AACA5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4A9A49-9C2C-4C84-A711-E6DB25CFB311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E40DF-D8B7-4F43-8A5B-0266B6B1C9C9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Researched about identifying geolocation of images</a:t>
          </a:r>
        </a:p>
      </dsp:txBody>
      <dsp:txXfrm>
        <a:off x="1941716" y="4203567"/>
        <a:ext cx="4571887" cy="168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7B1867-E1E2-4686-84A7-4384DF08C25F}">
      <dsp:nvSpPr>
        <dsp:cNvPr id="0" name=""/>
        <dsp:cNvSpPr/>
      </dsp:nvSpPr>
      <dsp:spPr>
        <a:xfrm>
          <a:off x="0" y="629083"/>
          <a:ext cx="6513603" cy="22545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Be able to run proper batching for class activation maps and image features</a:t>
          </a:r>
        </a:p>
      </dsp:txBody>
      <dsp:txXfrm>
        <a:off x="110060" y="739143"/>
        <a:ext cx="6293483" cy="2034470"/>
      </dsp:txXfrm>
    </dsp:sp>
    <dsp:sp modelId="{529DF580-D46F-4520-ABDF-5B07390D918E}">
      <dsp:nvSpPr>
        <dsp:cNvPr id="0" name=""/>
        <dsp:cNvSpPr/>
      </dsp:nvSpPr>
      <dsp:spPr>
        <a:xfrm>
          <a:off x="0" y="3001753"/>
          <a:ext cx="6513603" cy="225459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Start training a model for identifying geolocations of an image</a:t>
          </a:r>
        </a:p>
      </dsp:txBody>
      <dsp:txXfrm>
        <a:off x="110060" y="3111813"/>
        <a:ext cx="6293483" cy="2034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64D5E-E102-4AC3-A2F9-642432CEC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AF726-53C2-48D8-9AC9-6E4BDF395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F5FF6-08E1-4511-81CD-5E7534ED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0547-4BEF-4768-B0B5-9CBD0BEEB7A7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02D73-5F2C-40A8-8B0A-28EB56A1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A3C2B-3ABA-47A2-BCF4-0712F9911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FD3A-2269-4D94-9349-3817BFEBC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2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10BB0-6991-4577-9B13-BEAEB3047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6FAE4-A606-4862-B0A3-EB54A46D0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CB5BA-43F3-4C92-AC9B-F72ABB824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0547-4BEF-4768-B0B5-9CBD0BEEB7A7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D30D2-0F7E-441D-A694-9686A1EA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36C68-61A4-49D9-82AA-BA791C7AB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FD3A-2269-4D94-9349-3817BFEBC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5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EAA02-FB05-4698-9BB2-B960F53A1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D09D0-C373-486E-9470-B328C6436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2759A-9C60-49DA-A44A-676408466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0547-4BEF-4768-B0B5-9CBD0BEEB7A7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7FD12-0EAC-4252-B12E-A08E5494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04FA3-2AFC-4B48-A5C8-CBD87882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FD3A-2269-4D94-9349-3817BFEBC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8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DEFA-01F8-4BD9-9336-86EBC427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BEB3D-DC8A-4F6E-8DB1-2B15165D7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73EC7-CCB9-4168-AE1E-7A5E76FB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0547-4BEF-4768-B0B5-9CBD0BEEB7A7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922BB-0710-4F78-B462-CF7FAE8E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AF6A2-E420-49C0-9277-41A27309A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FD3A-2269-4D94-9349-3817BFEBC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0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2FEC9-A1F0-4BEA-AD9B-76F8D320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AAB4B-B8A3-4A45-BDDD-80454DE67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E6663-6325-4B52-B18C-9B41B86A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0547-4BEF-4768-B0B5-9CBD0BEEB7A7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19605-90FB-4F03-88D9-21909155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47271-9ACB-4858-AAE6-515F5070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FD3A-2269-4D94-9349-3817BFEBC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6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0BD07-0261-4F1C-BFFC-749FEED7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5C4DC-3540-4BA5-B06C-896001369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23D50-27BF-422E-9AB6-274627EAA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6C1EA-F04C-4997-809D-B917AA599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0547-4BEF-4768-B0B5-9CBD0BEEB7A7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65702-A085-4433-BB39-B90A31A6B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56872-54A2-4542-A417-3F9094F1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FD3A-2269-4D94-9349-3817BFEBC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1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7494-3775-4DDF-AA61-05850A37D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F8458-07A2-40BE-AD9F-CDE46D03A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84CD2-3D35-4AA1-93AE-C94B1535B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FE7A1-ABF5-4537-9AD3-B2F570880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8181A6-B51D-40F0-BD08-DF8EA513F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C55CF0-A220-4A01-94D0-0D2D810DC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0547-4BEF-4768-B0B5-9CBD0BEEB7A7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74F7A7-484B-4108-9C3F-27EA32168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54E33-3B96-4B97-A4AA-906314B5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FD3A-2269-4D94-9349-3817BFEBC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1B09-4E3F-49B1-B700-D5AA24B2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63F94-9A70-4A47-AC4B-F8751A07B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0547-4BEF-4768-B0B5-9CBD0BEEB7A7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30A7B-A175-404C-A740-BFF7CB12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B94E1-B173-4DCA-A94A-4CEED39D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FD3A-2269-4D94-9349-3817BFEBC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7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842D36-FB93-4510-9A49-28EDD39CA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0547-4BEF-4768-B0B5-9CBD0BEEB7A7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5B9306-8CE0-4CCA-8CCC-1ED112CC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3DC48-20DF-4EDF-863E-BB99E1FB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FD3A-2269-4D94-9349-3817BFEBC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7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9F6D-CF5A-4738-A081-F7CD2A0E6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0E891-E74D-4DF8-9752-FEFCCA339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7BFDD-86C3-4D60-8987-B9DD0E7A2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DFFEC-0613-43D4-954B-753CDACA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0547-4BEF-4768-B0B5-9CBD0BEEB7A7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1CBBB-6977-48B5-9FC6-1F831B9FD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5D12C-4637-4485-BBB7-C5957265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FD3A-2269-4D94-9349-3817BFEBC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2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5B4E-BF95-46D7-AC9D-21576B3BC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F2FDF-2396-4907-A1FB-9E23704BA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E6AF6-353E-4CC0-92D3-FD603C8B6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30BE0-2315-4BFC-8632-3C54D3D6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0547-4BEF-4768-B0B5-9CBD0BEEB7A7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134AC-A20D-4502-87E5-E087040E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07236-662C-445D-A1E1-8CBC1B71D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FD3A-2269-4D94-9349-3817BFEBC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2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DC969-F2B9-4F02-8A22-14C153E79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4F715-9922-401F-8079-5220BC81F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AA090-BDC1-4394-8596-54E3C13BE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30547-4BEF-4768-B0B5-9CBD0BEEB7A7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5274E-778B-40FA-822C-8A6500CE5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06692-A4BC-4985-B10B-EDF2D8118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EFD3A-2269-4D94-9349-3817BFEBC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0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BA8E0-D16A-4C3C-B421-6AC7CF479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04850"/>
            <a:ext cx="3785616" cy="2978150"/>
          </a:xfrm>
        </p:spPr>
        <p:txBody>
          <a:bodyPr anchor="b">
            <a:normAutofit/>
          </a:bodyPr>
          <a:lstStyle/>
          <a:p>
            <a:r>
              <a:rPr lang="en-US" dirty="0"/>
              <a:t>Problem I’m Working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22C0C-677A-485E-809C-F6EEDDF7A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850" y="704850"/>
            <a:ext cx="5314950" cy="5251450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Identifying a scene given an input image.</a:t>
            </a:r>
          </a:p>
          <a:p>
            <a:r>
              <a:rPr lang="en-US" sz="2400" dirty="0">
                <a:solidFill>
                  <a:schemeClr val="bg1"/>
                </a:solidFill>
              </a:rPr>
              <a:t>Explored the Places365 and Places205 dataset.</a:t>
            </a:r>
          </a:p>
          <a:p>
            <a:r>
              <a:rPr lang="en-US" sz="2400" dirty="0">
                <a:solidFill>
                  <a:schemeClr val="bg1"/>
                </a:solidFill>
              </a:rPr>
              <a:t>Using the ResNet-18 model to detect scenes, get image features and create class activation maps of an image.</a:t>
            </a:r>
          </a:p>
        </p:txBody>
      </p:sp>
    </p:spTree>
    <p:extLst>
      <p:ext uri="{BB962C8B-B14F-4D97-AF65-F5344CB8AC3E}">
        <p14:creationId xmlns:p14="http://schemas.microsoft.com/office/powerpoint/2010/main" val="2245332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0B752-8F8A-4442-9D04-EA5583A91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Last Week’s Plan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A3313B-2E71-4424-8A23-D4759FD5AD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0339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210B5-C1A0-4942-AF3C-7B2605A0E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 did this Week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205A81-7CB1-4E95-A3D2-F296712A22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71560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286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0D1D1-8394-46F1-83FB-05E6A8B00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I’ll do next week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1D031A-EAAD-410E-AB74-22E50A0D24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26824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3310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133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Problem I’m Working On</vt:lpstr>
      <vt:lpstr>Last Week’s Plan</vt:lpstr>
      <vt:lpstr>What I did this Week</vt:lpstr>
      <vt:lpstr>What I’ll do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I’m Working On</dc:title>
  <dc:creator>BHAVE VIVEK RAJESH</dc:creator>
  <cp:lastModifiedBy>BHAVE VIVEK RAJESH</cp:lastModifiedBy>
  <cp:revision>2</cp:revision>
  <dcterms:created xsi:type="dcterms:W3CDTF">2020-03-05T14:51:07Z</dcterms:created>
  <dcterms:modified xsi:type="dcterms:W3CDTF">2020-03-05T18:15:17Z</dcterms:modified>
</cp:coreProperties>
</file>