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4" r:id="rId1"/>
  </p:sldMasterIdLst>
  <p:notesMasterIdLst>
    <p:notesMasterId r:id="rId12"/>
  </p:notesMasterIdLst>
  <p:sldIdLst>
    <p:sldId id="256" r:id="rId2"/>
    <p:sldId id="257" r:id="rId3"/>
    <p:sldId id="289" r:id="rId4"/>
    <p:sldId id="290" r:id="rId5"/>
    <p:sldId id="291" r:id="rId6"/>
    <p:sldId id="294" r:id="rId7"/>
    <p:sldId id="295" r:id="rId8"/>
    <p:sldId id="292" r:id="rId9"/>
    <p:sldId id="293" r:id="rId10"/>
    <p:sldId id="28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965" y="7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jitha Vasanthakumar" userId="0e06fb9e9a77f147" providerId="LiveId" clId="{8283371A-298D-49AE-8D03-7A42C6219C99}"/>
    <pc:docChg chg="undo redo custSel modSld">
      <pc:chgData name="Sujitha Vasanthakumar" userId="0e06fb9e9a77f147" providerId="LiveId" clId="{8283371A-298D-49AE-8D03-7A42C6219C99}" dt="2023-08-11T04:45:50.842" v="833" actId="20577"/>
      <pc:docMkLst>
        <pc:docMk/>
      </pc:docMkLst>
      <pc:sldChg chg="modSp mod">
        <pc:chgData name="Sujitha Vasanthakumar" userId="0e06fb9e9a77f147" providerId="LiveId" clId="{8283371A-298D-49AE-8D03-7A42C6219C99}" dt="2023-08-06T17:14:56.850" v="725" actId="1076"/>
        <pc:sldMkLst>
          <pc:docMk/>
          <pc:sldMk cId="1774341247" sldId="256"/>
        </pc:sldMkLst>
        <pc:spChg chg="mod">
          <ac:chgData name="Sujitha Vasanthakumar" userId="0e06fb9e9a77f147" providerId="LiveId" clId="{8283371A-298D-49AE-8D03-7A42C6219C99}" dt="2023-08-05T17:23:15.799" v="86" actId="20577"/>
          <ac:spMkLst>
            <pc:docMk/>
            <pc:sldMk cId="1774341247" sldId="256"/>
            <ac:spMk id="2" creationId="{DB378DE6-64C7-D3F1-43E4-323011A85406}"/>
          </ac:spMkLst>
        </pc:spChg>
        <pc:spChg chg="mod">
          <ac:chgData name="Sujitha Vasanthakumar" userId="0e06fb9e9a77f147" providerId="LiveId" clId="{8283371A-298D-49AE-8D03-7A42C6219C99}" dt="2023-08-06T00:44:19.847" v="236" actId="1035"/>
          <ac:spMkLst>
            <pc:docMk/>
            <pc:sldMk cId="1774341247" sldId="256"/>
            <ac:spMk id="3" creationId="{53506776-E313-EE8B-95CC-735F7A10A7D5}"/>
          </ac:spMkLst>
        </pc:spChg>
        <pc:spChg chg="mod">
          <ac:chgData name="Sujitha Vasanthakumar" userId="0e06fb9e9a77f147" providerId="LiveId" clId="{8283371A-298D-49AE-8D03-7A42C6219C99}" dt="2023-08-06T17:14:56.850" v="725" actId="1076"/>
          <ac:spMkLst>
            <pc:docMk/>
            <pc:sldMk cId="1774341247" sldId="256"/>
            <ac:spMk id="4" creationId="{E3334A40-2BB5-33EA-4C59-EEBF7215553B}"/>
          </ac:spMkLst>
        </pc:spChg>
      </pc:sldChg>
      <pc:sldChg chg="modSp mod">
        <pc:chgData name="Sujitha Vasanthakumar" userId="0e06fb9e9a77f147" providerId="LiveId" clId="{8283371A-298D-49AE-8D03-7A42C6219C99}" dt="2023-08-06T01:20:31.945" v="412" actId="313"/>
        <pc:sldMkLst>
          <pc:docMk/>
          <pc:sldMk cId="2687283342" sldId="257"/>
        </pc:sldMkLst>
        <pc:spChg chg="mod">
          <ac:chgData name="Sujitha Vasanthakumar" userId="0e06fb9e9a77f147" providerId="LiveId" clId="{8283371A-298D-49AE-8D03-7A42C6219C99}" dt="2023-08-05T17:20:11.634" v="55" actId="255"/>
          <ac:spMkLst>
            <pc:docMk/>
            <pc:sldMk cId="2687283342" sldId="257"/>
            <ac:spMk id="2" creationId="{4E7E280B-0FD7-C796-4BD4-12920177F6FF}"/>
          </ac:spMkLst>
        </pc:spChg>
        <pc:spChg chg="mod">
          <ac:chgData name="Sujitha Vasanthakumar" userId="0e06fb9e9a77f147" providerId="LiveId" clId="{8283371A-298D-49AE-8D03-7A42C6219C99}" dt="2023-08-06T01:20:31.945" v="412" actId="313"/>
          <ac:spMkLst>
            <pc:docMk/>
            <pc:sldMk cId="2687283342" sldId="257"/>
            <ac:spMk id="3" creationId="{4CD7C40E-15E0-359E-33FF-5B585D9B4867}"/>
          </ac:spMkLst>
        </pc:spChg>
      </pc:sldChg>
      <pc:sldChg chg="delSp modSp mod">
        <pc:chgData name="Sujitha Vasanthakumar" userId="0e06fb9e9a77f147" providerId="LiveId" clId="{8283371A-298D-49AE-8D03-7A42C6219C99}" dt="2023-08-06T01:34:57.626" v="468" actId="20577"/>
        <pc:sldMkLst>
          <pc:docMk/>
          <pc:sldMk cId="3137148275" sldId="289"/>
        </pc:sldMkLst>
        <pc:spChg chg="mod">
          <ac:chgData name="Sujitha Vasanthakumar" userId="0e06fb9e9a77f147" providerId="LiveId" clId="{8283371A-298D-49AE-8D03-7A42C6219C99}" dt="2023-08-05T17:20:18.602" v="56" actId="255"/>
          <ac:spMkLst>
            <pc:docMk/>
            <pc:sldMk cId="3137148275" sldId="289"/>
            <ac:spMk id="2" creationId="{4E7E280B-0FD7-C796-4BD4-12920177F6FF}"/>
          </ac:spMkLst>
        </pc:spChg>
        <pc:spChg chg="mod">
          <ac:chgData name="Sujitha Vasanthakumar" userId="0e06fb9e9a77f147" providerId="LiveId" clId="{8283371A-298D-49AE-8D03-7A42C6219C99}" dt="2023-08-06T01:34:57.626" v="468" actId="20577"/>
          <ac:spMkLst>
            <pc:docMk/>
            <pc:sldMk cId="3137148275" sldId="289"/>
            <ac:spMk id="3" creationId="{4CD7C40E-15E0-359E-33FF-5B585D9B4867}"/>
          </ac:spMkLst>
        </pc:spChg>
        <pc:picChg chg="del">
          <ac:chgData name="Sujitha Vasanthakumar" userId="0e06fb9e9a77f147" providerId="LiveId" clId="{8283371A-298D-49AE-8D03-7A42C6219C99}" dt="2023-08-06T00:48:43.276" v="255" actId="478"/>
          <ac:picMkLst>
            <pc:docMk/>
            <pc:sldMk cId="3137148275" sldId="289"/>
            <ac:picMk id="4" creationId="{43A250A0-02FD-8836-9549-FE6A5C3B7A5D}"/>
          </ac:picMkLst>
        </pc:picChg>
      </pc:sldChg>
      <pc:sldChg chg="addSp delSp modSp mod">
        <pc:chgData name="Sujitha Vasanthakumar" userId="0e06fb9e9a77f147" providerId="LiveId" clId="{8283371A-298D-49AE-8D03-7A42C6219C99}" dt="2023-08-06T00:51:23.275" v="402" actId="1037"/>
        <pc:sldMkLst>
          <pc:docMk/>
          <pc:sldMk cId="2116928559" sldId="290"/>
        </pc:sldMkLst>
        <pc:spChg chg="mod">
          <ac:chgData name="Sujitha Vasanthakumar" userId="0e06fb9e9a77f147" providerId="LiveId" clId="{8283371A-298D-49AE-8D03-7A42C6219C99}" dt="2023-08-05T17:20:25.978" v="57" actId="255"/>
          <ac:spMkLst>
            <pc:docMk/>
            <pc:sldMk cId="2116928559" sldId="290"/>
            <ac:spMk id="2" creationId="{4E7E280B-0FD7-C796-4BD4-12920177F6FF}"/>
          </ac:spMkLst>
        </pc:spChg>
        <pc:spChg chg="mod">
          <ac:chgData name="Sujitha Vasanthakumar" userId="0e06fb9e9a77f147" providerId="LiveId" clId="{8283371A-298D-49AE-8D03-7A42C6219C99}" dt="2023-08-06T00:49:19.372" v="265" actId="14100"/>
          <ac:spMkLst>
            <pc:docMk/>
            <pc:sldMk cId="2116928559" sldId="290"/>
            <ac:spMk id="3" creationId="{4CD7C40E-15E0-359E-33FF-5B585D9B4867}"/>
          </ac:spMkLst>
        </pc:spChg>
        <pc:spChg chg="add mod">
          <ac:chgData name="Sujitha Vasanthakumar" userId="0e06fb9e9a77f147" providerId="LiveId" clId="{8283371A-298D-49AE-8D03-7A42C6219C99}" dt="2023-08-06T00:51:18.380" v="375" actId="1037"/>
          <ac:spMkLst>
            <pc:docMk/>
            <pc:sldMk cId="2116928559" sldId="290"/>
            <ac:spMk id="10" creationId="{E5BE9CDE-F6DA-1E44-B283-7EB9B37AB65B}"/>
          </ac:spMkLst>
        </pc:spChg>
        <pc:picChg chg="del">
          <ac:chgData name="Sujitha Vasanthakumar" userId="0e06fb9e9a77f147" providerId="LiveId" clId="{8283371A-298D-49AE-8D03-7A42C6219C99}" dt="2023-08-06T00:48:40.022" v="254" actId="478"/>
          <ac:picMkLst>
            <pc:docMk/>
            <pc:sldMk cId="2116928559" sldId="290"/>
            <ac:picMk id="4" creationId="{43A250A0-02FD-8836-9549-FE6A5C3B7A5D}"/>
          </ac:picMkLst>
        </pc:picChg>
        <pc:picChg chg="add mod modCrop">
          <ac:chgData name="Sujitha Vasanthakumar" userId="0e06fb9e9a77f147" providerId="LiveId" clId="{8283371A-298D-49AE-8D03-7A42C6219C99}" dt="2023-08-06T00:51:23.275" v="402" actId="1037"/>
          <ac:picMkLst>
            <pc:docMk/>
            <pc:sldMk cId="2116928559" sldId="290"/>
            <ac:picMk id="9" creationId="{AE06EE42-4AD7-225F-36CD-2F22B8E61DF3}"/>
          </ac:picMkLst>
        </pc:picChg>
      </pc:sldChg>
      <pc:sldChg chg="modSp mod">
        <pc:chgData name="Sujitha Vasanthakumar" userId="0e06fb9e9a77f147" providerId="LiveId" clId="{8283371A-298D-49AE-8D03-7A42C6219C99}" dt="2023-08-06T00:43:18.501" v="221" actId="1036"/>
        <pc:sldMkLst>
          <pc:docMk/>
          <pc:sldMk cId="2873751338" sldId="291"/>
        </pc:sldMkLst>
        <pc:spChg chg="mod">
          <ac:chgData name="Sujitha Vasanthakumar" userId="0e06fb9e9a77f147" providerId="LiveId" clId="{8283371A-298D-49AE-8D03-7A42C6219C99}" dt="2023-08-06T00:43:14.084" v="216" actId="14100"/>
          <ac:spMkLst>
            <pc:docMk/>
            <pc:sldMk cId="2873751338" sldId="291"/>
            <ac:spMk id="3" creationId="{4CD7C40E-15E0-359E-33FF-5B585D9B4867}"/>
          </ac:spMkLst>
        </pc:spChg>
        <pc:picChg chg="mod">
          <ac:chgData name="Sujitha Vasanthakumar" userId="0e06fb9e9a77f147" providerId="LiveId" clId="{8283371A-298D-49AE-8D03-7A42C6219C99}" dt="2023-08-06T00:43:18.501" v="221" actId="1036"/>
          <ac:picMkLst>
            <pc:docMk/>
            <pc:sldMk cId="2873751338" sldId="291"/>
            <ac:picMk id="6" creationId="{0660C62C-70DE-E678-0217-0C3123D30871}"/>
          </ac:picMkLst>
        </pc:picChg>
      </pc:sldChg>
      <pc:sldChg chg="modSp mod">
        <pc:chgData name="Sujitha Vasanthakumar" userId="0e06fb9e9a77f147" providerId="LiveId" clId="{8283371A-298D-49AE-8D03-7A42C6219C99}" dt="2023-08-10T16:28:12.128" v="779" actId="14100"/>
        <pc:sldMkLst>
          <pc:docMk/>
          <pc:sldMk cId="2948918005" sldId="293"/>
        </pc:sldMkLst>
        <pc:graphicFrameChg chg="mod modGraphic">
          <ac:chgData name="Sujitha Vasanthakumar" userId="0e06fb9e9a77f147" providerId="LiveId" clId="{8283371A-298D-49AE-8D03-7A42C6219C99}" dt="2023-08-10T16:28:12.128" v="779" actId="14100"/>
          <ac:graphicFrameMkLst>
            <pc:docMk/>
            <pc:sldMk cId="2948918005" sldId="293"/>
            <ac:graphicFrameMk id="4" creationId="{2F89C6D0-C716-045B-CB13-651376077BEA}"/>
          </ac:graphicFrameMkLst>
        </pc:graphicFrameChg>
      </pc:sldChg>
      <pc:sldChg chg="modSp mod">
        <pc:chgData name="Sujitha Vasanthakumar" userId="0e06fb9e9a77f147" providerId="LiveId" clId="{8283371A-298D-49AE-8D03-7A42C6219C99}" dt="2023-08-06T00:45:21.455" v="238" actId="20577"/>
        <pc:sldMkLst>
          <pc:docMk/>
          <pc:sldMk cId="931966368" sldId="296"/>
        </pc:sldMkLst>
        <pc:spChg chg="mod">
          <ac:chgData name="Sujitha Vasanthakumar" userId="0e06fb9e9a77f147" providerId="LiveId" clId="{8283371A-298D-49AE-8D03-7A42C6219C99}" dt="2023-08-06T00:45:21.455" v="238" actId="20577"/>
          <ac:spMkLst>
            <pc:docMk/>
            <pc:sldMk cId="931966368" sldId="296"/>
            <ac:spMk id="3" creationId="{4CD7C40E-15E0-359E-33FF-5B585D9B4867}"/>
          </ac:spMkLst>
        </pc:spChg>
      </pc:sldChg>
      <pc:sldChg chg="addSp delSp modSp mod">
        <pc:chgData name="Sujitha Vasanthakumar" userId="0e06fb9e9a77f147" providerId="LiveId" clId="{8283371A-298D-49AE-8D03-7A42C6219C99}" dt="2023-08-10T17:01:36.477" v="786" actId="1035"/>
        <pc:sldMkLst>
          <pc:docMk/>
          <pc:sldMk cId="974894863" sldId="297"/>
        </pc:sldMkLst>
        <pc:spChg chg="mod">
          <ac:chgData name="Sujitha Vasanthakumar" userId="0e06fb9e9a77f147" providerId="LiveId" clId="{8283371A-298D-49AE-8D03-7A42C6219C99}" dt="2023-08-06T00:45:07.207" v="237" actId="20577"/>
          <ac:spMkLst>
            <pc:docMk/>
            <pc:sldMk cId="974894863" sldId="297"/>
            <ac:spMk id="3" creationId="{4CD7C40E-15E0-359E-33FF-5B585D9B4867}"/>
          </ac:spMkLst>
        </pc:spChg>
        <pc:picChg chg="add del mod">
          <ac:chgData name="Sujitha Vasanthakumar" userId="0e06fb9e9a77f147" providerId="LiveId" clId="{8283371A-298D-49AE-8D03-7A42C6219C99}" dt="2023-08-10T17:00:34.797" v="780" actId="478"/>
          <ac:picMkLst>
            <pc:docMk/>
            <pc:sldMk cId="974894863" sldId="297"/>
            <ac:picMk id="6" creationId="{CEA371E1-574A-1E0E-BD69-8D6B0D369B8F}"/>
          </ac:picMkLst>
        </pc:picChg>
        <pc:picChg chg="del">
          <ac:chgData name="Sujitha Vasanthakumar" userId="0e06fb9e9a77f147" providerId="LiveId" clId="{8283371A-298D-49AE-8D03-7A42C6219C99}" dt="2023-08-05T17:01:30.976" v="0" actId="478"/>
          <ac:picMkLst>
            <pc:docMk/>
            <pc:sldMk cId="974894863" sldId="297"/>
            <ac:picMk id="7" creationId="{0FB44B17-0586-1645-9F43-51C765199A85}"/>
          </ac:picMkLst>
        </pc:picChg>
        <pc:picChg chg="add mod">
          <ac:chgData name="Sujitha Vasanthakumar" userId="0e06fb9e9a77f147" providerId="LiveId" clId="{8283371A-298D-49AE-8D03-7A42C6219C99}" dt="2023-08-10T17:01:36.477" v="786" actId="1035"/>
          <ac:picMkLst>
            <pc:docMk/>
            <pc:sldMk cId="974894863" sldId="297"/>
            <ac:picMk id="7" creationId="{48F4B31C-F60A-C3AE-CF10-F8A93E404552}"/>
          </ac:picMkLst>
        </pc:picChg>
      </pc:sldChg>
      <pc:sldChg chg="modSp mod">
        <pc:chgData name="Sujitha Vasanthakumar" userId="0e06fb9e9a77f147" providerId="LiveId" clId="{8283371A-298D-49AE-8D03-7A42C6219C99}" dt="2023-08-06T00:45:29.897" v="239" actId="20577"/>
        <pc:sldMkLst>
          <pc:docMk/>
          <pc:sldMk cId="2835639336" sldId="299"/>
        </pc:sldMkLst>
        <pc:spChg chg="mod">
          <ac:chgData name="Sujitha Vasanthakumar" userId="0e06fb9e9a77f147" providerId="LiveId" clId="{8283371A-298D-49AE-8D03-7A42C6219C99}" dt="2023-08-06T00:45:29.897" v="239" actId="20577"/>
          <ac:spMkLst>
            <pc:docMk/>
            <pc:sldMk cId="2835639336" sldId="299"/>
            <ac:spMk id="3" creationId="{4CD7C40E-15E0-359E-33FF-5B585D9B4867}"/>
          </ac:spMkLst>
        </pc:spChg>
      </pc:sldChg>
      <pc:sldChg chg="modSp mod">
        <pc:chgData name="Sujitha Vasanthakumar" userId="0e06fb9e9a77f147" providerId="LiveId" clId="{8283371A-298D-49AE-8D03-7A42C6219C99}" dt="2023-08-10T22:51:40.084" v="790" actId="20577"/>
        <pc:sldMkLst>
          <pc:docMk/>
          <pc:sldMk cId="3992032461" sldId="300"/>
        </pc:sldMkLst>
        <pc:spChg chg="mod">
          <ac:chgData name="Sujitha Vasanthakumar" userId="0e06fb9e9a77f147" providerId="LiveId" clId="{8283371A-298D-49AE-8D03-7A42C6219C99}" dt="2023-08-10T22:51:40.084" v="790" actId="20577"/>
          <ac:spMkLst>
            <pc:docMk/>
            <pc:sldMk cId="3992032461" sldId="300"/>
            <ac:spMk id="3" creationId="{4CD7C40E-15E0-359E-33FF-5B585D9B4867}"/>
          </ac:spMkLst>
        </pc:spChg>
      </pc:sldChg>
      <pc:sldChg chg="modSp mod">
        <pc:chgData name="Sujitha Vasanthakumar" userId="0e06fb9e9a77f147" providerId="LiveId" clId="{8283371A-298D-49AE-8D03-7A42C6219C99}" dt="2023-08-10T23:19:10.113" v="791" actId="1036"/>
        <pc:sldMkLst>
          <pc:docMk/>
          <pc:sldMk cId="3696138509" sldId="301"/>
        </pc:sldMkLst>
        <pc:spChg chg="mod">
          <ac:chgData name="Sujitha Vasanthakumar" userId="0e06fb9e9a77f147" providerId="LiveId" clId="{8283371A-298D-49AE-8D03-7A42C6219C99}" dt="2023-08-06T00:45:44.586" v="242" actId="20577"/>
          <ac:spMkLst>
            <pc:docMk/>
            <pc:sldMk cId="3696138509" sldId="301"/>
            <ac:spMk id="3" creationId="{4CD7C40E-15E0-359E-33FF-5B585D9B4867}"/>
          </ac:spMkLst>
        </pc:spChg>
        <pc:picChg chg="mod">
          <ac:chgData name="Sujitha Vasanthakumar" userId="0e06fb9e9a77f147" providerId="LiveId" clId="{8283371A-298D-49AE-8D03-7A42C6219C99}" dt="2023-08-10T23:19:10.113" v="791" actId="1036"/>
          <ac:picMkLst>
            <pc:docMk/>
            <pc:sldMk cId="3696138509" sldId="301"/>
            <ac:picMk id="14" creationId="{8570286C-926A-B0FE-F10E-A3AB5A311F86}"/>
          </ac:picMkLst>
        </pc:picChg>
      </pc:sldChg>
      <pc:sldChg chg="addSp delSp modSp mod">
        <pc:chgData name="Sujitha Vasanthakumar" userId="0e06fb9e9a77f147" providerId="LiveId" clId="{8283371A-298D-49AE-8D03-7A42C6219C99}" dt="2023-08-10T23:38:01.760" v="816" actId="1037"/>
        <pc:sldMkLst>
          <pc:docMk/>
          <pc:sldMk cId="602341274" sldId="303"/>
        </pc:sldMkLst>
        <pc:spChg chg="mod">
          <ac:chgData name="Sujitha Vasanthakumar" userId="0e06fb9e9a77f147" providerId="LiveId" clId="{8283371A-298D-49AE-8D03-7A42C6219C99}" dt="2023-08-06T00:43:20.785" v="223" actId="6549"/>
          <ac:spMkLst>
            <pc:docMk/>
            <pc:sldMk cId="602341274" sldId="303"/>
            <ac:spMk id="2" creationId="{4E7E280B-0FD7-C796-4BD4-12920177F6FF}"/>
          </ac:spMkLst>
        </pc:spChg>
        <pc:spChg chg="mod">
          <ac:chgData name="Sujitha Vasanthakumar" userId="0e06fb9e9a77f147" providerId="LiveId" clId="{8283371A-298D-49AE-8D03-7A42C6219C99}" dt="2023-08-07T04:57:52.114" v="778" actId="20577"/>
          <ac:spMkLst>
            <pc:docMk/>
            <pc:sldMk cId="602341274" sldId="303"/>
            <ac:spMk id="3" creationId="{4CD7C40E-15E0-359E-33FF-5B585D9B4867}"/>
          </ac:spMkLst>
        </pc:spChg>
        <pc:picChg chg="add mod">
          <ac:chgData name="Sujitha Vasanthakumar" userId="0e06fb9e9a77f147" providerId="LiveId" clId="{8283371A-298D-49AE-8D03-7A42C6219C99}" dt="2023-08-10T23:37:57.744" v="794" actId="1076"/>
          <ac:picMkLst>
            <pc:docMk/>
            <pc:sldMk cId="602341274" sldId="303"/>
            <ac:picMk id="8" creationId="{DF1313A3-CD3C-BE1C-8EF7-F38CDBB26B86}"/>
          </ac:picMkLst>
        </pc:picChg>
        <pc:picChg chg="mod">
          <ac:chgData name="Sujitha Vasanthakumar" userId="0e06fb9e9a77f147" providerId="LiveId" clId="{8283371A-298D-49AE-8D03-7A42C6219C99}" dt="2023-08-10T23:38:01.760" v="816" actId="1037"/>
          <ac:picMkLst>
            <pc:docMk/>
            <pc:sldMk cId="602341274" sldId="303"/>
            <ac:picMk id="9" creationId="{13E9447C-B214-A7CD-7A5B-AC9B2D155BC1}"/>
          </ac:picMkLst>
        </pc:picChg>
        <pc:picChg chg="del">
          <ac:chgData name="Sujitha Vasanthakumar" userId="0e06fb9e9a77f147" providerId="LiveId" clId="{8283371A-298D-49AE-8D03-7A42C6219C99}" dt="2023-08-10T23:37:54.421" v="792" actId="478"/>
          <ac:picMkLst>
            <pc:docMk/>
            <pc:sldMk cId="602341274" sldId="303"/>
            <ac:picMk id="10" creationId="{236A6119-0760-31AC-2B68-A224C5BD9A58}"/>
          </ac:picMkLst>
        </pc:picChg>
      </pc:sldChg>
      <pc:sldChg chg="modSp mod">
        <pc:chgData name="Sujitha Vasanthakumar" userId="0e06fb9e9a77f147" providerId="LiveId" clId="{8283371A-298D-49AE-8D03-7A42C6219C99}" dt="2023-08-07T02:35:53.666" v="751" actId="6549"/>
        <pc:sldMkLst>
          <pc:docMk/>
          <pc:sldMk cId="1102922933" sldId="304"/>
        </pc:sldMkLst>
        <pc:spChg chg="mod">
          <ac:chgData name="Sujitha Vasanthakumar" userId="0e06fb9e9a77f147" providerId="LiveId" clId="{8283371A-298D-49AE-8D03-7A42C6219C99}" dt="2023-08-07T02:35:53.666" v="751" actId="6549"/>
          <ac:spMkLst>
            <pc:docMk/>
            <pc:sldMk cId="1102922933" sldId="304"/>
            <ac:spMk id="3" creationId="{4CD7C40E-15E0-359E-33FF-5B585D9B4867}"/>
          </ac:spMkLst>
        </pc:spChg>
      </pc:sldChg>
      <pc:sldChg chg="modSp mod">
        <pc:chgData name="Sujitha Vasanthakumar" userId="0e06fb9e9a77f147" providerId="LiveId" clId="{8283371A-298D-49AE-8D03-7A42C6219C99}" dt="2023-08-06T00:46:06.774" v="251" actId="20577"/>
        <pc:sldMkLst>
          <pc:docMk/>
          <pc:sldMk cId="1812484879" sldId="305"/>
        </pc:sldMkLst>
        <pc:spChg chg="mod">
          <ac:chgData name="Sujitha Vasanthakumar" userId="0e06fb9e9a77f147" providerId="LiveId" clId="{8283371A-298D-49AE-8D03-7A42C6219C99}" dt="2023-08-06T00:46:06.774" v="251" actId="20577"/>
          <ac:spMkLst>
            <pc:docMk/>
            <pc:sldMk cId="1812484879" sldId="305"/>
            <ac:spMk id="3" creationId="{4CD7C40E-15E0-359E-33FF-5B585D9B4867}"/>
          </ac:spMkLst>
        </pc:spChg>
      </pc:sldChg>
      <pc:sldChg chg="modSp mod">
        <pc:chgData name="Sujitha Vasanthakumar" userId="0e06fb9e9a77f147" providerId="LiveId" clId="{8283371A-298D-49AE-8D03-7A42C6219C99}" dt="2023-08-11T04:45:50.842" v="833" actId="20577"/>
        <pc:sldMkLst>
          <pc:docMk/>
          <pc:sldMk cId="4081569909" sldId="306"/>
        </pc:sldMkLst>
        <pc:spChg chg="mod">
          <ac:chgData name="Sujitha Vasanthakumar" userId="0e06fb9e9a77f147" providerId="LiveId" clId="{8283371A-298D-49AE-8D03-7A42C6219C99}" dt="2023-08-11T04:45:50.842" v="833" actId="20577"/>
          <ac:spMkLst>
            <pc:docMk/>
            <pc:sldMk cId="4081569909" sldId="306"/>
            <ac:spMk id="3" creationId="{4CD7C40E-15E0-359E-33FF-5B585D9B4867}"/>
          </ac:spMkLst>
        </pc:spChg>
        <pc:picChg chg="mod">
          <ac:chgData name="Sujitha Vasanthakumar" userId="0e06fb9e9a77f147" providerId="LiveId" clId="{8283371A-298D-49AE-8D03-7A42C6219C99}" dt="2023-08-11T00:22:28.786" v="817" actId="1036"/>
          <ac:picMkLst>
            <pc:docMk/>
            <pc:sldMk cId="4081569909" sldId="306"/>
            <ac:picMk id="6" creationId="{842125F2-EEB2-0574-37C9-C2C12ED6BBE0}"/>
          </ac:picMkLst>
        </pc:picChg>
      </pc:sldChg>
      <pc:sldChg chg="addSp delSp modSp mod">
        <pc:chgData name="Sujitha Vasanthakumar" userId="0e06fb9e9a77f147" providerId="LiveId" clId="{8283371A-298D-49AE-8D03-7A42C6219C99}" dt="2023-08-06T17:07:40.994" v="652" actId="14100"/>
        <pc:sldMkLst>
          <pc:docMk/>
          <pc:sldMk cId="82544581" sldId="307"/>
        </pc:sldMkLst>
        <pc:picChg chg="del">
          <ac:chgData name="Sujitha Vasanthakumar" userId="0e06fb9e9a77f147" providerId="LiveId" clId="{8283371A-298D-49AE-8D03-7A42C6219C99}" dt="2023-08-06T17:07:28.973" v="647" actId="478"/>
          <ac:picMkLst>
            <pc:docMk/>
            <pc:sldMk cId="82544581" sldId="307"/>
            <ac:picMk id="7" creationId="{9031E1FC-48B4-4979-1204-EEB19CC33B87}"/>
          </ac:picMkLst>
        </pc:picChg>
        <pc:picChg chg="add mod">
          <ac:chgData name="Sujitha Vasanthakumar" userId="0e06fb9e9a77f147" providerId="LiveId" clId="{8283371A-298D-49AE-8D03-7A42C6219C99}" dt="2023-08-06T17:07:40.994" v="652" actId="14100"/>
          <ac:picMkLst>
            <pc:docMk/>
            <pc:sldMk cId="82544581" sldId="307"/>
            <ac:picMk id="8" creationId="{9E71BF5F-7B50-06B1-AC34-082BDD653BB8}"/>
          </ac:picMkLst>
        </pc:picChg>
      </pc:sldChg>
      <pc:sldChg chg="addSp delSp modSp mod">
        <pc:chgData name="Sujitha Vasanthakumar" userId="0e06fb9e9a77f147" providerId="LiveId" clId="{8283371A-298D-49AE-8D03-7A42C6219C99}" dt="2023-08-06T16:54:08.913" v="573" actId="1036"/>
        <pc:sldMkLst>
          <pc:docMk/>
          <pc:sldMk cId="909720011" sldId="308"/>
        </pc:sldMkLst>
        <pc:picChg chg="del">
          <ac:chgData name="Sujitha Vasanthakumar" userId="0e06fb9e9a77f147" providerId="LiveId" clId="{8283371A-298D-49AE-8D03-7A42C6219C99}" dt="2023-08-06T16:53:08.594" v="526" actId="478"/>
          <ac:picMkLst>
            <pc:docMk/>
            <pc:sldMk cId="909720011" sldId="308"/>
            <ac:picMk id="4" creationId="{DDC7524C-05D7-2414-0FD6-C1E934051531}"/>
          </ac:picMkLst>
        </pc:picChg>
        <pc:picChg chg="del">
          <ac:chgData name="Sujitha Vasanthakumar" userId="0e06fb9e9a77f147" providerId="LiveId" clId="{8283371A-298D-49AE-8D03-7A42C6219C99}" dt="2023-08-06T16:52:38.446" v="496" actId="478"/>
          <ac:picMkLst>
            <pc:docMk/>
            <pc:sldMk cId="909720011" sldId="308"/>
            <ac:picMk id="6" creationId="{D1BBBE16-1D35-E480-1758-B7880FD171ED}"/>
          </ac:picMkLst>
        </pc:picChg>
        <pc:picChg chg="add mod">
          <ac:chgData name="Sujitha Vasanthakumar" userId="0e06fb9e9a77f147" providerId="LiveId" clId="{8283371A-298D-49AE-8D03-7A42C6219C99}" dt="2023-08-06T16:52:50.930" v="525" actId="1037"/>
          <ac:picMkLst>
            <pc:docMk/>
            <pc:sldMk cId="909720011" sldId="308"/>
            <ac:picMk id="8" creationId="{8C3BFF27-FCD9-CD7A-ED0D-A0732E9ACDB9}"/>
          </ac:picMkLst>
        </pc:picChg>
        <pc:picChg chg="add mod">
          <ac:chgData name="Sujitha Vasanthakumar" userId="0e06fb9e9a77f147" providerId="LiveId" clId="{8283371A-298D-49AE-8D03-7A42C6219C99}" dt="2023-08-06T16:54:06.429" v="569" actId="14100"/>
          <ac:picMkLst>
            <pc:docMk/>
            <pc:sldMk cId="909720011" sldId="308"/>
            <ac:picMk id="10" creationId="{8CC5148B-B6BD-AC43-E5F4-C46C49AD7ED6}"/>
          </ac:picMkLst>
        </pc:picChg>
        <pc:picChg chg="del">
          <ac:chgData name="Sujitha Vasanthakumar" userId="0e06fb9e9a77f147" providerId="LiveId" clId="{8283371A-298D-49AE-8D03-7A42C6219C99}" dt="2023-08-06T16:53:18.521" v="532" actId="478"/>
          <ac:picMkLst>
            <pc:docMk/>
            <pc:sldMk cId="909720011" sldId="308"/>
            <ac:picMk id="11" creationId="{ECCB99BD-721C-F40A-CB9E-DD177F83F5E4}"/>
          </ac:picMkLst>
        </pc:picChg>
        <pc:picChg chg="add mod">
          <ac:chgData name="Sujitha Vasanthakumar" userId="0e06fb9e9a77f147" providerId="LiveId" clId="{8283371A-298D-49AE-8D03-7A42C6219C99}" dt="2023-08-06T16:54:08.913" v="573" actId="1036"/>
          <ac:picMkLst>
            <pc:docMk/>
            <pc:sldMk cId="909720011" sldId="308"/>
            <ac:picMk id="15" creationId="{6CD0AB55-CB0D-60B8-2EF9-DA63DC108AB1}"/>
          </ac:picMkLst>
        </pc:picChg>
      </pc:sldChg>
      <pc:sldChg chg="modSp mod">
        <pc:chgData name="Sujitha Vasanthakumar" userId="0e06fb9e9a77f147" providerId="LiveId" clId="{8283371A-298D-49AE-8D03-7A42C6219C99}" dt="2023-08-06T00:42:57.544" v="197" actId="20577"/>
        <pc:sldMkLst>
          <pc:docMk/>
          <pc:sldMk cId="2166974959" sldId="309"/>
        </pc:sldMkLst>
        <pc:spChg chg="mod">
          <ac:chgData name="Sujitha Vasanthakumar" userId="0e06fb9e9a77f147" providerId="LiveId" clId="{8283371A-298D-49AE-8D03-7A42C6219C99}" dt="2023-08-06T00:42:57.544" v="197" actId="20577"/>
          <ac:spMkLst>
            <pc:docMk/>
            <pc:sldMk cId="2166974959" sldId="309"/>
            <ac:spMk id="2" creationId="{4E7E280B-0FD7-C796-4BD4-12920177F6FF}"/>
          </ac:spMkLst>
        </pc:spChg>
      </pc:sldChg>
      <pc:sldChg chg="addSp delSp modSp mod">
        <pc:chgData name="Sujitha Vasanthakumar" userId="0e06fb9e9a77f147" providerId="LiveId" clId="{8283371A-298D-49AE-8D03-7A42C6219C99}" dt="2023-08-06T16:50:14.735" v="478" actId="14100"/>
        <pc:sldMkLst>
          <pc:docMk/>
          <pc:sldMk cId="485218222" sldId="310"/>
        </pc:sldMkLst>
        <pc:picChg chg="del">
          <ac:chgData name="Sujitha Vasanthakumar" userId="0e06fb9e9a77f147" providerId="LiveId" clId="{8283371A-298D-49AE-8D03-7A42C6219C99}" dt="2023-08-05T17:11:58.007" v="8" actId="478"/>
          <ac:picMkLst>
            <pc:docMk/>
            <pc:sldMk cId="485218222" sldId="310"/>
            <ac:picMk id="4" creationId="{E4CAEB60-F280-51BF-AF5B-B00AA0A54C5B}"/>
          </ac:picMkLst>
        </pc:picChg>
        <pc:picChg chg="add mod">
          <ac:chgData name="Sujitha Vasanthakumar" userId="0e06fb9e9a77f147" providerId="LiveId" clId="{8283371A-298D-49AE-8D03-7A42C6219C99}" dt="2023-08-06T16:50:14.735" v="478" actId="14100"/>
          <ac:picMkLst>
            <pc:docMk/>
            <pc:sldMk cId="485218222" sldId="310"/>
            <ac:picMk id="6" creationId="{1C588920-14CC-D47E-6ECE-D62E921668F8}"/>
          </ac:picMkLst>
        </pc:picChg>
        <pc:picChg chg="del">
          <ac:chgData name="Sujitha Vasanthakumar" userId="0e06fb9e9a77f147" providerId="LiveId" clId="{8283371A-298D-49AE-8D03-7A42C6219C99}" dt="2023-08-05T17:11:20.698" v="3" actId="478"/>
          <ac:picMkLst>
            <pc:docMk/>
            <pc:sldMk cId="485218222" sldId="310"/>
            <ac:picMk id="6" creationId="{FF678AC6-0D0A-9DBF-03DE-DA9247726597}"/>
          </ac:picMkLst>
        </pc:picChg>
        <pc:picChg chg="add del mod">
          <ac:chgData name="Sujitha Vasanthakumar" userId="0e06fb9e9a77f147" providerId="LiveId" clId="{8283371A-298D-49AE-8D03-7A42C6219C99}" dt="2023-08-06T16:49:55.739" v="469" actId="478"/>
          <ac:picMkLst>
            <pc:docMk/>
            <pc:sldMk cId="485218222" sldId="310"/>
            <ac:picMk id="8" creationId="{5E59F1CA-A810-5E3C-21E0-5951E6C0E280}"/>
          </ac:picMkLst>
        </pc:picChg>
        <pc:picChg chg="add mod">
          <ac:chgData name="Sujitha Vasanthakumar" userId="0e06fb9e9a77f147" providerId="LiveId" clId="{8283371A-298D-49AE-8D03-7A42C6219C99}" dt="2023-08-05T17:12:05.900" v="11" actId="14100"/>
          <ac:picMkLst>
            <pc:docMk/>
            <pc:sldMk cId="485218222" sldId="310"/>
            <ac:picMk id="10" creationId="{A042B310-95C3-B360-A309-735075B8BD3D}"/>
          </ac:picMkLst>
        </pc:picChg>
      </pc:sldChg>
      <pc:sldChg chg="addSp delSp modSp mod">
        <pc:chgData name="Sujitha Vasanthakumar" userId="0e06fb9e9a77f147" providerId="LiveId" clId="{8283371A-298D-49AE-8D03-7A42C6219C99}" dt="2023-08-11T04:45:46.892" v="829" actId="1036"/>
        <pc:sldMkLst>
          <pc:docMk/>
          <pc:sldMk cId="4097015904" sldId="311"/>
        </pc:sldMkLst>
        <pc:spChg chg="mod">
          <ac:chgData name="Sujitha Vasanthakumar" userId="0e06fb9e9a77f147" providerId="LiveId" clId="{8283371A-298D-49AE-8D03-7A42C6219C99}" dt="2023-08-06T00:42:56.779" v="195" actId="20577"/>
          <ac:spMkLst>
            <pc:docMk/>
            <pc:sldMk cId="4097015904" sldId="311"/>
            <ac:spMk id="2" creationId="{4E7E280B-0FD7-C796-4BD4-12920177F6FF}"/>
          </ac:spMkLst>
        </pc:spChg>
        <pc:spChg chg="mod">
          <ac:chgData name="Sujitha Vasanthakumar" userId="0e06fb9e9a77f147" providerId="LiveId" clId="{8283371A-298D-49AE-8D03-7A42C6219C99}" dt="2023-08-06T00:46:30.907" v="253" actId="114"/>
          <ac:spMkLst>
            <pc:docMk/>
            <pc:sldMk cId="4097015904" sldId="311"/>
            <ac:spMk id="3" creationId="{4CD7C40E-15E0-359E-33FF-5B585D9B4867}"/>
          </ac:spMkLst>
        </pc:spChg>
        <pc:picChg chg="add mod">
          <ac:chgData name="Sujitha Vasanthakumar" userId="0e06fb9e9a77f147" providerId="LiveId" clId="{8283371A-298D-49AE-8D03-7A42C6219C99}" dt="2023-08-06T16:51:02.783" v="495" actId="14100"/>
          <ac:picMkLst>
            <pc:docMk/>
            <pc:sldMk cId="4097015904" sldId="311"/>
            <ac:picMk id="6" creationId="{852DB795-000F-D70B-A401-96C63E713F0D}"/>
          </ac:picMkLst>
        </pc:picChg>
        <pc:picChg chg="del">
          <ac:chgData name="Sujitha Vasanthakumar" userId="0e06fb9e9a77f147" providerId="LiveId" clId="{8283371A-298D-49AE-8D03-7A42C6219C99}" dt="2023-08-06T16:50:50.375" v="479" actId="478"/>
          <ac:picMkLst>
            <pc:docMk/>
            <pc:sldMk cId="4097015904" sldId="311"/>
            <ac:picMk id="7" creationId="{563D68E3-9770-28F8-5540-BE38CE9BD819}"/>
          </ac:picMkLst>
        </pc:picChg>
        <pc:picChg chg="mod">
          <ac:chgData name="Sujitha Vasanthakumar" userId="0e06fb9e9a77f147" providerId="LiveId" clId="{8283371A-298D-49AE-8D03-7A42C6219C99}" dt="2023-08-11T04:45:46.892" v="829" actId="1036"/>
          <ac:picMkLst>
            <pc:docMk/>
            <pc:sldMk cId="4097015904" sldId="311"/>
            <ac:picMk id="8" creationId="{2396396A-12B7-AFA4-4245-F76135331FB3}"/>
          </ac:picMkLst>
        </pc:picChg>
      </pc:sldChg>
      <pc:sldChg chg="addSp delSp modSp mod">
        <pc:chgData name="Sujitha Vasanthakumar" userId="0e06fb9e9a77f147" providerId="LiveId" clId="{8283371A-298D-49AE-8D03-7A42C6219C99}" dt="2023-08-07T02:37:21.241" v="777" actId="1036"/>
        <pc:sldMkLst>
          <pc:docMk/>
          <pc:sldMk cId="1874012139" sldId="312"/>
        </pc:sldMkLst>
        <pc:picChg chg="del">
          <ac:chgData name="Sujitha Vasanthakumar" userId="0e06fb9e9a77f147" providerId="LiveId" clId="{8283371A-298D-49AE-8D03-7A42C6219C99}" dt="2023-08-06T17:11:26.729" v="680" actId="478"/>
          <ac:picMkLst>
            <pc:docMk/>
            <pc:sldMk cId="1874012139" sldId="312"/>
            <ac:picMk id="4" creationId="{8172D076-302E-8594-6AE0-EA5104FE873C}"/>
          </ac:picMkLst>
        </pc:picChg>
        <pc:picChg chg="del">
          <ac:chgData name="Sujitha Vasanthakumar" userId="0e06fb9e9a77f147" providerId="LiveId" clId="{8283371A-298D-49AE-8D03-7A42C6219C99}" dt="2023-08-06T17:11:59.584" v="715" actId="478"/>
          <ac:picMkLst>
            <pc:docMk/>
            <pc:sldMk cId="1874012139" sldId="312"/>
            <ac:picMk id="6" creationId="{47E621A6-61B7-F4DB-2DEB-E2F544FC5DBD}"/>
          </ac:picMkLst>
        </pc:picChg>
        <pc:picChg chg="add mod">
          <ac:chgData name="Sujitha Vasanthakumar" userId="0e06fb9e9a77f147" providerId="LiveId" clId="{8283371A-298D-49AE-8D03-7A42C6219C99}" dt="2023-08-06T17:11:03.943" v="679" actId="1076"/>
          <ac:picMkLst>
            <pc:docMk/>
            <pc:sldMk cId="1874012139" sldId="312"/>
            <ac:picMk id="8" creationId="{3E73B894-84A9-0B11-E831-20A5F9EEE7EA}"/>
          </ac:picMkLst>
        </pc:picChg>
        <pc:picChg chg="del">
          <ac:chgData name="Sujitha Vasanthakumar" userId="0e06fb9e9a77f147" providerId="LiveId" clId="{8283371A-298D-49AE-8D03-7A42C6219C99}" dt="2023-08-06T17:10:57.625" v="675" actId="478"/>
          <ac:picMkLst>
            <pc:docMk/>
            <pc:sldMk cId="1874012139" sldId="312"/>
            <ac:picMk id="9" creationId="{429F1A58-5058-C12B-E46E-44CEAAE980D2}"/>
          </ac:picMkLst>
        </pc:picChg>
        <pc:picChg chg="add mod">
          <ac:chgData name="Sujitha Vasanthakumar" userId="0e06fb9e9a77f147" providerId="LiveId" clId="{8283371A-298D-49AE-8D03-7A42C6219C99}" dt="2023-08-07T02:37:21.241" v="777" actId="1036"/>
          <ac:picMkLst>
            <pc:docMk/>
            <pc:sldMk cId="1874012139" sldId="312"/>
            <ac:picMk id="11" creationId="{B3DD1368-608E-2F1B-7C3E-9A74BAD72287}"/>
          </ac:picMkLst>
        </pc:picChg>
        <pc:picChg chg="add del mod">
          <ac:chgData name="Sujitha Vasanthakumar" userId="0e06fb9e9a77f147" providerId="LiveId" clId="{8283371A-298D-49AE-8D03-7A42C6219C99}" dt="2023-08-06T17:12:28.735" v="720" actId="478"/>
          <ac:picMkLst>
            <pc:docMk/>
            <pc:sldMk cId="1874012139" sldId="312"/>
            <ac:picMk id="15" creationId="{3186B210-068E-F7B8-410A-3809BCEEAC8B}"/>
          </ac:picMkLst>
        </pc:picChg>
        <pc:picChg chg="add mod">
          <ac:chgData name="Sujitha Vasanthakumar" userId="0e06fb9e9a77f147" providerId="LiveId" clId="{8283371A-298D-49AE-8D03-7A42C6219C99}" dt="2023-08-06T17:12:37.250" v="724" actId="1076"/>
          <ac:picMkLst>
            <pc:docMk/>
            <pc:sldMk cId="1874012139" sldId="312"/>
            <ac:picMk id="17" creationId="{DC4E6CC8-8AE8-2971-DE36-491FB12EBDE4}"/>
          </ac:picMkLst>
        </pc:picChg>
      </pc:sldChg>
      <pc:sldChg chg="addSp delSp modSp mod">
        <pc:chgData name="Sujitha Vasanthakumar" userId="0e06fb9e9a77f147" providerId="LiveId" clId="{8283371A-298D-49AE-8D03-7A42C6219C99}" dt="2023-08-11T04:45:46.118" v="828" actId="1036"/>
        <pc:sldMkLst>
          <pc:docMk/>
          <pc:sldMk cId="1979202493" sldId="313"/>
        </pc:sldMkLst>
        <pc:picChg chg="add mod">
          <ac:chgData name="Sujitha Vasanthakumar" userId="0e06fb9e9a77f147" providerId="LiveId" clId="{8283371A-298D-49AE-8D03-7A42C6219C99}" dt="2023-08-06T17:09:02.630" v="669" actId="1038"/>
          <ac:picMkLst>
            <pc:docMk/>
            <pc:sldMk cId="1979202493" sldId="313"/>
            <ac:picMk id="6" creationId="{2C92C38C-D9E7-E011-28E5-E2BE6408C06D}"/>
          </ac:picMkLst>
        </pc:picChg>
        <pc:picChg chg="del">
          <ac:chgData name="Sujitha Vasanthakumar" userId="0e06fb9e9a77f147" providerId="LiveId" clId="{8283371A-298D-49AE-8D03-7A42C6219C99}" dt="2023-08-06T17:08:50.936" v="653" actId="478"/>
          <ac:picMkLst>
            <pc:docMk/>
            <pc:sldMk cId="1979202493" sldId="313"/>
            <ac:picMk id="7" creationId="{8AF59B11-6BF1-DDBF-D4ED-DFA1BEE3E524}"/>
          </ac:picMkLst>
        </pc:picChg>
        <pc:picChg chg="del">
          <ac:chgData name="Sujitha Vasanthakumar" userId="0e06fb9e9a77f147" providerId="LiveId" clId="{8283371A-298D-49AE-8D03-7A42C6219C99}" dt="2023-08-06T17:09:59.241" v="670" actId="478"/>
          <ac:picMkLst>
            <pc:docMk/>
            <pc:sldMk cId="1979202493" sldId="313"/>
            <ac:picMk id="8" creationId="{43D42FA2-F5EB-F4A4-DFF0-8A485B60718A}"/>
          </ac:picMkLst>
        </pc:picChg>
        <pc:picChg chg="add mod">
          <ac:chgData name="Sujitha Vasanthakumar" userId="0e06fb9e9a77f147" providerId="LiveId" clId="{8283371A-298D-49AE-8D03-7A42C6219C99}" dt="2023-08-11T04:45:46.118" v="828" actId="1036"/>
          <ac:picMkLst>
            <pc:docMk/>
            <pc:sldMk cId="1979202493" sldId="313"/>
            <ac:picMk id="10" creationId="{A6AF3096-ED4E-1FDE-9A6B-8AD074DCF3A0}"/>
          </ac:picMkLst>
        </pc:picChg>
      </pc:sldChg>
      <pc:sldChg chg="addSp delSp modSp mod">
        <pc:chgData name="Sujitha Vasanthakumar" userId="0e06fb9e9a77f147" providerId="LiveId" clId="{8283371A-298D-49AE-8D03-7A42C6219C99}" dt="2023-08-11T04:45:44.848" v="827" actId="1036"/>
        <pc:sldMkLst>
          <pc:docMk/>
          <pc:sldMk cId="2664361136" sldId="314"/>
        </pc:sldMkLst>
        <pc:picChg chg="del">
          <ac:chgData name="Sujitha Vasanthakumar" userId="0e06fb9e9a77f147" providerId="LiveId" clId="{8283371A-298D-49AE-8D03-7A42C6219C99}" dt="2023-08-06T17:02:35.891" v="574" actId="478"/>
          <ac:picMkLst>
            <pc:docMk/>
            <pc:sldMk cId="2664361136" sldId="314"/>
            <ac:picMk id="6" creationId="{DBFCE524-D6AA-A127-7071-140F6672FCB0}"/>
          </ac:picMkLst>
        </pc:picChg>
        <pc:picChg chg="add mod">
          <ac:chgData name="Sujitha Vasanthakumar" userId="0e06fb9e9a77f147" providerId="LiveId" clId="{8283371A-298D-49AE-8D03-7A42C6219C99}" dt="2023-08-11T04:45:44.848" v="827" actId="1036"/>
          <ac:picMkLst>
            <pc:docMk/>
            <pc:sldMk cId="2664361136" sldId="314"/>
            <ac:picMk id="7" creationId="{A6B6D94D-6AD2-AE98-3C94-29EEA9850749}"/>
          </ac:picMkLst>
        </pc:picChg>
        <pc:picChg chg="add mod">
          <ac:chgData name="Sujitha Vasanthakumar" userId="0e06fb9e9a77f147" providerId="LiveId" clId="{8283371A-298D-49AE-8D03-7A42C6219C99}" dt="2023-08-06T17:03:07.825" v="590" actId="14100"/>
          <ac:picMkLst>
            <pc:docMk/>
            <pc:sldMk cId="2664361136" sldId="314"/>
            <ac:picMk id="10" creationId="{BBF57DD3-D599-49E3-DB81-253D31D70F5E}"/>
          </ac:picMkLst>
        </pc:picChg>
        <pc:picChg chg="del">
          <ac:chgData name="Sujitha Vasanthakumar" userId="0e06fb9e9a77f147" providerId="LiveId" clId="{8283371A-298D-49AE-8D03-7A42C6219C99}" dt="2023-08-06T17:02:56.930" v="579" actId="478"/>
          <ac:picMkLst>
            <pc:docMk/>
            <pc:sldMk cId="2664361136" sldId="314"/>
            <ac:picMk id="14" creationId="{1DAF25F5-A49E-5C90-847F-9F345667DE7E}"/>
          </ac:picMkLst>
        </pc:picChg>
      </pc:sldChg>
      <pc:sldChg chg="addSp delSp modSp mod">
        <pc:chgData name="Sujitha Vasanthakumar" userId="0e06fb9e9a77f147" providerId="LiveId" clId="{8283371A-298D-49AE-8D03-7A42C6219C99}" dt="2023-08-06T17:03:53.302" v="596" actId="14100"/>
        <pc:sldMkLst>
          <pc:docMk/>
          <pc:sldMk cId="1609182460" sldId="315"/>
        </pc:sldMkLst>
        <pc:picChg chg="add mod">
          <ac:chgData name="Sujitha Vasanthakumar" userId="0e06fb9e9a77f147" providerId="LiveId" clId="{8283371A-298D-49AE-8D03-7A42C6219C99}" dt="2023-08-06T17:03:53.302" v="596" actId="14100"/>
          <ac:picMkLst>
            <pc:docMk/>
            <pc:sldMk cId="1609182460" sldId="315"/>
            <ac:picMk id="6" creationId="{41AEE3A1-E1DE-8BB2-8829-961354930EBD}"/>
          </ac:picMkLst>
        </pc:picChg>
        <pc:picChg chg="del">
          <ac:chgData name="Sujitha Vasanthakumar" userId="0e06fb9e9a77f147" providerId="LiveId" clId="{8283371A-298D-49AE-8D03-7A42C6219C99}" dt="2023-08-06T17:03:44.315" v="591" actId="478"/>
          <ac:picMkLst>
            <pc:docMk/>
            <pc:sldMk cId="1609182460" sldId="315"/>
            <ac:picMk id="7" creationId="{61E7C2BC-4EBA-250A-CF60-F43B2BFFB7C1}"/>
          </ac:picMkLst>
        </pc:picChg>
      </pc:sldChg>
      <pc:sldChg chg="addSp delSp modSp mod">
        <pc:chgData name="Sujitha Vasanthakumar" userId="0e06fb9e9a77f147" providerId="LiveId" clId="{8283371A-298D-49AE-8D03-7A42C6219C99}" dt="2023-08-06T17:05:32.963" v="646" actId="20577"/>
        <pc:sldMkLst>
          <pc:docMk/>
          <pc:sldMk cId="1660682566" sldId="316"/>
        </pc:sldMkLst>
        <pc:spChg chg="mod">
          <ac:chgData name="Sujitha Vasanthakumar" userId="0e06fb9e9a77f147" providerId="LiveId" clId="{8283371A-298D-49AE-8D03-7A42C6219C99}" dt="2023-08-06T17:05:32.963" v="646" actId="20577"/>
          <ac:spMkLst>
            <pc:docMk/>
            <pc:sldMk cId="1660682566" sldId="316"/>
            <ac:spMk id="8" creationId="{4619075B-7787-6F1A-5DE6-BFD4DD37B27A}"/>
          </ac:spMkLst>
        </pc:spChg>
        <pc:picChg chg="add del">
          <ac:chgData name="Sujitha Vasanthakumar" userId="0e06fb9e9a77f147" providerId="LiveId" clId="{8283371A-298D-49AE-8D03-7A42C6219C99}" dt="2023-08-06T17:05:16.304" v="637" actId="478"/>
          <ac:picMkLst>
            <pc:docMk/>
            <pc:sldMk cId="1660682566" sldId="316"/>
            <ac:picMk id="6" creationId="{170BE011-5D7F-3DB1-CD87-2DAB2807B55E}"/>
          </ac:picMkLst>
        </pc:picChg>
        <pc:picChg chg="add del mod">
          <ac:chgData name="Sujitha Vasanthakumar" userId="0e06fb9e9a77f147" providerId="LiveId" clId="{8283371A-298D-49AE-8D03-7A42C6219C99}" dt="2023-08-06T17:05:16.620" v="639" actId="1076"/>
          <ac:picMkLst>
            <pc:docMk/>
            <pc:sldMk cId="1660682566" sldId="316"/>
            <ac:picMk id="7" creationId="{6DE073B6-CFC1-72CE-ACC4-593B0832074D}"/>
          </ac:picMkLst>
        </pc:picChg>
      </pc:sldChg>
    </pc:docChg>
  </pc:docChgLst>
  <pc:docChgLst>
    <pc:chgData name="Sujitha Vasanthakumar" userId="0e06fb9e9a77f147" providerId="LiveId" clId="{CB1996B2-DF0A-4758-BF2D-52D08FE7AAD6}"/>
    <pc:docChg chg="undo custSel addSld modSld">
      <pc:chgData name="Sujitha Vasanthakumar" userId="0e06fb9e9a77f147" providerId="LiveId" clId="{CB1996B2-DF0A-4758-BF2D-52D08FE7AAD6}" dt="2023-12-14T08:09:58.630" v="370" actId="20577"/>
      <pc:docMkLst>
        <pc:docMk/>
      </pc:docMkLst>
      <pc:sldChg chg="modSp mod">
        <pc:chgData name="Sujitha Vasanthakumar" userId="0e06fb9e9a77f147" providerId="LiveId" clId="{CB1996B2-DF0A-4758-BF2D-52D08FE7AAD6}" dt="2023-12-14T07:22:26.817" v="74" actId="20577"/>
        <pc:sldMkLst>
          <pc:docMk/>
          <pc:sldMk cId="3137148275" sldId="289"/>
        </pc:sldMkLst>
        <pc:spChg chg="mod">
          <ac:chgData name="Sujitha Vasanthakumar" userId="0e06fb9e9a77f147" providerId="LiveId" clId="{CB1996B2-DF0A-4758-BF2D-52D08FE7AAD6}" dt="2023-12-14T07:22:26.817" v="74" actId="20577"/>
          <ac:spMkLst>
            <pc:docMk/>
            <pc:sldMk cId="3137148275" sldId="289"/>
            <ac:spMk id="3" creationId="{4CD7C40E-15E0-359E-33FF-5B585D9B4867}"/>
          </ac:spMkLst>
        </pc:spChg>
      </pc:sldChg>
      <pc:sldChg chg="delSp modSp mod">
        <pc:chgData name="Sujitha Vasanthakumar" userId="0e06fb9e9a77f147" providerId="LiveId" clId="{CB1996B2-DF0A-4758-BF2D-52D08FE7AAD6}" dt="2023-12-14T08:06:31.142" v="350" actId="6549"/>
        <pc:sldMkLst>
          <pc:docMk/>
          <pc:sldMk cId="2116928559" sldId="290"/>
        </pc:sldMkLst>
        <pc:spChg chg="mod">
          <ac:chgData name="Sujitha Vasanthakumar" userId="0e06fb9e9a77f147" providerId="LiveId" clId="{CB1996B2-DF0A-4758-BF2D-52D08FE7AAD6}" dt="2023-12-14T08:06:31.142" v="350" actId="6549"/>
          <ac:spMkLst>
            <pc:docMk/>
            <pc:sldMk cId="2116928559" sldId="290"/>
            <ac:spMk id="3" creationId="{4CD7C40E-15E0-359E-33FF-5B585D9B4867}"/>
          </ac:spMkLst>
        </pc:spChg>
        <pc:picChg chg="del">
          <ac:chgData name="Sujitha Vasanthakumar" userId="0e06fb9e9a77f147" providerId="LiveId" clId="{CB1996B2-DF0A-4758-BF2D-52D08FE7AAD6}" dt="2023-12-14T08:04:50.400" v="268" actId="478"/>
          <ac:picMkLst>
            <pc:docMk/>
            <pc:sldMk cId="2116928559" sldId="290"/>
            <ac:picMk id="8" creationId="{D426B3A8-C1BE-6FFB-92ED-8FEB7878BA40}"/>
          </ac:picMkLst>
        </pc:picChg>
      </pc:sldChg>
      <pc:sldChg chg="modSp mod">
        <pc:chgData name="Sujitha Vasanthakumar" userId="0e06fb9e9a77f147" providerId="LiveId" clId="{CB1996B2-DF0A-4758-BF2D-52D08FE7AAD6}" dt="2023-12-14T07:53:20.588" v="78" actId="20577"/>
        <pc:sldMkLst>
          <pc:docMk/>
          <pc:sldMk cId="2873751338" sldId="291"/>
        </pc:sldMkLst>
        <pc:spChg chg="mod">
          <ac:chgData name="Sujitha Vasanthakumar" userId="0e06fb9e9a77f147" providerId="LiveId" clId="{CB1996B2-DF0A-4758-BF2D-52D08FE7AAD6}" dt="2023-12-14T07:53:20.588" v="78" actId="20577"/>
          <ac:spMkLst>
            <pc:docMk/>
            <pc:sldMk cId="2873751338" sldId="291"/>
            <ac:spMk id="3" creationId="{4CD7C40E-15E0-359E-33FF-5B585D9B4867}"/>
          </ac:spMkLst>
        </pc:spChg>
      </pc:sldChg>
      <pc:sldChg chg="modSp mod">
        <pc:chgData name="Sujitha Vasanthakumar" userId="0e06fb9e9a77f147" providerId="LiveId" clId="{CB1996B2-DF0A-4758-BF2D-52D08FE7AAD6}" dt="2023-12-14T07:59:01.239" v="215" actId="20577"/>
        <pc:sldMkLst>
          <pc:docMk/>
          <pc:sldMk cId="2098532373" sldId="292"/>
        </pc:sldMkLst>
        <pc:spChg chg="mod">
          <ac:chgData name="Sujitha Vasanthakumar" userId="0e06fb9e9a77f147" providerId="LiveId" clId="{CB1996B2-DF0A-4758-BF2D-52D08FE7AAD6}" dt="2023-12-14T07:59:01.239" v="215" actId="20577"/>
          <ac:spMkLst>
            <pc:docMk/>
            <pc:sldMk cId="2098532373" sldId="292"/>
            <ac:spMk id="3" creationId="{4CD7C40E-15E0-359E-33FF-5B585D9B4867}"/>
          </ac:spMkLst>
        </pc:spChg>
      </pc:sldChg>
      <pc:sldChg chg="modSp mod">
        <pc:chgData name="Sujitha Vasanthakumar" userId="0e06fb9e9a77f147" providerId="LiveId" clId="{CB1996B2-DF0A-4758-BF2D-52D08FE7AAD6}" dt="2023-12-14T07:59:07.313" v="219" actId="20577"/>
        <pc:sldMkLst>
          <pc:docMk/>
          <pc:sldMk cId="1416921502" sldId="293"/>
        </pc:sldMkLst>
        <pc:spChg chg="mod">
          <ac:chgData name="Sujitha Vasanthakumar" userId="0e06fb9e9a77f147" providerId="LiveId" clId="{CB1996B2-DF0A-4758-BF2D-52D08FE7AAD6}" dt="2023-12-14T07:59:07.313" v="219" actId="20577"/>
          <ac:spMkLst>
            <pc:docMk/>
            <pc:sldMk cId="1416921502" sldId="293"/>
            <ac:spMk id="3" creationId="{4CD7C40E-15E0-359E-33FF-5B585D9B4867}"/>
          </ac:spMkLst>
        </pc:spChg>
      </pc:sldChg>
      <pc:sldChg chg="modSp add mod">
        <pc:chgData name="Sujitha Vasanthakumar" userId="0e06fb9e9a77f147" providerId="LiveId" clId="{CB1996B2-DF0A-4758-BF2D-52D08FE7AAD6}" dt="2023-12-14T08:09:58.630" v="370" actId="20577"/>
        <pc:sldMkLst>
          <pc:docMk/>
          <pc:sldMk cId="3783900978" sldId="295"/>
        </pc:sldMkLst>
        <pc:spChg chg="mod">
          <ac:chgData name="Sujitha Vasanthakumar" userId="0e06fb9e9a77f147" providerId="LiveId" clId="{CB1996B2-DF0A-4758-BF2D-52D08FE7AAD6}" dt="2023-12-14T07:54:25.006" v="163" actId="20577"/>
          <ac:spMkLst>
            <pc:docMk/>
            <pc:sldMk cId="3783900978" sldId="295"/>
            <ac:spMk id="2" creationId="{4E7E280B-0FD7-C796-4BD4-12920177F6FF}"/>
          </ac:spMkLst>
        </pc:spChg>
        <pc:spChg chg="mod">
          <ac:chgData name="Sujitha Vasanthakumar" userId="0e06fb9e9a77f147" providerId="LiveId" clId="{CB1996B2-DF0A-4758-BF2D-52D08FE7AAD6}" dt="2023-12-14T08:09:58.630" v="370" actId="20577"/>
          <ac:spMkLst>
            <pc:docMk/>
            <pc:sldMk cId="3783900978" sldId="295"/>
            <ac:spMk id="3" creationId="{4CD7C40E-15E0-359E-33FF-5B585D9B4867}"/>
          </ac:spMkLst>
        </pc:spChg>
      </pc:sldChg>
    </pc:docChg>
  </pc:docChgLst>
  <pc:docChgLst>
    <pc:chgData name="Sujitha Vasanthakumar" userId="0e06fb9e9a77f147" providerId="LiveId" clId="{1AD0C28A-029E-473B-8D2B-F617FD8A660A}"/>
    <pc:docChg chg="modSld">
      <pc:chgData name="Sujitha Vasanthakumar" userId="0e06fb9e9a77f147" providerId="LiveId" clId="{1AD0C28A-029E-473B-8D2B-F617FD8A660A}" dt="2023-12-06T14:50:09.863" v="272"/>
      <pc:docMkLst>
        <pc:docMk/>
      </pc:docMkLst>
      <pc:sldChg chg="modSp mod">
        <pc:chgData name="Sujitha Vasanthakumar" userId="0e06fb9e9a77f147" providerId="LiveId" clId="{1AD0C28A-029E-473B-8D2B-F617FD8A660A}" dt="2023-12-06T14:50:09.863" v="272"/>
        <pc:sldMkLst>
          <pc:docMk/>
          <pc:sldMk cId="1774341247" sldId="256"/>
        </pc:sldMkLst>
        <pc:spChg chg="mod">
          <ac:chgData name="Sujitha Vasanthakumar" userId="0e06fb9e9a77f147" providerId="LiveId" clId="{1AD0C28A-029E-473B-8D2B-F617FD8A660A}" dt="2023-12-06T14:50:09.863" v="272"/>
          <ac:spMkLst>
            <pc:docMk/>
            <pc:sldMk cId="1774341247" sldId="256"/>
            <ac:spMk id="3" creationId="{53506776-E313-EE8B-95CC-735F7A10A7D5}"/>
          </ac:spMkLst>
        </pc:spChg>
      </pc:sldChg>
      <pc:sldChg chg="modSp mod">
        <pc:chgData name="Sujitha Vasanthakumar" userId="0e06fb9e9a77f147" providerId="LiveId" clId="{1AD0C28A-029E-473B-8D2B-F617FD8A660A}" dt="2023-12-05T02:13:01.691" v="156" actId="113"/>
        <pc:sldMkLst>
          <pc:docMk/>
          <pc:sldMk cId="3137148275" sldId="289"/>
        </pc:sldMkLst>
        <pc:spChg chg="mod">
          <ac:chgData name="Sujitha Vasanthakumar" userId="0e06fb9e9a77f147" providerId="LiveId" clId="{1AD0C28A-029E-473B-8D2B-F617FD8A660A}" dt="2023-12-05T02:13:01.691" v="156" actId="113"/>
          <ac:spMkLst>
            <pc:docMk/>
            <pc:sldMk cId="3137148275" sldId="289"/>
            <ac:spMk id="3" creationId="{4CD7C40E-15E0-359E-33FF-5B585D9B4867}"/>
          </ac:spMkLst>
        </pc:spChg>
      </pc:sldChg>
      <pc:sldChg chg="modSp mod">
        <pc:chgData name="Sujitha Vasanthakumar" userId="0e06fb9e9a77f147" providerId="LiveId" clId="{1AD0C28A-029E-473B-8D2B-F617FD8A660A}" dt="2023-12-05T03:26:10.653" v="157" actId="207"/>
        <pc:sldMkLst>
          <pc:docMk/>
          <pc:sldMk cId="2873751338" sldId="291"/>
        </pc:sldMkLst>
        <pc:spChg chg="mod">
          <ac:chgData name="Sujitha Vasanthakumar" userId="0e06fb9e9a77f147" providerId="LiveId" clId="{1AD0C28A-029E-473B-8D2B-F617FD8A660A}" dt="2023-12-05T03:26:10.653" v="157" actId="207"/>
          <ac:spMkLst>
            <pc:docMk/>
            <pc:sldMk cId="2873751338" sldId="291"/>
            <ac:spMk id="3" creationId="{4CD7C40E-15E0-359E-33FF-5B585D9B4867}"/>
          </ac:spMkLst>
        </pc:spChg>
        <pc:picChg chg="mod">
          <ac:chgData name="Sujitha Vasanthakumar" userId="0e06fb9e9a77f147" providerId="LiveId" clId="{1AD0C28A-029E-473B-8D2B-F617FD8A660A}" dt="2023-12-05T02:09:09.284" v="56" actId="1035"/>
          <ac:picMkLst>
            <pc:docMk/>
            <pc:sldMk cId="2873751338" sldId="291"/>
            <ac:picMk id="9" creationId="{C168CB23-43EB-CBB0-6E36-7B16E3682388}"/>
          </ac:picMkLst>
        </pc:picChg>
        <pc:cxnChg chg="mod">
          <ac:chgData name="Sujitha Vasanthakumar" userId="0e06fb9e9a77f147" providerId="LiveId" clId="{1AD0C28A-029E-473B-8D2B-F617FD8A660A}" dt="2023-12-05T02:09:13.391" v="62" actId="1035"/>
          <ac:cxnSpMkLst>
            <pc:docMk/>
            <pc:sldMk cId="2873751338" sldId="291"/>
            <ac:cxnSpMk id="5" creationId="{913DABE9-79F8-CBB2-D8BE-7534DE04F1D0}"/>
          </ac:cxnSpMkLst>
        </pc:cxnChg>
      </pc:sldChg>
      <pc:sldChg chg="modSp mod">
        <pc:chgData name="Sujitha Vasanthakumar" userId="0e06fb9e9a77f147" providerId="LiveId" clId="{1AD0C28A-029E-473B-8D2B-F617FD8A660A}" dt="2023-12-05T03:48:16.314" v="249" actId="20577"/>
        <pc:sldMkLst>
          <pc:docMk/>
          <pc:sldMk cId="3444315083" sldId="294"/>
        </pc:sldMkLst>
        <pc:spChg chg="mod">
          <ac:chgData name="Sujitha Vasanthakumar" userId="0e06fb9e9a77f147" providerId="LiveId" clId="{1AD0C28A-029E-473B-8D2B-F617FD8A660A}" dt="2023-12-05T03:48:16.314" v="249" actId="20577"/>
          <ac:spMkLst>
            <pc:docMk/>
            <pc:sldMk cId="3444315083" sldId="294"/>
            <ac:spMk id="3" creationId="{4CD7C40E-15E0-359E-33FF-5B585D9B486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98AE2E-0BDF-4B90-89B8-B5120ADD44D8}" type="datetimeFigureOut">
              <a:rPr lang="en-IN" smtClean="0"/>
              <a:t>14-12-2023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11DA14-9A29-4594-8953-36BB88B3D1E0}" type="slidenum">
              <a:rPr lang="en-IN" smtClean="0"/>
              <a:t>‹#›</a:t>
            </a:fld>
            <a:endParaRPr lang="en-IN"/>
          </a:p>
        </p:txBody>
      </p:sp>
    </p:spTree>
    <p:extLst>
      <p:ext uri="{BB962C8B-B14F-4D97-AF65-F5344CB8AC3E}">
        <p14:creationId xmlns:p14="http://schemas.microsoft.com/office/powerpoint/2010/main" val="1402026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A2AD6D8-BAF8-4FF8-A9AD-74B663CEB80D}" type="datetime1">
              <a:rPr lang="en-IN" smtClean="0"/>
              <a:t>14-12-2023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0E4F05-5669-4246-A503-1627115BA43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431DBD16-C7CF-F109-93E3-D395FED84E7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76406" y="210513"/>
            <a:ext cx="944919" cy="922241"/>
          </a:xfrm>
          <a:prstGeom prst="rect">
            <a:avLst/>
          </a:prstGeom>
        </p:spPr>
      </p:pic>
    </p:spTree>
    <p:extLst>
      <p:ext uri="{BB962C8B-B14F-4D97-AF65-F5344CB8AC3E}">
        <p14:creationId xmlns:p14="http://schemas.microsoft.com/office/powerpoint/2010/main" val="364555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165A84-3B56-43B3-9330-4351268E8054}" type="datetime1">
              <a:rPr lang="en-IN" smtClean="0"/>
              <a:t>14-12-2023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0E4F05-5669-4246-A503-1627115BA43B}" type="slidenum">
              <a:rPr lang="en-IN" smtClean="0"/>
              <a:t>‹#›</a:t>
            </a:fld>
            <a:endParaRPr lang="en-IN"/>
          </a:p>
        </p:txBody>
      </p:sp>
    </p:spTree>
    <p:extLst>
      <p:ext uri="{BB962C8B-B14F-4D97-AF65-F5344CB8AC3E}">
        <p14:creationId xmlns:p14="http://schemas.microsoft.com/office/powerpoint/2010/main" val="874236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95063C-D7EA-4AF8-B60F-F24D5EEF9AED}" type="datetime1">
              <a:rPr lang="en-IN" smtClean="0"/>
              <a:t>14-12-2023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0E4F05-5669-4246-A503-1627115BA43B}" type="slidenum">
              <a:rPr lang="en-IN" smtClean="0"/>
              <a:t>‹#›</a:t>
            </a:fld>
            <a:endParaRPr lang="en-IN"/>
          </a:p>
        </p:txBody>
      </p:sp>
    </p:spTree>
    <p:extLst>
      <p:ext uri="{BB962C8B-B14F-4D97-AF65-F5344CB8AC3E}">
        <p14:creationId xmlns:p14="http://schemas.microsoft.com/office/powerpoint/2010/main" val="4066520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9A4113-E791-4F4C-8E84-75D1949C9E9F}" type="datetime1">
              <a:rPr lang="en-IN" smtClean="0"/>
              <a:t>14-12-2023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0E4F05-5669-4246-A503-1627115BA43B}" type="slidenum">
              <a:rPr lang="en-IN" smtClean="0"/>
              <a:t>‹#›</a:t>
            </a:fld>
            <a:endParaRPr lang="en-IN"/>
          </a:p>
        </p:txBody>
      </p:sp>
    </p:spTree>
    <p:extLst>
      <p:ext uri="{BB962C8B-B14F-4D97-AF65-F5344CB8AC3E}">
        <p14:creationId xmlns:p14="http://schemas.microsoft.com/office/powerpoint/2010/main" val="2872818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8E423C-6314-4BEC-9622-5FC5423B49DE}" type="datetime1">
              <a:rPr lang="en-IN" smtClean="0"/>
              <a:t>14-12-2023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0E4F05-5669-4246-A503-1627115BA43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5049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600519-56E9-4042-B644-B97FF32A3FAC}" type="datetime1">
              <a:rPr lang="en-IN" smtClean="0"/>
              <a:t>14-12-2023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0E4F05-5669-4246-A503-1627115BA43B}" type="slidenum">
              <a:rPr lang="en-IN" smtClean="0"/>
              <a:t>‹#›</a:t>
            </a:fld>
            <a:endParaRPr lang="en-IN"/>
          </a:p>
        </p:txBody>
      </p:sp>
    </p:spTree>
    <p:extLst>
      <p:ext uri="{BB962C8B-B14F-4D97-AF65-F5344CB8AC3E}">
        <p14:creationId xmlns:p14="http://schemas.microsoft.com/office/powerpoint/2010/main" val="3190675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642D20-240A-4731-A731-66F1705EDF7C}" type="datetime1">
              <a:rPr lang="en-IN" smtClean="0"/>
              <a:t>14-12-2023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70E4F05-5669-4246-A503-1627115BA43B}" type="slidenum">
              <a:rPr lang="en-IN" smtClean="0"/>
              <a:t>‹#›</a:t>
            </a:fld>
            <a:endParaRPr lang="en-IN"/>
          </a:p>
        </p:txBody>
      </p:sp>
    </p:spTree>
    <p:extLst>
      <p:ext uri="{BB962C8B-B14F-4D97-AF65-F5344CB8AC3E}">
        <p14:creationId xmlns:p14="http://schemas.microsoft.com/office/powerpoint/2010/main" val="817141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61C9631-375B-4A2F-B4FC-FB77947C9F48}" type="datetime1">
              <a:rPr lang="en-IN" smtClean="0"/>
              <a:t>14-12-2023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70E4F05-5669-4246-A503-1627115BA43B}" type="slidenum">
              <a:rPr lang="en-IN" smtClean="0"/>
              <a:t>‹#›</a:t>
            </a:fld>
            <a:endParaRPr lang="en-IN"/>
          </a:p>
        </p:txBody>
      </p:sp>
    </p:spTree>
    <p:extLst>
      <p:ext uri="{BB962C8B-B14F-4D97-AF65-F5344CB8AC3E}">
        <p14:creationId xmlns:p14="http://schemas.microsoft.com/office/powerpoint/2010/main" val="2218318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00419B3-BBB1-4205-A9E5-F746B8EC71E6}" type="datetime1">
              <a:rPr lang="en-IN" smtClean="0"/>
              <a:t>14-12-2023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170E4F05-5669-4246-A503-1627115BA43B}" type="slidenum">
              <a:rPr lang="en-IN" smtClean="0"/>
              <a:t>‹#›</a:t>
            </a:fld>
            <a:endParaRPr lang="en-IN"/>
          </a:p>
        </p:txBody>
      </p:sp>
    </p:spTree>
    <p:extLst>
      <p:ext uri="{BB962C8B-B14F-4D97-AF65-F5344CB8AC3E}">
        <p14:creationId xmlns:p14="http://schemas.microsoft.com/office/powerpoint/2010/main" val="1459392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normAutofit/>
          </a:bodyPr>
          <a:lstStyle>
            <a:lvl1pPr>
              <a:defRPr sz="1800"/>
            </a:lvl1pPr>
            <a:lvl2pPr>
              <a:defRPr sz="18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5788CC3-A97F-485F-BAB1-AC7629CDE8BF}" type="datetime1">
              <a:rPr lang="en-IN" smtClean="0"/>
              <a:t>14-12-2023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70E4F05-5669-4246-A503-1627115BA43B}" type="slidenum">
              <a:rPr lang="en-IN" smtClean="0"/>
              <a:t>‹#›</a:t>
            </a:fld>
            <a:endParaRPr lang="en-IN"/>
          </a:p>
        </p:txBody>
      </p:sp>
    </p:spTree>
    <p:extLst>
      <p:ext uri="{BB962C8B-B14F-4D97-AF65-F5344CB8AC3E}">
        <p14:creationId xmlns:p14="http://schemas.microsoft.com/office/powerpoint/2010/main" val="4195136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0DCE0E-53B4-474F-A31F-ECBAC4CFC33F}" type="datetime1">
              <a:rPr lang="en-IN" smtClean="0"/>
              <a:t>14-12-2023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0E4F05-5669-4246-A503-1627115BA43B}" type="slidenum">
              <a:rPr lang="en-IN" smtClean="0"/>
              <a:t>‹#›</a:t>
            </a:fld>
            <a:endParaRPr lang="en-IN"/>
          </a:p>
        </p:txBody>
      </p:sp>
    </p:spTree>
    <p:extLst>
      <p:ext uri="{BB962C8B-B14F-4D97-AF65-F5344CB8AC3E}">
        <p14:creationId xmlns:p14="http://schemas.microsoft.com/office/powerpoint/2010/main" val="3379637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DC257E5-2BE0-40F3-8B71-CC79ED7E7081}" type="datetime1">
              <a:rPr lang="en-IN" smtClean="0"/>
              <a:t>14-12-2023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70E4F05-5669-4246-A503-1627115BA43B}"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5D8867B4-DA18-D42D-739A-8518E0DABFE2}"/>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866574" y="433146"/>
            <a:ext cx="944919" cy="922241"/>
          </a:xfrm>
          <a:prstGeom prst="rect">
            <a:avLst/>
          </a:prstGeom>
        </p:spPr>
      </p:pic>
    </p:spTree>
    <p:extLst>
      <p:ext uri="{BB962C8B-B14F-4D97-AF65-F5344CB8AC3E}">
        <p14:creationId xmlns:p14="http://schemas.microsoft.com/office/powerpoint/2010/main" val="764572560"/>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hf hdr="0" ftr="0" dt="0"/>
  <p:txStyles>
    <p:titleStyle>
      <a:lvl1pPr algn="l" defTabSz="914400" rtl="0" eaLnBrk="1" latinLnBrk="0" hangingPunct="1">
        <a:lnSpc>
          <a:spcPct val="85000"/>
        </a:lnSpc>
        <a:spcBef>
          <a:spcPct val="0"/>
        </a:spcBef>
        <a:buNone/>
        <a:defRPr sz="3800" kern="1200" spc="-50" baseline="0">
          <a:solidFill>
            <a:srgbClr val="002060"/>
          </a:solidFill>
          <a:latin typeface="Times New Roman" panose="02020603050405020304" pitchFamily="18" charset="0"/>
          <a:ea typeface="+mj-ea"/>
          <a:cs typeface="Times New Roman" panose="02020603050405020304" pitchFamily="18" charset="0"/>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600" kern="1200">
          <a:solidFill>
            <a:srgbClr val="002060"/>
          </a:solidFill>
          <a:latin typeface="Times New Roman" panose="02020603050405020304" pitchFamily="18" charset="0"/>
          <a:ea typeface="+mn-ea"/>
          <a:cs typeface="Times New Roman" panose="02020603050405020304" pitchFamily="18"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rgbClr val="002060"/>
          </a:solidFill>
          <a:latin typeface="Times New Roman" panose="02020603050405020304" pitchFamily="18" charset="0"/>
          <a:ea typeface="+mn-ea"/>
          <a:cs typeface="Times New Roman" panose="02020603050405020304" pitchFamily="18"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rgbClr val="002060"/>
          </a:solidFill>
          <a:latin typeface="Times New Roman" panose="02020603050405020304" pitchFamily="18" charset="0"/>
          <a:ea typeface="+mn-ea"/>
          <a:cs typeface="Times New Roman" panose="02020603050405020304" pitchFamily="18"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rgbClr val="002060"/>
          </a:solidFill>
          <a:latin typeface="Times New Roman" panose="02020603050405020304" pitchFamily="18" charset="0"/>
          <a:ea typeface="+mn-ea"/>
          <a:cs typeface="Times New Roman" panose="02020603050405020304" pitchFamily="18"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rgbClr val="002060"/>
          </a:solidFill>
          <a:latin typeface="Times New Roman" panose="02020603050405020304" pitchFamily="18" charset="0"/>
          <a:ea typeface="+mn-ea"/>
          <a:cs typeface="Times New Roman" panose="02020603050405020304" pitchFamily="18"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data.worldbank.org/"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mailto:cdn.jsdelivr.net/npm/visionscarto-world-atlas@0.1.0/world/110m.json"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3527D08-2C3E-4E43-AAA2-82A37BA564B6}"/>
              </a:ext>
            </a:extLst>
          </p:cNvPr>
          <p:cNvPicPr>
            <a:picLocks noChangeAspect="1"/>
          </p:cNvPicPr>
          <p:nvPr/>
        </p:nvPicPr>
        <p:blipFill rotWithShape="1">
          <a:blip r:embed="rId2">
            <a:extLst>
              <a:ext uri="{28A0092B-C50C-407E-A947-70E740481C1C}">
                <a14:useLocalDpi xmlns:a14="http://schemas.microsoft.com/office/drawing/2010/main" val="0"/>
              </a:ext>
            </a:extLst>
          </a:blip>
          <a:srcRect t="2378" b="4995"/>
          <a:stretch/>
        </p:blipFill>
        <p:spPr>
          <a:xfrm>
            <a:off x="772688" y="3581398"/>
            <a:ext cx="5486598" cy="2688771"/>
          </a:xfrm>
          <a:prstGeom prst="rect">
            <a:avLst/>
          </a:prstGeom>
        </p:spPr>
      </p:pic>
      <p:sp>
        <p:nvSpPr>
          <p:cNvPr id="2" name="Title 1">
            <a:extLst>
              <a:ext uri="{FF2B5EF4-FFF2-40B4-BE49-F238E27FC236}">
                <a16:creationId xmlns:a16="http://schemas.microsoft.com/office/drawing/2014/main" id="{DB378DE6-64C7-D3F1-43E4-323011A85406}"/>
              </a:ext>
            </a:extLst>
          </p:cNvPr>
          <p:cNvSpPr>
            <a:spLocks noGrp="1"/>
          </p:cNvSpPr>
          <p:nvPr>
            <p:ph type="title" idx="4294967295"/>
          </p:nvPr>
        </p:nvSpPr>
        <p:spPr>
          <a:xfrm>
            <a:off x="1154083" y="2285387"/>
            <a:ext cx="10058400" cy="1450757"/>
          </a:xfrm>
        </p:spPr>
        <p:txBody>
          <a:bodyPr vert="horz" lIns="91440" tIns="45720" rIns="91440" bIns="45720" rtlCol="0" anchor="b">
            <a:noAutofit/>
          </a:bodyPr>
          <a:lstStyle/>
          <a:p>
            <a:pPr algn="ctr"/>
            <a:r>
              <a:rPr lang="en-US" sz="3200" b="1" dirty="0"/>
              <a:t>DSC</a:t>
            </a:r>
            <a:r>
              <a:rPr lang="en-US" sz="3200" b="1" dirty="0">
                <a:solidFill>
                  <a:srgbClr val="002060"/>
                </a:solidFill>
                <a:latin typeface="Times New Roman" panose="02020603050405020304" pitchFamily="18" charset="0"/>
                <a:cs typeface="Times New Roman" panose="02020603050405020304" pitchFamily="18" charset="0"/>
              </a:rPr>
              <a:t> 530 – DATA VISUALIZATION</a:t>
            </a:r>
            <a:br>
              <a:rPr lang="en-US" sz="3200" b="1" dirty="0">
                <a:solidFill>
                  <a:srgbClr val="002060"/>
                </a:solidFill>
                <a:latin typeface="Times New Roman" panose="02020603050405020304" pitchFamily="18" charset="0"/>
                <a:cs typeface="Times New Roman" panose="02020603050405020304" pitchFamily="18" charset="0"/>
              </a:rPr>
            </a:br>
            <a:r>
              <a:rPr lang="en-US" sz="3200" b="1" dirty="0">
                <a:solidFill>
                  <a:srgbClr val="002060"/>
                </a:solidFill>
                <a:latin typeface="Times New Roman" panose="02020603050405020304" pitchFamily="18" charset="0"/>
                <a:cs typeface="Times New Roman" panose="02020603050405020304" pitchFamily="18" charset="0"/>
              </a:rPr>
              <a:t>FINAL PROJECT</a:t>
            </a:r>
            <a:br>
              <a:rPr lang="en-US" sz="3200" b="1" dirty="0">
                <a:solidFill>
                  <a:srgbClr val="002060"/>
                </a:solidFill>
                <a:latin typeface="Times New Roman" panose="02020603050405020304" pitchFamily="18" charset="0"/>
                <a:cs typeface="Times New Roman" panose="02020603050405020304" pitchFamily="18" charset="0"/>
              </a:rPr>
            </a:br>
            <a:r>
              <a:rPr lang="en-US" sz="3200" b="1" dirty="0">
                <a:solidFill>
                  <a:srgbClr val="002060"/>
                </a:solidFill>
                <a:latin typeface="Times New Roman" panose="02020603050405020304" pitchFamily="18" charset="0"/>
                <a:cs typeface="Times New Roman" panose="02020603050405020304" pitchFamily="18" charset="0"/>
              </a:rPr>
              <a:t> </a:t>
            </a:r>
            <a:br>
              <a:rPr lang="en-US" sz="3200" b="1" dirty="0">
                <a:solidFill>
                  <a:srgbClr val="002060"/>
                </a:solidFill>
                <a:latin typeface="Times New Roman" panose="02020603050405020304" pitchFamily="18" charset="0"/>
                <a:cs typeface="Times New Roman" panose="02020603050405020304" pitchFamily="18" charset="0"/>
              </a:rPr>
            </a:br>
            <a:r>
              <a:rPr lang="en-US" sz="3200" b="1" dirty="0"/>
              <a:t>POWERING PROSPERITY - THE INFLUENCE OF RENEWABLE ENERGY ON GLOBAL GDP EFFICIENCY</a:t>
            </a:r>
            <a:br>
              <a:rPr lang="en-US" sz="3200" kern="1200" dirty="0">
                <a:solidFill>
                  <a:srgbClr val="002060"/>
                </a:solidFill>
                <a:effectLst/>
                <a:latin typeface="Times New Roman" panose="02020603050405020304" pitchFamily="18" charset="0"/>
                <a:cs typeface="Times New Roman" panose="02020603050405020304" pitchFamily="18" charset="0"/>
              </a:rPr>
            </a:br>
            <a:endParaRPr lang="en-US" sz="3200" kern="1200" dirty="0">
              <a:solidFill>
                <a:srgbClr val="00206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3506776-E313-EE8B-95CC-735F7A10A7D5}"/>
              </a:ext>
            </a:extLst>
          </p:cNvPr>
          <p:cNvSpPr>
            <a:spLocks noGrp="1"/>
          </p:cNvSpPr>
          <p:nvPr>
            <p:ph type="subTitle" idx="4294967295"/>
          </p:nvPr>
        </p:nvSpPr>
        <p:spPr>
          <a:xfrm>
            <a:off x="7221945" y="4279256"/>
            <a:ext cx="4631677" cy="1447800"/>
          </a:xfrm>
        </p:spPr>
        <p:txBody>
          <a:bodyPr vert="horz" lIns="91440" tIns="45720" rIns="91440" bIns="45720" rtlCol="0" anchor="ctr">
            <a:noAutofit/>
          </a:bodyPr>
          <a:lstStyle/>
          <a:p>
            <a:pPr algn="l">
              <a:lnSpc>
                <a:spcPct val="100000"/>
              </a:lnSpc>
            </a:pPr>
            <a:r>
              <a:rPr lang="en-US" sz="2200" b="1" i="1" dirty="0"/>
              <a:t>Group No: 9</a:t>
            </a:r>
          </a:p>
          <a:p>
            <a:pPr algn="l">
              <a:lnSpc>
                <a:spcPct val="100000"/>
              </a:lnSpc>
            </a:pPr>
            <a:r>
              <a:rPr lang="en-US" sz="2000" b="1" u="sng" dirty="0">
                <a:solidFill>
                  <a:srgbClr val="002060"/>
                </a:solidFill>
              </a:rPr>
              <a:t>Prepared by:</a:t>
            </a:r>
          </a:p>
          <a:p>
            <a:pPr marL="0" marR="0">
              <a:lnSpc>
                <a:spcPct val="115000"/>
              </a:lnSpc>
              <a:spcBef>
                <a:spcPts val="0"/>
              </a:spcBef>
              <a:spcAft>
                <a:spcPts val="0"/>
              </a:spcAft>
            </a:pP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Sujitha Vasanthakumar (02082698)</a:t>
            </a:r>
            <a:endParaRPr lang="en-IN" sz="2000" i="1"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2000" i="1" dirty="0" err="1">
                <a:effectLst/>
                <a:latin typeface="Times New Roman" panose="02020603050405020304" pitchFamily="18" charset="0"/>
                <a:ea typeface="Calibri" panose="020F0502020204030204" pitchFamily="34" charset="0"/>
                <a:cs typeface="Times New Roman" panose="02020603050405020304" pitchFamily="18" charset="0"/>
              </a:rPr>
              <a:t>Saarika</a:t>
            </a: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i="1" dirty="0" err="1">
                <a:effectLst/>
                <a:latin typeface="Times New Roman" panose="02020603050405020304" pitchFamily="18" charset="0"/>
                <a:ea typeface="Calibri" panose="020F0502020204030204" pitchFamily="34" charset="0"/>
                <a:cs typeface="Times New Roman" panose="02020603050405020304" pitchFamily="18" charset="0"/>
              </a:rPr>
              <a:t>Gummedelli</a:t>
            </a: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 (02082642)</a:t>
            </a:r>
            <a:endParaRPr lang="en-IN" sz="2000" i="1"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2000" i="1" dirty="0" err="1">
                <a:effectLst/>
                <a:latin typeface="Times New Roman" panose="02020603050405020304" pitchFamily="18" charset="0"/>
                <a:ea typeface="Calibri" panose="020F0502020204030204" pitchFamily="34" charset="0"/>
                <a:cs typeface="Times New Roman" panose="02020603050405020304" pitchFamily="18" charset="0"/>
              </a:rPr>
              <a:t>Sairama</a:t>
            </a: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 Amulya </a:t>
            </a:r>
            <a:r>
              <a:rPr lang="en-US" sz="2000" i="1" dirty="0" err="1">
                <a:effectLst/>
                <a:latin typeface="Times New Roman" panose="02020603050405020304" pitchFamily="18" charset="0"/>
                <a:ea typeface="Calibri" panose="020F0502020204030204" pitchFamily="34" charset="0"/>
                <a:cs typeface="Times New Roman" panose="02020603050405020304" pitchFamily="18" charset="0"/>
              </a:rPr>
              <a:t>Baswa</a:t>
            </a:r>
            <a:r>
              <a:rPr lang="en-US" sz="2000" i="1">
                <a:effectLst/>
                <a:latin typeface="Times New Roman" panose="02020603050405020304" pitchFamily="18" charset="0"/>
                <a:ea typeface="Calibri" panose="020F0502020204030204" pitchFamily="34" charset="0"/>
                <a:cs typeface="Times New Roman" panose="02020603050405020304" pitchFamily="18" charset="0"/>
              </a:rPr>
              <a:t> </a:t>
            </a: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(02083032)</a:t>
            </a:r>
            <a:endParaRPr lang="en-IN" sz="2000" i="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3334A40-2BB5-33EA-4C59-EEBF7215553B}"/>
              </a:ext>
            </a:extLst>
          </p:cNvPr>
          <p:cNvSpPr>
            <a:spLocks noGrp="1"/>
          </p:cNvSpPr>
          <p:nvPr>
            <p:ph type="sldNum" sz="quarter" idx="12"/>
          </p:nvPr>
        </p:nvSpPr>
        <p:spPr>
          <a:xfrm>
            <a:off x="9900458" y="6469618"/>
            <a:ext cx="1312025" cy="365125"/>
          </a:xfrm>
        </p:spPr>
        <p:txBody>
          <a:bodyPr/>
          <a:lstStyle/>
          <a:p>
            <a:fld id="{170E4F05-5669-4246-A503-1627115BA43B}" type="slidenum">
              <a:rPr lang="en-IN" smtClean="0"/>
              <a:t>1</a:t>
            </a:fld>
            <a:endParaRPr lang="en-IN"/>
          </a:p>
        </p:txBody>
      </p:sp>
    </p:spTree>
    <p:extLst>
      <p:ext uri="{BB962C8B-B14F-4D97-AF65-F5344CB8AC3E}">
        <p14:creationId xmlns:p14="http://schemas.microsoft.com/office/powerpoint/2010/main" val="1774341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A8B13F-0465-5B79-29FF-B06118E07C65}"/>
              </a:ext>
            </a:extLst>
          </p:cNvPr>
          <p:cNvPicPr>
            <a:picLocks noChangeAspect="1"/>
          </p:cNvPicPr>
          <p:nvPr/>
        </p:nvPicPr>
        <p:blipFill>
          <a:blip r:embed="rId2"/>
          <a:stretch>
            <a:fillRect/>
          </a:stretch>
        </p:blipFill>
        <p:spPr>
          <a:xfrm>
            <a:off x="1553498" y="1474840"/>
            <a:ext cx="9006348" cy="4499460"/>
          </a:xfrm>
          <a:prstGeom prst="rect">
            <a:avLst/>
          </a:prstGeom>
        </p:spPr>
      </p:pic>
      <p:cxnSp>
        <p:nvCxnSpPr>
          <p:cNvPr id="4" name="Straight Connector 3">
            <a:extLst>
              <a:ext uri="{FF2B5EF4-FFF2-40B4-BE49-F238E27FC236}">
                <a16:creationId xmlns:a16="http://schemas.microsoft.com/office/drawing/2014/main" id="{9F367652-BBFC-36BE-06CD-234141383197}"/>
              </a:ext>
            </a:extLst>
          </p:cNvPr>
          <p:cNvCxnSpPr>
            <a:cxnSpLocks/>
          </p:cNvCxnSpPr>
          <p:nvPr/>
        </p:nvCxnSpPr>
        <p:spPr>
          <a:xfrm flipH="1">
            <a:off x="130629" y="1212980"/>
            <a:ext cx="11756571"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D157BCDF-016D-C7B3-1F30-F3CB59919270}"/>
              </a:ext>
            </a:extLst>
          </p:cNvPr>
          <p:cNvSpPr>
            <a:spLocks noGrp="1"/>
          </p:cNvSpPr>
          <p:nvPr>
            <p:ph type="sldNum" sz="quarter" idx="12"/>
          </p:nvPr>
        </p:nvSpPr>
        <p:spPr/>
        <p:txBody>
          <a:bodyPr/>
          <a:lstStyle/>
          <a:p>
            <a:fld id="{170E4F05-5669-4246-A503-1627115BA43B}" type="slidenum">
              <a:rPr lang="en-IN" smtClean="0"/>
              <a:t>10</a:t>
            </a:fld>
            <a:endParaRPr lang="en-IN"/>
          </a:p>
        </p:txBody>
      </p:sp>
      <p:pic>
        <p:nvPicPr>
          <p:cNvPr id="6" name="Picture 5">
            <a:extLst>
              <a:ext uri="{FF2B5EF4-FFF2-40B4-BE49-F238E27FC236}">
                <a16:creationId xmlns:a16="http://schemas.microsoft.com/office/drawing/2014/main" id="{03959D55-F140-83F0-D30A-773884FDB4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2281" y="212656"/>
            <a:ext cx="944919" cy="922241"/>
          </a:xfrm>
          <a:prstGeom prst="rect">
            <a:avLst/>
          </a:prstGeom>
        </p:spPr>
      </p:pic>
    </p:spTree>
    <p:extLst>
      <p:ext uri="{BB962C8B-B14F-4D97-AF65-F5344CB8AC3E}">
        <p14:creationId xmlns:p14="http://schemas.microsoft.com/office/powerpoint/2010/main" val="1173266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E280B-0FD7-C796-4BD4-12920177F6FF}"/>
              </a:ext>
            </a:extLst>
          </p:cNvPr>
          <p:cNvSpPr>
            <a:spLocks noGrp="1"/>
          </p:cNvSpPr>
          <p:nvPr>
            <p:ph type="title" idx="4294967295"/>
          </p:nvPr>
        </p:nvSpPr>
        <p:spPr>
          <a:xfrm>
            <a:off x="289249" y="345315"/>
            <a:ext cx="11017250" cy="795338"/>
          </a:xfrm>
        </p:spPr>
        <p:txBody>
          <a:bodyPr anchor="b">
            <a:normAutofit/>
          </a:bodyPr>
          <a:lstStyle/>
          <a:p>
            <a:r>
              <a:rPr lang="en-IN" sz="3600" dirty="0">
                <a:solidFill>
                  <a:srgbClr val="002060"/>
                </a:solidFill>
                <a:latin typeface="Times New Roman" panose="02020603050405020304" pitchFamily="18" charset="0"/>
                <a:cs typeface="Times New Roman" panose="02020603050405020304" pitchFamily="18" charset="0"/>
              </a:rPr>
              <a:t>BUSINESS PROBLEM</a:t>
            </a:r>
          </a:p>
        </p:txBody>
      </p:sp>
      <p:sp>
        <p:nvSpPr>
          <p:cNvPr id="3" name="Content Placeholder 2">
            <a:extLst>
              <a:ext uri="{FF2B5EF4-FFF2-40B4-BE49-F238E27FC236}">
                <a16:creationId xmlns:a16="http://schemas.microsoft.com/office/drawing/2014/main" id="{4CD7C40E-15E0-359E-33FF-5B585D9B4867}"/>
              </a:ext>
            </a:extLst>
          </p:cNvPr>
          <p:cNvSpPr>
            <a:spLocks noGrp="1"/>
          </p:cNvSpPr>
          <p:nvPr>
            <p:ph idx="4294967295"/>
          </p:nvPr>
        </p:nvSpPr>
        <p:spPr>
          <a:xfrm>
            <a:off x="653143" y="1239626"/>
            <a:ext cx="10653356" cy="1658598"/>
          </a:xfrm>
        </p:spPr>
        <p:txBody>
          <a:bodyPr anchor="t">
            <a:noAutofit/>
          </a:bodyPr>
          <a:lstStyle/>
          <a:p>
            <a:pPr marL="41910">
              <a:spcAft>
                <a:spcPts val="800"/>
              </a:spcAft>
            </a:pPr>
            <a:r>
              <a:rPr lang="en-US" sz="1800" b="1" i="1" u="sng"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Renewable Energy Consumption</a:t>
            </a:r>
            <a:r>
              <a:rPr lang="en-IN" sz="1800" b="1" i="1" u="sng"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a:t>
            </a:r>
          </a:p>
          <a:p>
            <a:pPr>
              <a:spcAft>
                <a:spcPts val="800"/>
              </a:spcAft>
              <a:buFont typeface="Wingdings" panose="05000000000000000000" pitchFamily="2" charset="2"/>
              <a:buChar char="Ø"/>
            </a:pPr>
            <a:r>
              <a:rPr lang="en-US" sz="18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Involves harnessing naturally replenishing energy sources like solar, wind, and geothermal, contributing to sustainable and eco-friendly power generation.</a:t>
            </a:r>
          </a:p>
          <a:p>
            <a:pPr marL="0" indent="0">
              <a:spcAft>
                <a:spcPts val="800"/>
              </a:spcAft>
              <a:buNone/>
            </a:pPr>
            <a:r>
              <a:rPr lang="en-US" sz="1800" b="1" i="1" u="sng" dirty="0">
                <a:ea typeface="Calibri" panose="020F0502020204030204" pitchFamily="34" charset="0"/>
              </a:rPr>
              <a:t>Gross Domestic Product (GDP) per Unit of Energy Use</a:t>
            </a:r>
            <a:r>
              <a:rPr lang="en-IN" sz="1800" b="1" i="1" u="sng" dirty="0">
                <a:ea typeface="Calibri" panose="020F0502020204030204" pitchFamily="34" charset="0"/>
              </a:rPr>
              <a:t>:</a:t>
            </a:r>
          </a:p>
          <a:p>
            <a:pPr>
              <a:spcAft>
                <a:spcPts val="800"/>
              </a:spcAft>
              <a:buFont typeface="Wingdings" panose="05000000000000000000" pitchFamily="2" charset="2"/>
              <a:buChar char="Ø"/>
            </a:pPr>
            <a:r>
              <a:rPr lang="en-US" sz="18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Is an economic metric evaluating a country's effectiveness in translating energy into economic output, indicating how proficiently a nation utilizes energy resources for economic development.</a:t>
            </a:r>
          </a:p>
          <a:p>
            <a:pPr marL="0" indent="0">
              <a:spcAft>
                <a:spcPts val="800"/>
              </a:spcAft>
              <a:buNone/>
            </a:pPr>
            <a:r>
              <a:rPr lang="en-US" sz="1800" b="1" i="1" u="sng"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Global Impact:</a:t>
            </a:r>
          </a:p>
          <a:p>
            <a:pPr>
              <a:spcAft>
                <a:spcPts val="800"/>
              </a:spcAft>
              <a:buFont typeface="Wingdings" panose="05000000000000000000" pitchFamily="2" charset="2"/>
              <a:buChar char="Ø"/>
            </a:pPr>
            <a:r>
              <a:rPr lang="en-US" sz="18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Our project centers on scrutinizing the intricate relationship between Renewable Energy Consumption and Economic Efficiency on a global scale.</a:t>
            </a:r>
          </a:p>
          <a:p>
            <a:pPr>
              <a:spcAft>
                <a:spcPts val="800"/>
              </a:spcAft>
              <a:buFont typeface="Wingdings" panose="05000000000000000000" pitchFamily="2" charset="2"/>
              <a:buChar char="Ø"/>
            </a:pPr>
            <a:r>
              <a:rPr lang="en-US" sz="18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We aim to analyze the interconnectedness of these two factors and their influence on the worldwide economic landscape, shedding light on how they are linked to enhance global economic efficiency.</a:t>
            </a:r>
          </a:p>
          <a:p>
            <a:pPr>
              <a:spcAft>
                <a:spcPts val="800"/>
              </a:spcAft>
              <a:buFont typeface="Wingdings" panose="05000000000000000000" pitchFamily="2" charset="2"/>
              <a:buChar char="Ø"/>
            </a:pPr>
            <a:r>
              <a:rPr lang="en-US" sz="18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This investigation seeks to uncover the dynamics that contribute to sustainable development and shape the economic trajectory of nations.</a:t>
            </a:r>
            <a:endParaRPr lang="en-IN" sz="18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913DABE9-79F8-CBB2-D8BE-7534DE04F1D0}"/>
              </a:ext>
            </a:extLst>
          </p:cNvPr>
          <p:cNvCxnSpPr>
            <a:cxnSpLocks/>
          </p:cNvCxnSpPr>
          <p:nvPr/>
        </p:nvCxnSpPr>
        <p:spPr>
          <a:xfrm flipH="1">
            <a:off x="130629" y="1158550"/>
            <a:ext cx="11756571"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Slide Number Placeholder 8">
            <a:extLst>
              <a:ext uri="{FF2B5EF4-FFF2-40B4-BE49-F238E27FC236}">
                <a16:creationId xmlns:a16="http://schemas.microsoft.com/office/drawing/2014/main" id="{E07659DB-5C30-A596-1968-4E42A48C50BF}"/>
              </a:ext>
            </a:extLst>
          </p:cNvPr>
          <p:cNvSpPr>
            <a:spLocks noGrp="1"/>
          </p:cNvSpPr>
          <p:nvPr>
            <p:ph type="sldNum" sz="quarter" idx="12"/>
          </p:nvPr>
        </p:nvSpPr>
        <p:spPr/>
        <p:txBody>
          <a:bodyPr/>
          <a:lstStyle/>
          <a:p>
            <a:fld id="{170E4F05-5669-4246-A503-1627115BA43B}" type="slidenum">
              <a:rPr lang="en-IN" smtClean="0"/>
              <a:t>2</a:t>
            </a:fld>
            <a:endParaRPr lang="en-IN"/>
          </a:p>
        </p:txBody>
      </p:sp>
      <p:pic>
        <p:nvPicPr>
          <p:cNvPr id="11" name="Picture 10">
            <a:extLst>
              <a:ext uri="{FF2B5EF4-FFF2-40B4-BE49-F238E27FC236}">
                <a16:creationId xmlns:a16="http://schemas.microsoft.com/office/drawing/2014/main" id="{423EDC56-2BBA-5EDB-A1AF-3E02778F18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05069" y="164463"/>
            <a:ext cx="944919" cy="922241"/>
          </a:xfrm>
          <a:prstGeom prst="rect">
            <a:avLst/>
          </a:prstGeom>
        </p:spPr>
      </p:pic>
    </p:spTree>
    <p:extLst>
      <p:ext uri="{BB962C8B-B14F-4D97-AF65-F5344CB8AC3E}">
        <p14:creationId xmlns:p14="http://schemas.microsoft.com/office/powerpoint/2010/main" val="2687283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E280B-0FD7-C796-4BD4-12920177F6FF}"/>
              </a:ext>
            </a:extLst>
          </p:cNvPr>
          <p:cNvSpPr>
            <a:spLocks noGrp="1"/>
          </p:cNvSpPr>
          <p:nvPr>
            <p:ph type="title" idx="4294967295"/>
          </p:nvPr>
        </p:nvSpPr>
        <p:spPr>
          <a:xfrm>
            <a:off x="289249" y="345315"/>
            <a:ext cx="11017250" cy="795338"/>
          </a:xfrm>
        </p:spPr>
        <p:txBody>
          <a:bodyPr anchor="b">
            <a:normAutofit/>
          </a:bodyPr>
          <a:lstStyle/>
          <a:p>
            <a:r>
              <a:rPr lang="en-IN" sz="3600" dirty="0">
                <a:solidFill>
                  <a:srgbClr val="002060"/>
                </a:solidFill>
                <a:latin typeface="Times New Roman" panose="02020603050405020304" pitchFamily="18" charset="0"/>
                <a:cs typeface="Times New Roman" panose="02020603050405020304" pitchFamily="18" charset="0"/>
              </a:rPr>
              <a:t>DATASETS OVERVIEW</a:t>
            </a:r>
          </a:p>
        </p:txBody>
      </p:sp>
      <p:sp>
        <p:nvSpPr>
          <p:cNvPr id="3" name="Content Placeholder 2">
            <a:extLst>
              <a:ext uri="{FF2B5EF4-FFF2-40B4-BE49-F238E27FC236}">
                <a16:creationId xmlns:a16="http://schemas.microsoft.com/office/drawing/2014/main" id="{4CD7C40E-15E0-359E-33FF-5B585D9B4867}"/>
              </a:ext>
            </a:extLst>
          </p:cNvPr>
          <p:cNvSpPr>
            <a:spLocks noGrp="1"/>
          </p:cNvSpPr>
          <p:nvPr>
            <p:ph idx="4294967295"/>
          </p:nvPr>
        </p:nvSpPr>
        <p:spPr>
          <a:xfrm>
            <a:off x="566058" y="1356125"/>
            <a:ext cx="11136086" cy="1658598"/>
          </a:xfrm>
        </p:spPr>
        <p:txBody>
          <a:bodyPr anchor="t">
            <a:noAutofit/>
          </a:bodyPr>
          <a:lstStyle/>
          <a:p>
            <a:pPr>
              <a:buFont typeface="Wingdings" panose="05000000000000000000" pitchFamily="2" charset="2"/>
              <a:buChar char="Ø"/>
            </a:pPr>
            <a:r>
              <a:rPr lang="en-US" sz="1800" dirty="0"/>
              <a:t>  Data Source: </a:t>
            </a:r>
            <a:r>
              <a:rPr lang="en-US" sz="1800" dirty="0">
                <a:solidFill>
                  <a:srgbClr val="00B0F0"/>
                </a:solidFill>
                <a:hlinkClick r:id="rId2">
                  <a:extLst>
                    <a:ext uri="{A12FA001-AC4F-418D-AE19-62706E023703}">
                      <ahyp:hlinkClr xmlns:ahyp="http://schemas.microsoft.com/office/drawing/2018/hyperlinkcolor" val="tx"/>
                    </a:ext>
                  </a:extLst>
                </a:hlinkClick>
              </a:rPr>
              <a:t>https://data.worldbank.org/</a:t>
            </a:r>
            <a:r>
              <a:rPr lang="en-US" sz="1800" dirty="0">
                <a:solidFill>
                  <a:srgbClr val="00B0F0"/>
                </a:solidFill>
              </a:rPr>
              <a:t> </a:t>
            </a:r>
            <a:r>
              <a:rPr lang="en-US" sz="1800" dirty="0"/>
              <a:t>(Static Availability | .csv format)</a:t>
            </a:r>
          </a:p>
          <a:p>
            <a:pPr marL="0" indent="0">
              <a:buNone/>
            </a:pPr>
            <a:r>
              <a:rPr lang="en-US" sz="1800" b="1" dirty="0"/>
              <a:t>1.</a:t>
            </a:r>
            <a:r>
              <a:rPr lang="en-US" sz="1800" dirty="0"/>
              <a:t> </a:t>
            </a:r>
            <a:r>
              <a:rPr lang="en-US" sz="1800" b="1" u="sng" dirty="0"/>
              <a:t>Worldwide Renewable Energy Consumption:</a:t>
            </a:r>
          </a:p>
          <a:p>
            <a:pPr marL="228600" indent="0">
              <a:buNone/>
            </a:pPr>
            <a:r>
              <a:rPr lang="en-US" sz="1800" dirty="0"/>
              <a:t>This dataset offers insights into the global utilization of renewable energy sources, specifically measuring the proportion of renewables in the total final energy consumption spanning from 1990 to 2014.</a:t>
            </a:r>
          </a:p>
          <a:p>
            <a:pPr marL="0" marR="0" indent="0">
              <a:spcBef>
                <a:spcPts val="0"/>
              </a:spcBef>
              <a:spcAft>
                <a:spcPts val="0"/>
              </a:spcAft>
              <a:buNone/>
            </a:pPr>
            <a:endParaRPr lang="en-US" dirty="0">
              <a:effectLst/>
              <a:ea typeface="Calibri" panose="020F0502020204030204" pitchFamily="34" charset="0"/>
            </a:endParaRPr>
          </a:p>
          <a:p>
            <a:pPr marL="292608" lvl="1" indent="0">
              <a:spcBef>
                <a:spcPts val="0"/>
              </a:spcBef>
              <a:spcAft>
                <a:spcPts val="0"/>
              </a:spcAft>
              <a:buNone/>
            </a:pPr>
            <a:r>
              <a:rPr lang="en-US" sz="1800" b="1" u="sng" dirty="0">
                <a:effectLst/>
                <a:ea typeface="Calibri" panose="020F0502020204030204" pitchFamily="34" charset="0"/>
              </a:rPr>
              <a:t>Attributes &amp; Data Types:</a:t>
            </a:r>
          </a:p>
          <a:p>
            <a:pPr marL="669798" lvl="2" indent="-285750">
              <a:spcBef>
                <a:spcPts val="0"/>
              </a:spcBef>
              <a:spcAft>
                <a:spcPts val="0"/>
              </a:spcAft>
              <a:buFont typeface="Wingdings" panose="05000000000000000000" pitchFamily="2" charset="2"/>
              <a:buChar char="§"/>
            </a:pPr>
            <a:r>
              <a:rPr lang="en-US" i="1" dirty="0">
                <a:effectLst/>
                <a:ea typeface="Calibri" panose="020F0502020204030204" pitchFamily="34" charset="0"/>
              </a:rPr>
              <a:t>Year</a:t>
            </a:r>
            <a:r>
              <a:rPr lang="en-US" dirty="0">
                <a:effectLst/>
                <a:ea typeface="Calibri" panose="020F0502020204030204" pitchFamily="34" charset="0"/>
              </a:rPr>
              <a:t>: Integer (Ordinal)</a:t>
            </a:r>
          </a:p>
          <a:p>
            <a:pPr marL="669798" lvl="2" indent="-285750">
              <a:spcBef>
                <a:spcPts val="0"/>
              </a:spcBef>
              <a:spcAft>
                <a:spcPts val="0"/>
              </a:spcAft>
              <a:buFont typeface="Wingdings" panose="05000000000000000000" pitchFamily="2" charset="2"/>
              <a:buChar char="§"/>
            </a:pPr>
            <a:r>
              <a:rPr lang="en-US" i="1" dirty="0">
                <a:effectLst/>
                <a:ea typeface="Calibri" panose="020F0502020204030204" pitchFamily="34" charset="0"/>
              </a:rPr>
              <a:t>Country</a:t>
            </a:r>
            <a:r>
              <a:rPr lang="en-US" dirty="0">
                <a:effectLst/>
                <a:ea typeface="Calibri" panose="020F0502020204030204" pitchFamily="34" charset="0"/>
              </a:rPr>
              <a:t>: String (Categorical)</a:t>
            </a:r>
          </a:p>
          <a:p>
            <a:pPr marL="669798" lvl="2" indent="-285750">
              <a:spcBef>
                <a:spcPts val="0"/>
              </a:spcBef>
              <a:spcAft>
                <a:spcPts val="0"/>
              </a:spcAft>
              <a:buFont typeface="Wingdings" panose="05000000000000000000" pitchFamily="2" charset="2"/>
              <a:buChar char="§"/>
            </a:pPr>
            <a:r>
              <a:rPr lang="en-US" i="1" dirty="0">
                <a:effectLst/>
                <a:ea typeface="Calibri" panose="020F0502020204030204" pitchFamily="34" charset="0"/>
              </a:rPr>
              <a:t>Energy Consumption</a:t>
            </a:r>
            <a:r>
              <a:rPr lang="en-US" dirty="0">
                <a:effectLst/>
                <a:ea typeface="Calibri" panose="020F0502020204030204" pitchFamily="34" charset="0"/>
              </a:rPr>
              <a:t>: Numeric (Float (Quantitative)) - Unit: TWh (Tera-Watt Hours)</a:t>
            </a:r>
            <a:endParaRPr lang="en-IN" dirty="0">
              <a:effectLst/>
              <a:ea typeface="Calibri" panose="020F0502020204030204" pitchFamily="34" charset="0"/>
            </a:endParaRPr>
          </a:p>
          <a:p>
            <a:pPr marL="0" indent="0">
              <a:buNone/>
            </a:pPr>
            <a:r>
              <a:rPr lang="en-US" sz="1800" b="1" dirty="0"/>
              <a:t>2.  </a:t>
            </a:r>
            <a:r>
              <a:rPr lang="en-US" sz="1800" b="1" u="sng" dirty="0"/>
              <a:t>Worldwide GDP per unit of energy use:</a:t>
            </a:r>
          </a:p>
          <a:p>
            <a:pPr marL="0" indent="0">
              <a:buNone/>
            </a:pPr>
            <a:r>
              <a:rPr lang="en-US" sz="1800" dirty="0"/>
              <a:t>    This dataset focuses on economic efficiency, measuring global GDP per unit of energy use from 1990 to 2014.</a:t>
            </a:r>
          </a:p>
          <a:p>
            <a:pPr marL="0" marR="0" indent="0">
              <a:spcBef>
                <a:spcPts val="0"/>
              </a:spcBef>
              <a:spcAft>
                <a:spcPts val="0"/>
              </a:spcAft>
              <a:buNone/>
            </a:pPr>
            <a:endParaRPr lang="en-US" dirty="0">
              <a:effectLst/>
              <a:ea typeface="Calibri" panose="020F0502020204030204" pitchFamily="34" charset="0"/>
            </a:endParaRPr>
          </a:p>
          <a:p>
            <a:pPr marL="292608" lvl="1" indent="0">
              <a:spcBef>
                <a:spcPts val="0"/>
              </a:spcBef>
              <a:spcAft>
                <a:spcPts val="0"/>
              </a:spcAft>
              <a:buNone/>
            </a:pPr>
            <a:r>
              <a:rPr lang="en-US" sz="1800" b="1" u="sng" dirty="0">
                <a:effectLst/>
                <a:ea typeface="Calibri" panose="020F0502020204030204" pitchFamily="34" charset="0"/>
              </a:rPr>
              <a:t>Attributes &amp; Data Types:</a:t>
            </a:r>
            <a:endParaRPr lang="en-IN" sz="1800" b="1" u="sng" dirty="0">
              <a:ea typeface="Calibri" panose="020F0502020204030204" pitchFamily="34" charset="0"/>
            </a:endParaRPr>
          </a:p>
          <a:p>
            <a:pPr marL="669798" lvl="2" indent="-285750">
              <a:spcBef>
                <a:spcPts val="0"/>
              </a:spcBef>
              <a:spcAft>
                <a:spcPts val="0"/>
              </a:spcAft>
              <a:buFont typeface="Wingdings" panose="05000000000000000000" pitchFamily="2" charset="2"/>
              <a:buChar char="§"/>
            </a:pPr>
            <a:r>
              <a:rPr lang="en-US" i="1" dirty="0">
                <a:effectLst/>
                <a:ea typeface="Calibri" panose="020F0502020204030204" pitchFamily="34" charset="0"/>
              </a:rPr>
              <a:t>Year</a:t>
            </a:r>
            <a:r>
              <a:rPr lang="en-US" dirty="0">
                <a:effectLst/>
                <a:ea typeface="Calibri" panose="020F0502020204030204" pitchFamily="34" charset="0"/>
              </a:rPr>
              <a:t>: Integer (Ordinal)</a:t>
            </a:r>
          </a:p>
          <a:p>
            <a:pPr marL="669798" lvl="2" indent="-285750">
              <a:spcBef>
                <a:spcPts val="0"/>
              </a:spcBef>
              <a:spcAft>
                <a:spcPts val="0"/>
              </a:spcAft>
              <a:buFont typeface="Wingdings" panose="05000000000000000000" pitchFamily="2" charset="2"/>
              <a:buChar char="§"/>
            </a:pPr>
            <a:r>
              <a:rPr lang="en-US" i="1" dirty="0">
                <a:effectLst/>
                <a:ea typeface="Calibri" panose="020F0502020204030204" pitchFamily="34" charset="0"/>
              </a:rPr>
              <a:t>Country</a:t>
            </a:r>
            <a:r>
              <a:rPr lang="en-US" dirty="0">
                <a:effectLst/>
                <a:ea typeface="Calibri" panose="020F0502020204030204" pitchFamily="34" charset="0"/>
              </a:rPr>
              <a:t>: String (Categorical)</a:t>
            </a:r>
          </a:p>
          <a:p>
            <a:pPr marL="669798" lvl="2" indent="-285750">
              <a:spcBef>
                <a:spcPts val="0"/>
              </a:spcBef>
              <a:spcAft>
                <a:spcPts val="0"/>
              </a:spcAft>
              <a:buFont typeface="Wingdings" panose="05000000000000000000" pitchFamily="2" charset="2"/>
              <a:buChar char="§"/>
            </a:pPr>
            <a:r>
              <a:rPr lang="en-US" i="1" dirty="0">
                <a:effectLst/>
                <a:ea typeface="Calibri" panose="020F0502020204030204" pitchFamily="34" charset="0"/>
              </a:rPr>
              <a:t>GDP per unit of energy use</a:t>
            </a:r>
            <a:r>
              <a:rPr lang="en-US" dirty="0">
                <a:effectLst/>
                <a:ea typeface="Calibri" panose="020F0502020204030204" pitchFamily="34" charset="0"/>
              </a:rPr>
              <a:t>: Numeric (Float (Quantitative)) - Unit: U.S. dollars (PPP – Purchasing Power Parity) per kilogram of oil equivalent</a:t>
            </a:r>
          </a:p>
        </p:txBody>
      </p:sp>
      <p:cxnSp>
        <p:nvCxnSpPr>
          <p:cNvPr id="5" name="Straight Connector 4">
            <a:extLst>
              <a:ext uri="{FF2B5EF4-FFF2-40B4-BE49-F238E27FC236}">
                <a16:creationId xmlns:a16="http://schemas.microsoft.com/office/drawing/2014/main" id="{913DABE9-79F8-CBB2-D8BE-7534DE04F1D0}"/>
              </a:ext>
            </a:extLst>
          </p:cNvPr>
          <p:cNvCxnSpPr>
            <a:cxnSpLocks/>
          </p:cNvCxnSpPr>
          <p:nvPr/>
        </p:nvCxnSpPr>
        <p:spPr>
          <a:xfrm flipH="1">
            <a:off x="130629" y="1212980"/>
            <a:ext cx="11756571"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CDAD0418-513A-C877-2610-A10A55E43C57}"/>
              </a:ext>
            </a:extLst>
          </p:cNvPr>
          <p:cNvSpPr>
            <a:spLocks noGrp="1"/>
          </p:cNvSpPr>
          <p:nvPr>
            <p:ph type="sldNum" sz="quarter" idx="12"/>
          </p:nvPr>
        </p:nvSpPr>
        <p:spPr/>
        <p:txBody>
          <a:bodyPr/>
          <a:lstStyle/>
          <a:p>
            <a:fld id="{170E4F05-5669-4246-A503-1627115BA43B}" type="slidenum">
              <a:rPr lang="en-IN" smtClean="0"/>
              <a:t>3</a:t>
            </a:fld>
            <a:endParaRPr lang="en-IN"/>
          </a:p>
        </p:txBody>
      </p:sp>
      <p:pic>
        <p:nvPicPr>
          <p:cNvPr id="9" name="Picture 8">
            <a:extLst>
              <a:ext uri="{FF2B5EF4-FFF2-40B4-BE49-F238E27FC236}">
                <a16:creationId xmlns:a16="http://schemas.microsoft.com/office/drawing/2014/main" id="{58D7841F-4235-9278-E30E-E343991733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2281" y="198748"/>
            <a:ext cx="944919" cy="922241"/>
          </a:xfrm>
          <a:prstGeom prst="rect">
            <a:avLst/>
          </a:prstGeom>
        </p:spPr>
      </p:pic>
    </p:spTree>
    <p:extLst>
      <p:ext uri="{BB962C8B-B14F-4D97-AF65-F5344CB8AC3E}">
        <p14:creationId xmlns:p14="http://schemas.microsoft.com/office/powerpoint/2010/main" val="3137148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E280B-0FD7-C796-4BD4-12920177F6FF}"/>
              </a:ext>
            </a:extLst>
          </p:cNvPr>
          <p:cNvSpPr>
            <a:spLocks noGrp="1"/>
          </p:cNvSpPr>
          <p:nvPr>
            <p:ph type="title" idx="4294967295"/>
          </p:nvPr>
        </p:nvSpPr>
        <p:spPr>
          <a:xfrm>
            <a:off x="289249" y="345315"/>
            <a:ext cx="11017250" cy="795338"/>
          </a:xfrm>
        </p:spPr>
        <p:txBody>
          <a:bodyPr anchor="b">
            <a:normAutofit/>
          </a:bodyPr>
          <a:lstStyle/>
          <a:p>
            <a:r>
              <a:rPr lang="en-IN" sz="3600" dirty="0"/>
              <a:t>DATA PROCESSING STEPS</a:t>
            </a:r>
            <a:endParaRPr lang="en-IN" sz="3600"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CD7C40E-15E0-359E-33FF-5B585D9B4867}"/>
              </a:ext>
            </a:extLst>
          </p:cNvPr>
          <p:cNvSpPr>
            <a:spLocks noGrp="1"/>
          </p:cNvSpPr>
          <p:nvPr>
            <p:ph idx="4294967295"/>
          </p:nvPr>
        </p:nvSpPr>
        <p:spPr>
          <a:xfrm>
            <a:off x="658381" y="1584025"/>
            <a:ext cx="10815863" cy="1658598"/>
          </a:xfrm>
        </p:spPr>
        <p:txBody>
          <a:bodyPr anchor="t">
            <a:noAutofit/>
          </a:bodyPr>
          <a:lstStyle/>
          <a:p>
            <a:pPr>
              <a:buFont typeface="Wingdings" panose="05000000000000000000" pitchFamily="2" charset="2"/>
              <a:buChar char="Ø"/>
            </a:pPr>
            <a:r>
              <a:rPr lang="en-US" sz="1800" dirty="0"/>
              <a:t> Verified consistency in country names with the </a:t>
            </a:r>
            <a:r>
              <a:rPr lang="en-US" sz="1800" dirty="0" err="1"/>
              <a:t>TopoJson</a:t>
            </a:r>
            <a:r>
              <a:rPr lang="en-US" sz="1800" dirty="0"/>
              <a:t> file for geospatial visualization.</a:t>
            </a:r>
          </a:p>
          <a:p>
            <a:pPr>
              <a:buFont typeface="Wingdings" panose="05000000000000000000" pitchFamily="2" charset="2"/>
              <a:buChar char="Ø"/>
            </a:pPr>
            <a:r>
              <a:rPr lang="en-US" sz="1800" dirty="0"/>
              <a:t>  Assigned null values for both energy consumption and GDP per unit of energy use as 0 for the initial year (1990).</a:t>
            </a:r>
          </a:p>
          <a:p>
            <a:pPr marL="0" indent="0">
              <a:buNone/>
            </a:pPr>
            <a:endParaRPr lang="en-US" sz="1800" b="1" u="sng" dirty="0"/>
          </a:p>
          <a:p>
            <a:pPr marL="0" indent="0">
              <a:buNone/>
            </a:pPr>
            <a:r>
              <a:rPr lang="en-US" sz="1800" b="1" u="sng" dirty="0"/>
              <a:t>Linear Interpolation: </a:t>
            </a:r>
          </a:p>
          <a:p>
            <a:pPr marL="228600" indent="-228600">
              <a:buFont typeface="Wingdings" panose="05000000000000000000" pitchFamily="2" charset="2"/>
              <a:buChar char="Ø"/>
            </a:pPr>
            <a:r>
              <a:rPr lang="en-US" sz="1800" dirty="0"/>
              <a:t> Implemented linear interpolation for filling missing values in the dataset for both energy consumption and GDP per unit of energy use in subsequent years by utilizing data from the preceding year in instances where null values were present.</a:t>
            </a:r>
          </a:p>
          <a:p>
            <a:pPr marL="228600" indent="-228600">
              <a:buFont typeface="Wingdings" panose="05000000000000000000" pitchFamily="2" charset="2"/>
              <a:buChar char="Ø"/>
            </a:pPr>
            <a:r>
              <a:rPr lang="en-US" sz="1800" dirty="0"/>
              <a:t> Ensured dataset continuity and preserved temporal coherence.</a:t>
            </a:r>
          </a:p>
          <a:p>
            <a:pPr marL="228600" indent="-228600">
              <a:buFont typeface="Wingdings" panose="05000000000000000000" pitchFamily="2" charset="2"/>
              <a:buChar char="Ø"/>
            </a:pPr>
            <a:r>
              <a:rPr lang="en-US" sz="1800" dirty="0"/>
              <a:t> Enhanced dataset integrity, facilitating reliable trend exploration in energy consumption and GDP per unit of energy use.</a:t>
            </a:r>
          </a:p>
        </p:txBody>
      </p:sp>
      <p:cxnSp>
        <p:nvCxnSpPr>
          <p:cNvPr id="5" name="Straight Connector 4">
            <a:extLst>
              <a:ext uri="{FF2B5EF4-FFF2-40B4-BE49-F238E27FC236}">
                <a16:creationId xmlns:a16="http://schemas.microsoft.com/office/drawing/2014/main" id="{913DABE9-79F8-CBB2-D8BE-7534DE04F1D0}"/>
              </a:ext>
            </a:extLst>
          </p:cNvPr>
          <p:cNvCxnSpPr>
            <a:cxnSpLocks/>
          </p:cNvCxnSpPr>
          <p:nvPr/>
        </p:nvCxnSpPr>
        <p:spPr>
          <a:xfrm flipH="1">
            <a:off x="130629" y="1212980"/>
            <a:ext cx="11756571"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19C33937-34E5-54AB-AFAD-6951E55A39EB}"/>
              </a:ext>
            </a:extLst>
          </p:cNvPr>
          <p:cNvSpPr>
            <a:spLocks noGrp="1"/>
          </p:cNvSpPr>
          <p:nvPr>
            <p:ph type="sldNum" sz="quarter" idx="12"/>
          </p:nvPr>
        </p:nvSpPr>
        <p:spPr/>
        <p:txBody>
          <a:bodyPr/>
          <a:lstStyle/>
          <a:p>
            <a:fld id="{170E4F05-5669-4246-A503-1627115BA43B}" type="slidenum">
              <a:rPr lang="en-IN" smtClean="0"/>
              <a:t>4</a:t>
            </a:fld>
            <a:endParaRPr lang="en-IN"/>
          </a:p>
        </p:txBody>
      </p:sp>
      <p:pic>
        <p:nvPicPr>
          <p:cNvPr id="7" name="Picture 6">
            <a:extLst>
              <a:ext uri="{FF2B5EF4-FFF2-40B4-BE49-F238E27FC236}">
                <a16:creationId xmlns:a16="http://schemas.microsoft.com/office/drawing/2014/main" id="{1651CBF6-454C-94BC-405B-F84A6A9A69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2281" y="218412"/>
            <a:ext cx="944919" cy="922241"/>
          </a:xfrm>
          <a:prstGeom prst="rect">
            <a:avLst/>
          </a:prstGeom>
        </p:spPr>
      </p:pic>
    </p:spTree>
    <p:extLst>
      <p:ext uri="{BB962C8B-B14F-4D97-AF65-F5344CB8AC3E}">
        <p14:creationId xmlns:p14="http://schemas.microsoft.com/office/powerpoint/2010/main" val="2116928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E280B-0FD7-C796-4BD4-12920177F6FF}"/>
              </a:ext>
            </a:extLst>
          </p:cNvPr>
          <p:cNvSpPr>
            <a:spLocks noGrp="1"/>
          </p:cNvSpPr>
          <p:nvPr>
            <p:ph type="title" idx="4294967295"/>
          </p:nvPr>
        </p:nvSpPr>
        <p:spPr>
          <a:xfrm>
            <a:off x="289249" y="345315"/>
            <a:ext cx="11017250" cy="795338"/>
          </a:xfrm>
        </p:spPr>
        <p:txBody>
          <a:bodyPr anchor="b">
            <a:normAutofit/>
          </a:bodyPr>
          <a:lstStyle/>
          <a:p>
            <a:r>
              <a:rPr lang="en-IN" sz="3600" dirty="0"/>
              <a:t>VIZ 1: WORLDWIDE ENERGY CONSUMPTION</a:t>
            </a:r>
            <a:endParaRPr lang="en-IN" sz="3400"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CD7C40E-15E0-359E-33FF-5B585D9B4867}"/>
              </a:ext>
            </a:extLst>
          </p:cNvPr>
          <p:cNvSpPr>
            <a:spLocks noGrp="1"/>
          </p:cNvSpPr>
          <p:nvPr>
            <p:ph idx="4294967295"/>
          </p:nvPr>
        </p:nvSpPr>
        <p:spPr>
          <a:xfrm>
            <a:off x="603952" y="1306922"/>
            <a:ext cx="10978447" cy="1658598"/>
          </a:xfrm>
        </p:spPr>
        <p:txBody>
          <a:bodyPr anchor="t">
            <a:noAutofit/>
          </a:bodyPr>
          <a:lstStyle/>
          <a:p>
            <a:pPr marL="194310" marR="0" indent="-285750">
              <a:spcBef>
                <a:spcPts val="0"/>
              </a:spcBef>
              <a:spcAft>
                <a:spcPts val="0"/>
              </a:spcAft>
              <a:buFont typeface="Wingdings" panose="05000000000000000000" pitchFamily="2" charset="2"/>
              <a:buChar char="Ø"/>
            </a:pPr>
            <a:r>
              <a:rPr lang="en-IN" sz="1800" b="1" u="sng" dirty="0">
                <a:effectLst/>
                <a:ea typeface="Calibri" panose="020F0502020204030204" pitchFamily="34" charset="0"/>
              </a:rPr>
              <a:t>Visualization Type:</a:t>
            </a:r>
            <a:r>
              <a:rPr lang="en-IN" sz="1800" b="1" dirty="0">
                <a:effectLst/>
                <a:ea typeface="Calibri" panose="020F0502020204030204" pitchFamily="34" charset="0"/>
              </a:rPr>
              <a:t> </a:t>
            </a:r>
            <a:r>
              <a:rPr lang="en-IN" sz="1800" dirty="0">
                <a:effectLst/>
                <a:ea typeface="Calibri" panose="020F0502020204030204" pitchFamily="34" charset="0"/>
              </a:rPr>
              <a:t>Geospatial Map (</a:t>
            </a:r>
            <a:r>
              <a:rPr lang="en-IN" sz="1800" b="1" i="1" dirty="0">
                <a:effectLst/>
                <a:ea typeface="Calibri" panose="020F0502020204030204" pitchFamily="34" charset="0"/>
              </a:rPr>
              <a:t>Action</a:t>
            </a:r>
            <a:r>
              <a:rPr lang="en-IN" sz="1800" i="1" dirty="0">
                <a:effectLst/>
                <a:ea typeface="Calibri" panose="020F0502020204030204" pitchFamily="34" charset="0"/>
              </a:rPr>
              <a:t>:</a:t>
            </a:r>
            <a:r>
              <a:rPr lang="en-IN" sz="1800" dirty="0">
                <a:effectLst/>
                <a:ea typeface="Calibri" panose="020F0502020204030204" pitchFamily="34" charset="0"/>
              </a:rPr>
              <a:t> Present | </a:t>
            </a:r>
            <a:r>
              <a:rPr lang="en-IN" sz="1800" b="1" i="1" dirty="0">
                <a:effectLst/>
                <a:ea typeface="Calibri" panose="020F0502020204030204" pitchFamily="34" charset="0"/>
              </a:rPr>
              <a:t>Target</a:t>
            </a:r>
            <a:r>
              <a:rPr lang="en-IN" sz="1800" i="1" dirty="0">
                <a:effectLst/>
                <a:ea typeface="Calibri" panose="020F0502020204030204" pitchFamily="34" charset="0"/>
              </a:rPr>
              <a:t>:</a:t>
            </a:r>
            <a:r>
              <a:rPr lang="en-IN" sz="1800" dirty="0">
                <a:effectLst/>
                <a:ea typeface="Calibri" panose="020F0502020204030204" pitchFamily="34" charset="0"/>
              </a:rPr>
              <a:t> Distribution)</a:t>
            </a:r>
          </a:p>
          <a:p>
            <a:pPr marL="194310" marR="0" indent="-285750">
              <a:spcBef>
                <a:spcPts val="0"/>
              </a:spcBef>
              <a:spcAft>
                <a:spcPts val="0"/>
              </a:spcAft>
              <a:buFont typeface="Wingdings" panose="05000000000000000000" pitchFamily="2" charset="2"/>
              <a:buChar char="Ø"/>
            </a:pPr>
            <a:endParaRPr lang="en-IN" sz="1800" dirty="0">
              <a:ea typeface="Calibri" panose="020F0502020204030204" pitchFamily="34" charset="0"/>
            </a:endParaRPr>
          </a:p>
          <a:p>
            <a:pPr marL="194310" marR="0" indent="-285750">
              <a:spcBef>
                <a:spcPts val="0"/>
              </a:spcBef>
              <a:spcAft>
                <a:spcPts val="0"/>
              </a:spcAft>
              <a:buFont typeface="Wingdings" panose="05000000000000000000" pitchFamily="2" charset="2"/>
              <a:buChar char="Ø"/>
            </a:pPr>
            <a:r>
              <a:rPr lang="en-IN" sz="1800" b="1" u="sng" dirty="0">
                <a:effectLst/>
                <a:ea typeface="Calibri" panose="020F0502020204030204" pitchFamily="34" charset="0"/>
              </a:rPr>
              <a:t>Description:</a:t>
            </a:r>
            <a:r>
              <a:rPr lang="en-IN" sz="1800" b="1" dirty="0">
                <a:effectLst/>
                <a:ea typeface="Calibri" panose="020F0502020204030204" pitchFamily="34" charset="0"/>
              </a:rPr>
              <a:t> </a:t>
            </a:r>
            <a:r>
              <a:rPr lang="en-US" sz="1800" dirty="0">
                <a:effectLst/>
                <a:ea typeface="Calibri" panose="020F0502020204030204" pitchFamily="34" charset="0"/>
              </a:rPr>
              <a:t>To visualize and present the geographic distribution of energy consumption across countries globally.</a:t>
            </a:r>
          </a:p>
          <a:p>
            <a:pPr marL="194310" marR="0" indent="-285750">
              <a:spcBef>
                <a:spcPts val="0"/>
              </a:spcBef>
              <a:spcAft>
                <a:spcPts val="0"/>
              </a:spcAft>
              <a:buFont typeface="Wingdings" panose="05000000000000000000" pitchFamily="2" charset="2"/>
              <a:buChar char="Ø"/>
            </a:pPr>
            <a:endParaRPr lang="en-US" sz="1800" dirty="0">
              <a:effectLst/>
              <a:ea typeface="Calibri" panose="020F0502020204030204" pitchFamily="34" charset="0"/>
            </a:endParaRPr>
          </a:p>
          <a:p>
            <a:pPr marL="194310" marR="0" indent="-285750">
              <a:spcBef>
                <a:spcPts val="0"/>
              </a:spcBef>
              <a:spcAft>
                <a:spcPts val="0"/>
              </a:spcAft>
              <a:buFont typeface="Wingdings" panose="05000000000000000000" pitchFamily="2" charset="2"/>
              <a:buChar char="Ø"/>
            </a:pPr>
            <a:r>
              <a:rPr lang="en-US" sz="1800" b="1" u="sng" dirty="0" err="1">
                <a:effectLst/>
                <a:ea typeface="Calibri" panose="020F0502020204030204" pitchFamily="34" charset="0"/>
              </a:rPr>
              <a:t>TopoJSON</a:t>
            </a:r>
            <a:r>
              <a:rPr lang="en-US" sz="1800" b="1" u="sng" dirty="0">
                <a:effectLst/>
                <a:ea typeface="Calibri" panose="020F0502020204030204" pitchFamily="34" charset="0"/>
              </a:rPr>
              <a:t>:</a:t>
            </a:r>
            <a:r>
              <a:rPr lang="en-US" sz="1800" b="1" dirty="0">
                <a:effectLst/>
                <a:ea typeface="Calibri" panose="020F0502020204030204" pitchFamily="34" charset="0"/>
              </a:rPr>
              <a:t> </a:t>
            </a:r>
            <a:r>
              <a:rPr lang="en-IN" dirty="0">
                <a:solidFill>
                  <a:srgbClr val="00B0F0"/>
                </a:solidFill>
                <a:hlinkClick r:id="rId2">
                  <a:extLst>
                    <a:ext uri="{A12FA001-AC4F-418D-AE19-62706E023703}">
                      <ahyp:hlinkClr xmlns:ahyp="http://schemas.microsoft.com/office/drawing/2018/hyperlinkcolor" val="tx"/>
                    </a:ext>
                  </a:extLst>
                </a:hlinkClick>
              </a:rPr>
              <a:t>cdn.jsdelivr.net/</a:t>
            </a:r>
            <a:r>
              <a:rPr lang="en-IN" dirty="0" err="1">
                <a:solidFill>
                  <a:srgbClr val="00B0F0"/>
                </a:solidFill>
                <a:hlinkClick r:id="rId2">
                  <a:extLst>
                    <a:ext uri="{A12FA001-AC4F-418D-AE19-62706E023703}">
                      <ahyp:hlinkClr xmlns:ahyp="http://schemas.microsoft.com/office/drawing/2018/hyperlinkcolor" val="tx"/>
                    </a:ext>
                  </a:extLst>
                </a:hlinkClick>
              </a:rPr>
              <a:t>npm</a:t>
            </a:r>
            <a:r>
              <a:rPr lang="en-IN" dirty="0">
                <a:solidFill>
                  <a:srgbClr val="00B0F0"/>
                </a:solidFill>
                <a:hlinkClick r:id="rId2">
                  <a:extLst>
                    <a:ext uri="{A12FA001-AC4F-418D-AE19-62706E023703}">
                      <ahyp:hlinkClr xmlns:ahyp="http://schemas.microsoft.com/office/drawing/2018/hyperlinkcolor" val="tx"/>
                    </a:ext>
                  </a:extLst>
                </a:hlinkClick>
              </a:rPr>
              <a:t>/visionscarto-world-atlas@0.1.0/world/110m.json</a:t>
            </a:r>
            <a:endParaRPr lang="en-US" dirty="0">
              <a:solidFill>
                <a:srgbClr val="00B0F0"/>
              </a:solidFill>
              <a:ea typeface="Calibri" panose="020F0502020204030204" pitchFamily="34" charset="0"/>
            </a:endParaRPr>
          </a:p>
          <a:p>
            <a:pPr marL="0" marR="0">
              <a:spcBef>
                <a:spcPts val="0"/>
              </a:spcBef>
              <a:spcAft>
                <a:spcPts val="0"/>
              </a:spcAft>
            </a:pPr>
            <a:endParaRPr lang="en-IN" sz="1800" dirty="0">
              <a:effectLst/>
              <a:ea typeface="Calibri" panose="020F0502020204030204" pitchFamily="34" charset="0"/>
            </a:endParaRPr>
          </a:p>
          <a:p>
            <a:pPr marL="194310" marR="0" indent="-285750">
              <a:spcBef>
                <a:spcPts val="0"/>
              </a:spcBef>
              <a:spcAft>
                <a:spcPts val="0"/>
              </a:spcAft>
              <a:buFont typeface="Wingdings" panose="05000000000000000000" pitchFamily="2" charset="2"/>
              <a:buChar char="Ø"/>
            </a:pPr>
            <a:r>
              <a:rPr lang="en-IN" sz="1800" b="1" u="sng" dirty="0">
                <a:effectLst/>
                <a:ea typeface="Calibri" panose="020F0502020204030204" pitchFamily="34" charset="0"/>
              </a:rPr>
              <a:t>Features Used:</a:t>
            </a:r>
            <a:r>
              <a:rPr lang="en-IN" sz="1800" b="1" dirty="0">
                <a:effectLst/>
                <a:ea typeface="Calibri" panose="020F0502020204030204" pitchFamily="34" charset="0"/>
              </a:rPr>
              <a:t> </a:t>
            </a:r>
            <a:r>
              <a:rPr lang="en-IN" dirty="0">
                <a:effectLst/>
                <a:ea typeface="Calibri" panose="020F0502020204030204" pitchFamily="34" charset="0"/>
              </a:rPr>
              <a:t>Country, Energy Consumption (TWh)</a:t>
            </a:r>
          </a:p>
          <a:p>
            <a:pPr marL="669798" lvl="2" indent="-285750">
              <a:spcBef>
                <a:spcPts val="0"/>
              </a:spcBef>
              <a:spcAft>
                <a:spcPts val="0"/>
              </a:spcAft>
              <a:buFont typeface="Wingdings" panose="05000000000000000000" pitchFamily="2" charset="2"/>
              <a:buChar char="§"/>
            </a:pPr>
            <a:endParaRPr lang="en-IN" i="1" dirty="0">
              <a:ea typeface="Calibri" panose="020F0502020204030204" pitchFamily="34" charset="0"/>
            </a:endParaRPr>
          </a:p>
          <a:p>
            <a:pPr marL="194310" marR="0" indent="-285750">
              <a:spcBef>
                <a:spcPts val="0"/>
              </a:spcBef>
              <a:spcAft>
                <a:spcPts val="0"/>
              </a:spcAft>
              <a:buFont typeface="Wingdings" panose="05000000000000000000" pitchFamily="2" charset="2"/>
              <a:buChar char="Ø"/>
            </a:pPr>
            <a:r>
              <a:rPr lang="en-IN" sz="1800" b="1" u="sng" dirty="0">
                <a:effectLst/>
                <a:ea typeface="Calibri" panose="020F0502020204030204" pitchFamily="34" charset="0"/>
              </a:rPr>
              <a:t>Marks &amp; Channels:</a:t>
            </a:r>
          </a:p>
          <a:p>
            <a:pPr marL="669798" lvl="2" indent="-285750">
              <a:spcBef>
                <a:spcPts val="0"/>
              </a:spcBef>
              <a:spcAft>
                <a:spcPts val="0"/>
              </a:spcAft>
              <a:buFont typeface="Wingdings" panose="05000000000000000000" pitchFamily="2" charset="2"/>
              <a:buChar char="§"/>
            </a:pPr>
            <a:r>
              <a:rPr lang="en-US" i="1" dirty="0">
                <a:effectLst/>
                <a:ea typeface="Calibri" panose="020F0502020204030204" pitchFamily="34" charset="0"/>
              </a:rPr>
              <a:t>Marks: </a:t>
            </a:r>
            <a:r>
              <a:rPr lang="en-US" dirty="0">
                <a:effectLst/>
                <a:ea typeface="Calibri" panose="020F0502020204030204" pitchFamily="34" charset="0"/>
              </a:rPr>
              <a:t>Country shapes, represented as path elements on the map (</a:t>
            </a:r>
            <a:r>
              <a:rPr lang="en-US" sz="1600" b="1" i="1" dirty="0">
                <a:effectLst/>
                <a:ea typeface="Calibri" panose="020F0502020204030204" pitchFamily="34" charset="0"/>
              </a:rPr>
              <a:t>Projection</a:t>
            </a:r>
            <a:r>
              <a:rPr lang="en-US" sz="1600" dirty="0">
                <a:effectLst/>
                <a:ea typeface="Calibri" panose="020F0502020204030204" pitchFamily="34" charset="0"/>
              </a:rPr>
              <a:t>: </a:t>
            </a:r>
            <a:r>
              <a:rPr lang="en-US" sz="1600" dirty="0" err="1">
                <a:effectLst/>
                <a:ea typeface="Calibri" panose="020F0502020204030204" pitchFamily="34" charset="0"/>
              </a:rPr>
              <a:t>EquiRectangular</a:t>
            </a:r>
            <a:r>
              <a:rPr lang="en-US" dirty="0">
                <a:effectLst/>
                <a:ea typeface="Calibri" panose="020F0502020204030204" pitchFamily="34" charset="0"/>
              </a:rPr>
              <a:t>).</a:t>
            </a:r>
            <a:endParaRPr lang="en-IN" dirty="0">
              <a:effectLst/>
              <a:ea typeface="Calibri" panose="020F0502020204030204" pitchFamily="34" charset="0"/>
            </a:endParaRPr>
          </a:p>
          <a:p>
            <a:pPr marL="669798" lvl="2" indent="-285750">
              <a:spcBef>
                <a:spcPts val="0"/>
              </a:spcBef>
              <a:spcAft>
                <a:spcPts val="0"/>
              </a:spcAft>
              <a:buFont typeface="Wingdings" panose="05000000000000000000" pitchFamily="2" charset="2"/>
              <a:buChar char="§"/>
            </a:pPr>
            <a:r>
              <a:rPr lang="en-IN" i="1" dirty="0">
                <a:effectLst/>
                <a:ea typeface="Calibri" panose="020F0502020204030204" pitchFamily="34" charset="0"/>
              </a:rPr>
              <a:t>Channels:</a:t>
            </a:r>
            <a:r>
              <a:rPr lang="en-IN" dirty="0">
                <a:effectLst/>
                <a:ea typeface="Calibri" panose="020F0502020204030204" pitchFamily="34" charset="0"/>
              </a:rPr>
              <a:t> </a:t>
            </a:r>
            <a:r>
              <a:rPr lang="en-US" dirty="0">
                <a:ea typeface="Calibri" panose="020F0502020204030204" pitchFamily="34" charset="0"/>
              </a:rPr>
              <a:t>Color coding to represent energy consumption levels.</a:t>
            </a:r>
          </a:p>
          <a:p>
            <a:pPr lvl="3">
              <a:spcBef>
                <a:spcPts val="0"/>
              </a:spcBef>
              <a:spcAft>
                <a:spcPts val="0"/>
              </a:spcAft>
              <a:buFont typeface="Wingdings" panose="05000000000000000000" pitchFamily="2" charset="2"/>
              <a:buChar char="v"/>
            </a:pPr>
            <a:endParaRPr lang="en-US" i="1" dirty="0">
              <a:ea typeface="Calibri" panose="020F0502020204030204" pitchFamily="34" charset="0"/>
            </a:endParaRPr>
          </a:p>
          <a:p>
            <a:pPr marL="194310" marR="0" indent="-285750">
              <a:spcBef>
                <a:spcPts val="0"/>
              </a:spcBef>
              <a:spcAft>
                <a:spcPts val="0"/>
              </a:spcAft>
              <a:buFont typeface="Wingdings" panose="05000000000000000000" pitchFamily="2" charset="2"/>
              <a:buChar char="Ø"/>
            </a:pPr>
            <a:r>
              <a:rPr lang="en-IN" sz="1800" b="1" u="sng" dirty="0">
                <a:effectLst/>
                <a:ea typeface="Calibri" panose="020F0502020204030204" pitchFamily="34" charset="0"/>
              </a:rPr>
              <a:t>Multiview Tooltips:</a:t>
            </a:r>
          </a:p>
          <a:p>
            <a:pPr marL="669798" lvl="2" indent="-285750">
              <a:spcBef>
                <a:spcPts val="0"/>
              </a:spcBef>
              <a:spcAft>
                <a:spcPts val="0"/>
              </a:spcAft>
              <a:buFont typeface="Wingdings" panose="05000000000000000000" pitchFamily="2" charset="2"/>
              <a:buChar char="§"/>
            </a:pPr>
            <a:r>
              <a:rPr lang="en-US" dirty="0">
                <a:effectLst/>
                <a:ea typeface="Calibri" panose="020F0502020204030204" pitchFamily="34" charset="0"/>
              </a:rPr>
              <a:t>Displays the energy consumption level of a particular country for a chosen Year.</a:t>
            </a:r>
          </a:p>
          <a:p>
            <a:pPr marL="669798" lvl="2" indent="-285750">
              <a:spcBef>
                <a:spcPts val="0"/>
              </a:spcBef>
              <a:spcAft>
                <a:spcPts val="0"/>
              </a:spcAft>
              <a:buFont typeface="Wingdings" panose="05000000000000000000" pitchFamily="2" charset="2"/>
              <a:buChar char="§"/>
            </a:pPr>
            <a:r>
              <a:rPr lang="en-US" dirty="0">
                <a:effectLst/>
                <a:ea typeface="Calibri" panose="020F0502020204030204" pitchFamily="34" charset="0"/>
              </a:rPr>
              <a:t>Displays a line chart displaying GDP per unit of energy consumption trends.</a:t>
            </a:r>
          </a:p>
          <a:p>
            <a:pPr marL="669798" lvl="2" indent="-285750">
              <a:spcBef>
                <a:spcPts val="0"/>
              </a:spcBef>
              <a:spcAft>
                <a:spcPts val="0"/>
              </a:spcAft>
              <a:buFont typeface="Wingdings" panose="05000000000000000000" pitchFamily="2" charset="2"/>
              <a:buChar char="§"/>
            </a:pPr>
            <a:endParaRPr lang="en-US" dirty="0">
              <a:ea typeface="Calibri" panose="020F0502020204030204" pitchFamily="34" charset="0"/>
            </a:endParaRPr>
          </a:p>
          <a:p>
            <a:pPr marL="194310" marR="0" indent="-285750">
              <a:spcBef>
                <a:spcPts val="0"/>
              </a:spcBef>
              <a:spcAft>
                <a:spcPts val="0"/>
              </a:spcAft>
              <a:buFont typeface="Wingdings" panose="05000000000000000000" pitchFamily="2" charset="2"/>
              <a:buChar char="Ø"/>
            </a:pPr>
            <a:r>
              <a:rPr lang="en-IN" sz="1800" b="1" u="sng" dirty="0">
                <a:effectLst/>
                <a:ea typeface="Calibri" panose="020F0502020204030204" pitchFamily="34" charset="0"/>
              </a:rPr>
              <a:t>User Interaction:</a:t>
            </a:r>
          </a:p>
          <a:p>
            <a:pPr marL="669798" lvl="2" indent="-285750">
              <a:spcBef>
                <a:spcPts val="0"/>
              </a:spcBef>
              <a:spcAft>
                <a:spcPts val="0"/>
              </a:spcAft>
              <a:buFont typeface="Wingdings" panose="05000000000000000000" pitchFamily="2" charset="2"/>
              <a:buChar char="§"/>
            </a:pPr>
            <a:r>
              <a:rPr lang="en-US" dirty="0">
                <a:effectLst/>
                <a:ea typeface="Calibri" panose="020F0502020204030204" pitchFamily="34" charset="0"/>
              </a:rPr>
              <a:t>Year Slider</a:t>
            </a:r>
          </a:p>
          <a:p>
            <a:pPr marL="669798" lvl="2" indent="-285750">
              <a:spcBef>
                <a:spcPts val="0"/>
              </a:spcBef>
              <a:spcAft>
                <a:spcPts val="0"/>
              </a:spcAft>
              <a:buFont typeface="Wingdings" panose="05000000000000000000" pitchFamily="2" charset="2"/>
              <a:buChar char="§"/>
            </a:pPr>
            <a:r>
              <a:rPr lang="en-US" dirty="0">
                <a:effectLst/>
                <a:ea typeface="Calibri" panose="020F0502020204030204" pitchFamily="34" charset="0"/>
              </a:rPr>
              <a:t>Zoom Functionality</a:t>
            </a:r>
          </a:p>
          <a:p>
            <a:pPr marL="669798" lvl="2" indent="-285750">
              <a:spcBef>
                <a:spcPts val="0"/>
              </a:spcBef>
              <a:spcAft>
                <a:spcPts val="0"/>
              </a:spcAft>
              <a:buFont typeface="Wingdings" panose="05000000000000000000" pitchFamily="2" charset="2"/>
              <a:buChar char="§"/>
            </a:pPr>
            <a:r>
              <a:rPr lang="en-US" dirty="0">
                <a:effectLst/>
                <a:ea typeface="Calibri" panose="020F0502020204030204" pitchFamily="34" charset="0"/>
              </a:rPr>
              <a:t>Detail on Demand</a:t>
            </a:r>
          </a:p>
        </p:txBody>
      </p:sp>
      <p:cxnSp>
        <p:nvCxnSpPr>
          <p:cNvPr id="5" name="Straight Connector 4">
            <a:extLst>
              <a:ext uri="{FF2B5EF4-FFF2-40B4-BE49-F238E27FC236}">
                <a16:creationId xmlns:a16="http://schemas.microsoft.com/office/drawing/2014/main" id="{913DABE9-79F8-CBB2-D8BE-7534DE04F1D0}"/>
              </a:ext>
            </a:extLst>
          </p:cNvPr>
          <p:cNvCxnSpPr>
            <a:cxnSpLocks/>
          </p:cNvCxnSpPr>
          <p:nvPr/>
        </p:nvCxnSpPr>
        <p:spPr>
          <a:xfrm flipH="1">
            <a:off x="130629" y="1150634"/>
            <a:ext cx="11756571"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4C880384-7A86-1EDC-01DC-86EF635D1DD9}"/>
              </a:ext>
            </a:extLst>
          </p:cNvPr>
          <p:cNvSpPr>
            <a:spLocks noGrp="1"/>
          </p:cNvSpPr>
          <p:nvPr>
            <p:ph type="sldNum" sz="quarter" idx="12"/>
          </p:nvPr>
        </p:nvSpPr>
        <p:spPr/>
        <p:txBody>
          <a:bodyPr/>
          <a:lstStyle/>
          <a:p>
            <a:fld id="{170E4F05-5669-4246-A503-1627115BA43B}" type="slidenum">
              <a:rPr lang="en-IN" smtClean="0"/>
              <a:t>5</a:t>
            </a:fld>
            <a:endParaRPr lang="en-IN"/>
          </a:p>
        </p:txBody>
      </p:sp>
      <p:pic>
        <p:nvPicPr>
          <p:cNvPr id="9" name="Picture 8">
            <a:extLst>
              <a:ext uri="{FF2B5EF4-FFF2-40B4-BE49-F238E27FC236}">
                <a16:creationId xmlns:a16="http://schemas.microsoft.com/office/drawing/2014/main" id="{C168CB23-43EB-CBB0-6E36-7B16E36823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2281" y="157184"/>
            <a:ext cx="944919" cy="922241"/>
          </a:xfrm>
          <a:prstGeom prst="rect">
            <a:avLst/>
          </a:prstGeom>
        </p:spPr>
      </p:pic>
    </p:spTree>
    <p:extLst>
      <p:ext uri="{BB962C8B-B14F-4D97-AF65-F5344CB8AC3E}">
        <p14:creationId xmlns:p14="http://schemas.microsoft.com/office/powerpoint/2010/main" val="2873751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E280B-0FD7-C796-4BD4-12920177F6FF}"/>
              </a:ext>
            </a:extLst>
          </p:cNvPr>
          <p:cNvSpPr>
            <a:spLocks noGrp="1"/>
          </p:cNvSpPr>
          <p:nvPr>
            <p:ph type="title" idx="4294967295"/>
          </p:nvPr>
        </p:nvSpPr>
        <p:spPr>
          <a:xfrm>
            <a:off x="289249" y="345315"/>
            <a:ext cx="11017250" cy="795338"/>
          </a:xfrm>
        </p:spPr>
        <p:txBody>
          <a:bodyPr anchor="b">
            <a:normAutofit/>
          </a:bodyPr>
          <a:lstStyle/>
          <a:p>
            <a:r>
              <a:rPr lang="en-IN" sz="3600" dirty="0"/>
              <a:t>MULTIVIEW TOOLTIP: GDP TRENDS</a:t>
            </a:r>
            <a:endParaRPr lang="en-IN" sz="3400"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CD7C40E-15E0-359E-33FF-5B585D9B4867}"/>
              </a:ext>
            </a:extLst>
          </p:cNvPr>
          <p:cNvSpPr>
            <a:spLocks noGrp="1"/>
          </p:cNvSpPr>
          <p:nvPr>
            <p:ph idx="4294967295"/>
          </p:nvPr>
        </p:nvSpPr>
        <p:spPr>
          <a:xfrm>
            <a:off x="603952" y="1348486"/>
            <a:ext cx="11130848" cy="1658598"/>
          </a:xfrm>
        </p:spPr>
        <p:txBody>
          <a:bodyPr anchor="t">
            <a:noAutofit/>
          </a:bodyPr>
          <a:lstStyle/>
          <a:p>
            <a:pPr marL="194310" marR="0" indent="-285750">
              <a:spcBef>
                <a:spcPts val="0"/>
              </a:spcBef>
              <a:spcAft>
                <a:spcPts val="0"/>
              </a:spcAft>
              <a:buFont typeface="Wingdings" panose="05000000000000000000" pitchFamily="2" charset="2"/>
              <a:buChar char="Ø"/>
            </a:pPr>
            <a:r>
              <a:rPr lang="en-IN" sz="1800" b="1" u="sng" dirty="0">
                <a:effectLst/>
                <a:ea typeface="Calibri" panose="020F0502020204030204" pitchFamily="34" charset="0"/>
              </a:rPr>
              <a:t>Visualization Type:</a:t>
            </a:r>
            <a:r>
              <a:rPr lang="en-IN" sz="1800" b="1" dirty="0">
                <a:effectLst/>
                <a:ea typeface="Calibri" panose="020F0502020204030204" pitchFamily="34" charset="0"/>
              </a:rPr>
              <a:t> </a:t>
            </a:r>
            <a:r>
              <a:rPr lang="en-IN" sz="1800" dirty="0">
                <a:effectLst/>
                <a:ea typeface="Calibri" panose="020F0502020204030204" pitchFamily="34" charset="0"/>
              </a:rPr>
              <a:t>Line Chart using </a:t>
            </a:r>
            <a:r>
              <a:rPr lang="en-IN" sz="1800" b="1" i="1" dirty="0">
                <a:effectLst/>
                <a:ea typeface="Calibri" panose="020F0502020204030204" pitchFamily="34" charset="0"/>
              </a:rPr>
              <a:t>e-Charts</a:t>
            </a:r>
            <a:r>
              <a:rPr lang="en-IN" sz="1800" dirty="0">
                <a:effectLst/>
                <a:ea typeface="Calibri" panose="020F0502020204030204" pitchFamily="34" charset="0"/>
              </a:rPr>
              <a:t> (</a:t>
            </a:r>
            <a:r>
              <a:rPr lang="en-IN" sz="1800" b="1" i="1" dirty="0">
                <a:effectLst/>
                <a:ea typeface="Calibri" panose="020F0502020204030204" pitchFamily="34" charset="0"/>
              </a:rPr>
              <a:t>Action</a:t>
            </a:r>
            <a:r>
              <a:rPr lang="en-IN" sz="1800" i="1" dirty="0">
                <a:effectLst/>
                <a:ea typeface="Calibri" panose="020F0502020204030204" pitchFamily="34" charset="0"/>
              </a:rPr>
              <a:t>:</a:t>
            </a:r>
            <a:r>
              <a:rPr lang="en-IN" sz="1800" dirty="0">
                <a:effectLst/>
                <a:ea typeface="Calibri" panose="020F0502020204030204" pitchFamily="34" charset="0"/>
              </a:rPr>
              <a:t> Present | </a:t>
            </a:r>
            <a:r>
              <a:rPr lang="en-IN" sz="1800" b="1" i="1" dirty="0">
                <a:effectLst/>
                <a:ea typeface="Calibri" panose="020F0502020204030204" pitchFamily="34" charset="0"/>
              </a:rPr>
              <a:t>Target</a:t>
            </a:r>
            <a:r>
              <a:rPr lang="en-IN" sz="1800" i="1" dirty="0">
                <a:effectLst/>
                <a:ea typeface="Calibri" panose="020F0502020204030204" pitchFamily="34" charset="0"/>
              </a:rPr>
              <a:t>:</a:t>
            </a:r>
            <a:r>
              <a:rPr lang="en-IN" sz="1800" dirty="0">
                <a:effectLst/>
                <a:ea typeface="Calibri" panose="020F0502020204030204" pitchFamily="34" charset="0"/>
              </a:rPr>
              <a:t> Trends)</a:t>
            </a:r>
          </a:p>
          <a:p>
            <a:pPr marL="194310" marR="0" indent="-285750">
              <a:spcBef>
                <a:spcPts val="0"/>
              </a:spcBef>
              <a:spcAft>
                <a:spcPts val="0"/>
              </a:spcAft>
              <a:buFont typeface="Wingdings" panose="05000000000000000000" pitchFamily="2" charset="2"/>
              <a:buChar char="Ø"/>
            </a:pPr>
            <a:endParaRPr lang="en-IN" sz="1800" dirty="0">
              <a:ea typeface="Calibri" panose="020F0502020204030204" pitchFamily="34" charset="0"/>
            </a:endParaRPr>
          </a:p>
          <a:p>
            <a:pPr marL="194310" marR="0" indent="-285750">
              <a:spcBef>
                <a:spcPts val="0"/>
              </a:spcBef>
              <a:spcAft>
                <a:spcPts val="0"/>
              </a:spcAft>
              <a:buFont typeface="Wingdings" panose="05000000000000000000" pitchFamily="2" charset="2"/>
              <a:buChar char="Ø"/>
            </a:pPr>
            <a:r>
              <a:rPr lang="en-IN" sz="1800" b="1" u="sng" dirty="0">
                <a:effectLst/>
                <a:ea typeface="Calibri" panose="020F0502020204030204" pitchFamily="34" charset="0"/>
              </a:rPr>
              <a:t>Description:</a:t>
            </a:r>
            <a:r>
              <a:rPr lang="en-IN" sz="1800" b="1" dirty="0">
                <a:effectLst/>
                <a:ea typeface="Calibri" panose="020F0502020204030204" pitchFamily="34" charset="0"/>
              </a:rPr>
              <a:t> </a:t>
            </a:r>
            <a:r>
              <a:rPr lang="en-US" sz="1800" dirty="0">
                <a:effectLst/>
                <a:ea typeface="Calibri" panose="020F0502020204030204" pitchFamily="34" charset="0"/>
              </a:rPr>
              <a:t>To present and analyze trends in GDP per unit of energy use for a specific country to identify long-term patterns and fluctuations.</a:t>
            </a:r>
            <a:endParaRPr lang="en-IN" sz="1800" dirty="0">
              <a:effectLst/>
              <a:ea typeface="Calibri" panose="020F0502020204030204" pitchFamily="34" charset="0"/>
            </a:endParaRPr>
          </a:p>
          <a:p>
            <a:pPr marL="0" marR="0">
              <a:spcBef>
                <a:spcPts val="0"/>
              </a:spcBef>
              <a:spcAft>
                <a:spcPts val="0"/>
              </a:spcAft>
            </a:pPr>
            <a:endParaRPr lang="en-IN" sz="1800" dirty="0">
              <a:effectLst/>
              <a:ea typeface="Calibri" panose="020F0502020204030204" pitchFamily="34" charset="0"/>
            </a:endParaRPr>
          </a:p>
          <a:p>
            <a:pPr marL="194310" marR="0" indent="-285750">
              <a:spcBef>
                <a:spcPts val="0"/>
              </a:spcBef>
              <a:spcAft>
                <a:spcPts val="0"/>
              </a:spcAft>
              <a:buFont typeface="Wingdings" panose="05000000000000000000" pitchFamily="2" charset="2"/>
              <a:buChar char="Ø"/>
            </a:pPr>
            <a:r>
              <a:rPr lang="en-IN" sz="1800" b="1" u="sng" dirty="0">
                <a:effectLst/>
                <a:ea typeface="Calibri" panose="020F0502020204030204" pitchFamily="34" charset="0"/>
              </a:rPr>
              <a:t>Features Used:</a:t>
            </a:r>
          </a:p>
          <a:p>
            <a:pPr marL="669798" lvl="2" indent="-285750">
              <a:spcBef>
                <a:spcPts val="0"/>
              </a:spcBef>
              <a:spcAft>
                <a:spcPts val="0"/>
              </a:spcAft>
              <a:buFont typeface="Wingdings" panose="05000000000000000000" pitchFamily="2" charset="2"/>
              <a:buChar char="§"/>
            </a:pPr>
            <a:r>
              <a:rPr lang="en-IN" dirty="0">
                <a:effectLst/>
                <a:ea typeface="Calibri" panose="020F0502020204030204" pitchFamily="34" charset="0"/>
              </a:rPr>
              <a:t>Year, Country, </a:t>
            </a:r>
            <a:r>
              <a:rPr lang="en-US" dirty="0">
                <a:effectLst/>
                <a:ea typeface="Calibri" panose="020F0502020204030204" pitchFamily="34" charset="0"/>
              </a:rPr>
              <a:t>GDP per unit of energy use (in U.S. dollars (PPP) per kilogram of oil equivalent)</a:t>
            </a:r>
            <a:endParaRPr lang="en-IN" dirty="0">
              <a:effectLst/>
              <a:ea typeface="Calibri" panose="020F0502020204030204" pitchFamily="34" charset="0"/>
            </a:endParaRPr>
          </a:p>
          <a:p>
            <a:pPr marL="669798" lvl="2" indent="-285750">
              <a:spcBef>
                <a:spcPts val="0"/>
              </a:spcBef>
              <a:spcAft>
                <a:spcPts val="0"/>
              </a:spcAft>
              <a:buFont typeface="Wingdings" panose="05000000000000000000" pitchFamily="2" charset="2"/>
              <a:buChar char="§"/>
            </a:pPr>
            <a:endParaRPr lang="en-IN" i="1" dirty="0">
              <a:ea typeface="Calibri" panose="020F0502020204030204" pitchFamily="34" charset="0"/>
            </a:endParaRPr>
          </a:p>
          <a:p>
            <a:pPr marL="194310" marR="0" indent="-285750">
              <a:spcBef>
                <a:spcPts val="0"/>
              </a:spcBef>
              <a:spcAft>
                <a:spcPts val="0"/>
              </a:spcAft>
              <a:buFont typeface="Wingdings" panose="05000000000000000000" pitchFamily="2" charset="2"/>
              <a:buChar char="Ø"/>
            </a:pPr>
            <a:r>
              <a:rPr lang="en-IN" sz="1800" b="1" u="sng" dirty="0">
                <a:effectLst/>
                <a:ea typeface="Calibri" panose="020F0502020204030204" pitchFamily="34" charset="0"/>
              </a:rPr>
              <a:t>Marks &amp; Channels:</a:t>
            </a:r>
          </a:p>
          <a:p>
            <a:pPr marL="669798" lvl="2" indent="-285750">
              <a:spcBef>
                <a:spcPts val="0"/>
              </a:spcBef>
              <a:spcAft>
                <a:spcPts val="0"/>
              </a:spcAft>
              <a:buFont typeface="Wingdings" panose="05000000000000000000" pitchFamily="2" charset="2"/>
              <a:buChar char="§"/>
            </a:pPr>
            <a:r>
              <a:rPr lang="en-US" i="1" dirty="0">
                <a:effectLst/>
                <a:ea typeface="Calibri" panose="020F0502020204030204" pitchFamily="34" charset="0"/>
              </a:rPr>
              <a:t>Marks: </a:t>
            </a:r>
            <a:r>
              <a:rPr lang="en-US" dirty="0">
                <a:effectLst/>
                <a:ea typeface="Calibri" panose="020F0502020204030204" pitchFamily="34" charset="0"/>
              </a:rPr>
              <a:t>Lines interconnecting data points across successive years for individual countries, illustrating the evolution of GDP per unit of energy use over time.</a:t>
            </a:r>
          </a:p>
          <a:p>
            <a:pPr marL="669798" lvl="2" indent="-285750">
              <a:spcBef>
                <a:spcPts val="0"/>
              </a:spcBef>
              <a:spcAft>
                <a:spcPts val="0"/>
              </a:spcAft>
              <a:buFont typeface="Wingdings" panose="05000000000000000000" pitchFamily="2" charset="2"/>
              <a:buChar char="§"/>
            </a:pPr>
            <a:r>
              <a:rPr lang="en-IN" i="1" dirty="0">
                <a:effectLst/>
                <a:ea typeface="Calibri" panose="020F0502020204030204" pitchFamily="34" charset="0"/>
              </a:rPr>
              <a:t>Channels:</a:t>
            </a:r>
          </a:p>
          <a:p>
            <a:pPr lvl="3">
              <a:spcBef>
                <a:spcPts val="0"/>
              </a:spcBef>
              <a:spcAft>
                <a:spcPts val="0"/>
              </a:spcAft>
              <a:buFont typeface="Wingdings" panose="05000000000000000000" pitchFamily="2" charset="2"/>
              <a:buChar char="ü"/>
            </a:pPr>
            <a:r>
              <a:rPr lang="en-IN" dirty="0">
                <a:ea typeface="Calibri" panose="020F0502020204030204" pitchFamily="34" charset="0"/>
              </a:rPr>
              <a:t>  </a:t>
            </a:r>
            <a:r>
              <a:rPr lang="en-US" dirty="0">
                <a:ea typeface="Calibri" panose="020F0502020204030204" pitchFamily="34" charset="0"/>
              </a:rPr>
              <a:t>X-axis: Year </a:t>
            </a:r>
          </a:p>
          <a:p>
            <a:pPr lvl="3">
              <a:spcBef>
                <a:spcPts val="0"/>
              </a:spcBef>
              <a:spcAft>
                <a:spcPts val="0"/>
              </a:spcAft>
              <a:buFont typeface="Wingdings" panose="05000000000000000000" pitchFamily="2" charset="2"/>
              <a:buChar char="ü"/>
            </a:pPr>
            <a:r>
              <a:rPr lang="en-US" dirty="0">
                <a:ea typeface="Calibri" panose="020F0502020204030204" pitchFamily="34" charset="0"/>
              </a:rPr>
              <a:t>  Y-axis: GDP per unit of energy use</a:t>
            </a:r>
            <a:endParaRPr lang="en-US" dirty="0">
              <a:effectLst/>
              <a:ea typeface="Calibri" panose="020F0502020204030204" pitchFamily="34" charset="0"/>
            </a:endParaRPr>
          </a:p>
        </p:txBody>
      </p:sp>
      <p:cxnSp>
        <p:nvCxnSpPr>
          <p:cNvPr id="5" name="Straight Connector 4">
            <a:extLst>
              <a:ext uri="{FF2B5EF4-FFF2-40B4-BE49-F238E27FC236}">
                <a16:creationId xmlns:a16="http://schemas.microsoft.com/office/drawing/2014/main" id="{913DABE9-79F8-CBB2-D8BE-7534DE04F1D0}"/>
              </a:ext>
            </a:extLst>
          </p:cNvPr>
          <p:cNvCxnSpPr>
            <a:cxnSpLocks/>
          </p:cNvCxnSpPr>
          <p:nvPr/>
        </p:nvCxnSpPr>
        <p:spPr>
          <a:xfrm flipH="1">
            <a:off x="130629" y="1212980"/>
            <a:ext cx="11756571"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4C880384-7A86-1EDC-01DC-86EF635D1DD9}"/>
              </a:ext>
            </a:extLst>
          </p:cNvPr>
          <p:cNvSpPr>
            <a:spLocks noGrp="1"/>
          </p:cNvSpPr>
          <p:nvPr>
            <p:ph type="sldNum" sz="quarter" idx="12"/>
          </p:nvPr>
        </p:nvSpPr>
        <p:spPr/>
        <p:txBody>
          <a:bodyPr/>
          <a:lstStyle/>
          <a:p>
            <a:fld id="{170E4F05-5669-4246-A503-1627115BA43B}" type="slidenum">
              <a:rPr lang="en-IN" smtClean="0"/>
              <a:t>6</a:t>
            </a:fld>
            <a:endParaRPr lang="en-IN"/>
          </a:p>
        </p:txBody>
      </p:sp>
      <p:pic>
        <p:nvPicPr>
          <p:cNvPr id="9" name="Picture 8">
            <a:extLst>
              <a:ext uri="{FF2B5EF4-FFF2-40B4-BE49-F238E27FC236}">
                <a16:creationId xmlns:a16="http://schemas.microsoft.com/office/drawing/2014/main" id="{C168CB23-43EB-CBB0-6E36-7B16E36823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2281" y="198748"/>
            <a:ext cx="944919" cy="922241"/>
          </a:xfrm>
          <a:prstGeom prst="rect">
            <a:avLst/>
          </a:prstGeom>
        </p:spPr>
      </p:pic>
    </p:spTree>
    <p:extLst>
      <p:ext uri="{BB962C8B-B14F-4D97-AF65-F5344CB8AC3E}">
        <p14:creationId xmlns:p14="http://schemas.microsoft.com/office/powerpoint/2010/main" val="3444315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E280B-0FD7-C796-4BD4-12920177F6FF}"/>
              </a:ext>
            </a:extLst>
          </p:cNvPr>
          <p:cNvSpPr>
            <a:spLocks noGrp="1"/>
          </p:cNvSpPr>
          <p:nvPr>
            <p:ph type="title" idx="4294967295"/>
          </p:nvPr>
        </p:nvSpPr>
        <p:spPr>
          <a:xfrm>
            <a:off x="289249" y="345315"/>
            <a:ext cx="11017250" cy="795338"/>
          </a:xfrm>
        </p:spPr>
        <p:txBody>
          <a:bodyPr anchor="b">
            <a:normAutofit fontScale="90000"/>
          </a:bodyPr>
          <a:lstStyle/>
          <a:p>
            <a:r>
              <a:rPr lang="en-IN" sz="3600" dirty="0"/>
              <a:t>MULTIVIEW TOOLTIP: ENERGY vs GDP CORRELATION</a:t>
            </a:r>
            <a:endParaRPr lang="en-IN" sz="3400"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CD7C40E-15E0-359E-33FF-5B585D9B4867}"/>
              </a:ext>
            </a:extLst>
          </p:cNvPr>
          <p:cNvSpPr>
            <a:spLocks noGrp="1"/>
          </p:cNvSpPr>
          <p:nvPr>
            <p:ph idx="4294967295"/>
          </p:nvPr>
        </p:nvSpPr>
        <p:spPr>
          <a:xfrm>
            <a:off x="603952" y="1348486"/>
            <a:ext cx="11130848" cy="1658598"/>
          </a:xfrm>
        </p:spPr>
        <p:txBody>
          <a:bodyPr anchor="t">
            <a:noAutofit/>
          </a:bodyPr>
          <a:lstStyle/>
          <a:p>
            <a:pPr marL="194310" marR="0" indent="-285750">
              <a:spcBef>
                <a:spcPts val="0"/>
              </a:spcBef>
              <a:spcAft>
                <a:spcPts val="0"/>
              </a:spcAft>
              <a:buFont typeface="Wingdings" panose="05000000000000000000" pitchFamily="2" charset="2"/>
              <a:buChar char="Ø"/>
            </a:pPr>
            <a:r>
              <a:rPr lang="en-IN" sz="1800" b="1" u="sng" dirty="0">
                <a:effectLst/>
                <a:ea typeface="Calibri" panose="020F0502020204030204" pitchFamily="34" charset="0"/>
              </a:rPr>
              <a:t>Visualization Type:</a:t>
            </a:r>
            <a:r>
              <a:rPr lang="en-IN" sz="1800" b="1" dirty="0">
                <a:effectLst/>
                <a:ea typeface="Calibri" panose="020F0502020204030204" pitchFamily="34" charset="0"/>
              </a:rPr>
              <a:t> </a:t>
            </a:r>
            <a:r>
              <a:rPr lang="en-IN" sz="1800" dirty="0">
                <a:effectLst/>
                <a:ea typeface="Calibri" panose="020F0502020204030204" pitchFamily="34" charset="0"/>
              </a:rPr>
              <a:t>Scatter Plot Chart using </a:t>
            </a:r>
            <a:r>
              <a:rPr lang="en-IN" sz="1800" b="1" i="1" dirty="0">
                <a:effectLst/>
                <a:ea typeface="Calibri" panose="020F0502020204030204" pitchFamily="34" charset="0"/>
              </a:rPr>
              <a:t>e-Charts</a:t>
            </a:r>
            <a:r>
              <a:rPr lang="en-IN" sz="1800" dirty="0">
                <a:effectLst/>
                <a:ea typeface="Calibri" panose="020F0502020204030204" pitchFamily="34" charset="0"/>
              </a:rPr>
              <a:t> (</a:t>
            </a:r>
            <a:r>
              <a:rPr lang="en-IN" sz="1800" b="1" i="1" dirty="0">
                <a:effectLst/>
                <a:ea typeface="Calibri" panose="020F0502020204030204" pitchFamily="34" charset="0"/>
              </a:rPr>
              <a:t>Action</a:t>
            </a:r>
            <a:r>
              <a:rPr lang="en-IN" sz="1800" i="1" dirty="0">
                <a:effectLst/>
                <a:ea typeface="Calibri" panose="020F0502020204030204" pitchFamily="34" charset="0"/>
              </a:rPr>
              <a:t>:</a:t>
            </a:r>
            <a:r>
              <a:rPr lang="en-IN" sz="1800" dirty="0">
                <a:effectLst/>
                <a:ea typeface="Calibri" panose="020F0502020204030204" pitchFamily="34" charset="0"/>
              </a:rPr>
              <a:t> Discover | </a:t>
            </a:r>
            <a:r>
              <a:rPr lang="en-IN" sz="1800" b="1" i="1" dirty="0">
                <a:effectLst/>
                <a:ea typeface="Calibri" panose="020F0502020204030204" pitchFamily="34" charset="0"/>
              </a:rPr>
              <a:t>Target</a:t>
            </a:r>
            <a:r>
              <a:rPr lang="en-IN" sz="1800" i="1" dirty="0">
                <a:effectLst/>
                <a:ea typeface="Calibri" panose="020F0502020204030204" pitchFamily="34" charset="0"/>
              </a:rPr>
              <a:t>:</a:t>
            </a:r>
            <a:r>
              <a:rPr lang="en-IN" sz="1800" dirty="0">
                <a:effectLst/>
                <a:ea typeface="Calibri" panose="020F0502020204030204" pitchFamily="34" charset="0"/>
              </a:rPr>
              <a:t> Correlation)</a:t>
            </a:r>
          </a:p>
          <a:p>
            <a:pPr marL="194310" marR="0" indent="-285750">
              <a:spcBef>
                <a:spcPts val="0"/>
              </a:spcBef>
              <a:spcAft>
                <a:spcPts val="0"/>
              </a:spcAft>
              <a:buFont typeface="Wingdings" panose="05000000000000000000" pitchFamily="2" charset="2"/>
              <a:buChar char="Ø"/>
            </a:pPr>
            <a:endParaRPr lang="en-IN" sz="1800" dirty="0">
              <a:ea typeface="Calibri" panose="020F0502020204030204" pitchFamily="34" charset="0"/>
            </a:endParaRPr>
          </a:p>
          <a:p>
            <a:pPr marL="194310" marR="0" indent="-285750">
              <a:spcBef>
                <a:spcPts val="0"/>
              </a:spcBef>
              <a:spcAft>
                <a:spcPts val="0"/>
              </a:spcAft>
              <a:buFont typeface="Wingdings" panose="05000000000000000000" pitchFamily="2" charset="2"/>
              <a:buChar char="Ø"/>
            </a:pPr>
            <a:r>
              <a:rPr lang="en-IN" sz="1800" b="1" u="sng" dirty="0">
                <a:effectLst/>
                <a:ea typeface="Calibri" panose="020F0502020204030204" pitchFamily="34" charset="0"/>
              </a:rPr>
              <a:t>Description:</a:t>
            </a:r>
            <a:r>
              <a:rPr lang="en-IN" sz="1800" b="1" dirty="0">
                <a:effectLst/>
                <a:ea typeface="Calibri" panose="020F0502020204030204" pitchFamily="34" charset="0"/>
              </a:rPr>
              <a:t> </a:t>
            </a:r>
            <a:r>
              <a:rPr lang="en-US" sz="1800" dirty="0">
                <a:effectLst/>
                <a:ea typeface="Calibri" panose="020F0502020204030204" pitchFamily="34" charset="0"/>
              </a:rPr>
              <a:t>To discover the correlation between Energy Consumption and Gross Domestic Product (GDP) per unit of energy use.</a:t>
            </a:r>
            <a:endParaRPr lang="en-IN" sz="1800" dirty="0">
              <a:effectLst/>
              <a:ea typeface="Calibri" panose="020F0502020204030204" pitchFamily="34" charset="0"/>
            </a:endParaRPr>
          </a:p>
          <a:p>
            <a:pPr marL="0" marR="0">
              <a:spcBef>
                <a:spcPts val="0"/>
              </a:spcBef>
              <a:spcAft>
                <a:spcPts val="0"/>
              </a:spcAft>
            </a:pPr>
            <a:endParaRPr lang="en-IN" sz="1800" dirty="0">
              <a:effectLst/>
              <a:ea typeface="Calibri" panose="020F0502020204030204" pitchFamily="34" charset="0"/>
            </a:endParaRPr>
          </a:p>
          <a:p>
            <a:pPr marL="194310" marR="0" indent="-285750">
              <a:spcBef>
                <a:spcPts val="0"/>
              </a:spcBef>
              <a:spcAft>
                <a:spcPts val="0"/>
              </a:spcAft>
              <a:buFont typeface="Wingdings" panose="05000000000000000000" pitchFamily="2" charset="2"/>
              <a:buChar char="Ø"/>
            </a:pPr>
            <a:r>
              <a:rPr lang="en-IN" sz="1800" b="1" u="sng" dirty="0">
                <a:effectLst/>
                <a:ea typeface="Calibri" panose="020F0502020204030204" pitchFamily="34" charset="0"/>
              </a:rPr>
              <a:t>Features Used:</a:t>
            </a:r>
          </a:p>
          <a:p>
            <a:pPr marL="669798" lvl="2" indent="-285750">
              <a:spcBef>
                <a:spcPts val="0"/>
              </a:spcBef>
              <a:spcAft>
                <a:spcPts val="0"/>
              </a:spcAft>
              <a:buFont typeface="Wingdings" panose="05000000000000000000" pitchFamily="2" charset="2"/>
              <a:buChar char="§"/>
            </a:pPr>
            <a:r>
              <a:rPr lang="en-IN" dirty="0">
                <a:effectLst/>
                <a:ea typeface="Calibri" panose="020F0502020204030204" pitchFamily="34" charset="0"/>
              </a:rPr>
              <a:t>Year, Country, Energy Consumption (TWh), </a:t>
            </a:r>
            <a:r>
              <a:rPr lang="en-US" dirty="0">
                <a:effectLst/>
                <a:ea typeface="Calibri" panose="020F0502020204030204" pitchFamily="34" charset="0"/>
              </a:rPr>
              <a:t>GDP per unit of energy use (in U.S. dollars (PPP) per kilogram of oil equivalent)</a:t>
            </a:r>
            <a:endParaRPr lang="en-IN" dirty="0">
              <a:effectLst/>
              <a:ea typeface="Calibri" panose="020F0502020204030204" pitchFamily="34" charset="0"/>
            </a:endParaRPr>
          </a:p>
          <a:p>
            <a:pPr marL="669798" lvl="2" indent="-285750">
              <a:spcBef>
                <a:spcPts val="0"/>
              </a:spcBef>
              <a:spcAft>
                <a:spcPts val="0"/>
              </a:spcAft>
              <a:buFont typeface="Wingdings" panose="05000000000000000000" pitchFamily="2" charset="2"/>
              <a:buChar char="§"/>
            </a:pPr>
            <a:endParaRPr lang="en-IN" i="1" dirty="0">
              <a:ea typeface="Calibri" panose="020F0502020204030204" pitchFamily="34" charset="0"/>
            </a:endParaRPr>
          </a:p>
          <a:p>
            <a:pPr marL="194310" marR="0" indent="-285750">
              <a:spcBef>
                <a:spcPts val="0"/>
              </a:spcBef>
              <a:spcAft>
                <a:spcPts val="0"/>
              </a:spcAft>
              <a:buFont typeface="Wingdings" panose="05000000000000000000" pitchFamily="2" charset="2"/>
              <a:buChar char="Ø"/>
            </a:pPr>
            <a:r>
              <a:rPr lang="en-IN" sz="1800" b="1" u="sng" dirty="0">
                <a:effectLst/>
                <a:ea typeface="Calibri" panose="020F0502020204030204" pitchFamily="34" charset="0"/>
              </a:rPr>
              <a:t>Marks &amp; Channels:</a:t>
            </a:r>
          </a:p>
          <a:p>
            <a:pPr marL="669798" lvl="2" indent="-285750">
              <a:spcBef>
                <a:spcPts val="0"/>
              </a:spcBef>
              <a:spcAft>
                <a:spcPts val="0"/>
              </a:spcAft>
              <a:buFont typeface="Wingdings" panose="05000000000000000000" pitchFamily="2" charset="2"/>
              <a:buChar char="§"/>
            </a:pPr>
            <a:r>
              <a:rPr lang="en-US" i="1" dirty="0">
                <a:effectLst/>
                <a:ea typeface="Calibri" panose="020F0502020204030204" pitchFamily="34" charset="0"/>
              </a:rPr>
              <a:t>Marks: </a:t>
            </a:r>
            <a:r>
              <a:rPr lang="en-US" dirty="0">
                <a:effectLst/>
                <a:ea typeface="Calibri" panose="020F0502020204030204" pitchFamily="34" charset="0"/>
              </a:rPr>
              <a:t>Circles that symbolize the correlation between energy consumption and GDP per unit of energy use.</a:t>
            </a:r>
          </a:p>
          <a:p>
            <a:pPr marL="669798" lvl="2" indent="-285750">
              <a:spcBef>
                <a:spcPts val="0"/>
              </a:spcBef>
              <a:spcAft>
                <a:spcPts val="0"/>
              </a:spcAft>
              <a:buFont typeface="Wingdings" panose="05000000000000000000" pitchFamily="2" charset="2"/>
              <a:buChar char="§"/>
            </a:pPr>
            <a:r>
              <a:rPr lang="en-IN" i="1" dirty="0">
                <a:effectLst/>
                <a:ea typeface="Calibri" panose="020F0502020204030204" pitchFamily="34" charset="0"/>
              </a:rPr>
              <a:t>Channels: </a:t>
            </a:r>
            <a:r>
              <a:rPr lang="en-US" dirty="0">
                <a:effectLst/>
                <a:ea typeface="Calibri" panose="020F0502020204030204" pitchFamily="34" charset="0"/>
              </a:rPr>
              <a:t>Single color is used for the circles.</a:t>
            </a:r>
          </a:p>
          <a:p>
            <a:pPr marL="669798" lvl="2" indent="-285750">
              <a:spcBef>
                <a:spcPts val="0"/>
              </a:spcBef>
              <a:spcAft>
                <a:spcPts val="0"/>
              </a:spcAft>
              <a:buFont typeface="Wingdings" panose="05000000000000000000" pitchFamily="2" charset="2"/>
              <a:buChar char="§"/>
            </a:pPr>
            <a:r>
              <a:rPr lang="en-US" dirty="0">
                <a:ea typeface="Calibri" panose="020F0502020204030204" pitchFamily="34" charset="0"/>
              </a:rPr>
              <a:t>X-axis: Energy Consumption (TWh)</a:t>
            </a:r>
          </a:p>
          <a:p>
            <a:pPr marL="669798" lvl="2" indent="-285750">
              <a:spcBef>
                <a:spcPts val="0"/>
              </a:spcBef>
              <a:spcAft>
                <a:spcPts val="0"/>
              </a:spcAft>
              <a:buFont typeface="Wingdings" panose="05000000000000000000" pitchFamily="2" charset="2"/>
              <a:buChar char="§"/>
            </a:pPr>
            <a:r>
              <a:rPr lang="en-US" dirty="0">
                <a:ea typeface="Calibri" panose="020F0502020204030204" pitchFamily="34" charset="0"/>
              </a:rPr>
              <a:t>Y-axis: GDP per unit of energy use</a:t>
            </a:r>
            <a:endParaRPr lang="en-US" dirty="0">
              <a:effectLst/>
              <a:ea typeface="Calibri" panose="020F0502020204030204" pitchFamily="34" charset="0"/>
            </a:endParaRPr>
          </a:p>
        </p:txBody>
      </p:sp>
      <p:cxnSp>
        <p:nvCxnSpPr>
          <p:cNvPr id="5" name="Straight Connector 4">
            <a:extLst>
              <a:ext uri="{FF2B5EF4-FFF2-40B4-BE49-F238E27FC236}">
                <a16:creationId xmlns:a16="http://schemas.microsoft.com/office/drawing/2014/main" id="{913DABE9-79F8-CBB2-D8BE-7534DE04F1D0}"/>
              </a:ext>
            </a:extLst>
          </p:cNvPr>
          <p:cNvCxnSpPr>
            <a:cxnSpLocks/>
          </p:cNvCxnSpPr>
          <p:nvPr/>
        </p:nvCxnSpPr>
        <p:spPr>
          <a:xfrm flipH="1">
            <a:off x="130629" y="1212980"/>
            <a:ext cx="11756571"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4C880384-7A86-1EDC-01DC-86EF635D1DD9}"/>
              </a:ext>
            </a:extLst>
          </p:cNvPr>
          <p:cNvSpPr>
            <a:spLocks noGrp="1"/>
          </p:cNvSpPr>
          <p:nvPr>
            <p:ph type="sldNum" sz="quarter" idx="12"/>
          </p:nvPr>
        </p:nvSpPr>
        <p:spPr/>
        <p:txBody>
          <a:bodyPr/>
          <a:lstStyle/>
          <a:p>
            <a:fld id="{170E4F05-5669-4246-A503-1627115BA43B}" type="slidenum">
              <a:rPr lang="en-IN" smtClean="0"/>
              <a:t>7</a:t>
            </a:fld>
            <a:endParaRPr lang="en-IN"/>
          </a:p>
        </p:txBody>
      </p:sp>
      <p:pic>
        <p:nvPicPr>
          <p:cNvPr id="9" name="Picture 8">
            <a:extLst>
              <a:ext uri="{FF2B5EF4-FFF2-40B4-BE49-F238E27FC236}">
                <a16:creationId xmlns:a16="http://schemas.microsoft.com/office/drawing/2014/main" id="{C168CB23-43EB-CBB0-6E36-7B16E36823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2281" y="198748"/>
            <a:ext cx="944919" cy="922241"/>
          </a:xfrm>
          <a:prstGeom prst="rect">
            <a:avLst/>
          </a:prstGeom>
        </p:spPr>
      </p:pic>
    </p:spTree>
    <p:extLst>
      <p:ext uri="{BB962C8B-B14F-4D97-AF65-F5344CB8AC3E}">
        <p14:creationId xmlns:p14="http://schemas.microsoft.com/office/powerpoint/2010/main" val="3783900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E280B-0FD7-C796-4BD4-12920177F6FF}"/>
              </a:ext>
            </a:extLst>
          </p:cNvPr>
          <p:cNvSpPr>
            <a:spLocks noGrp="1"/>
          </p:cNvSpPr>
          <p:nvPr>
            <p:ph type="title" idx="4294967295"/>
          </p:nvPr>
        </p:nvSpPr>
        <p:spPr>
          <a:xfrm>
            <a:off x="289249" y="345315"/>
            <a:ext cx="11017250" cy="795338"/>
          </a:xfrm>
        </p:spPr>
        <p:txBody>
          <a:bodyPr anchor="b">
            <a:normAutofit/>
          </a:bodyPr>
          <a:lstStyle/>
          <a:p>
            <a:r>
              <a:rPr lang="en-IN" sz="3600" dirty="0"/>
              <a:t>VIZ 2: ENERGY CONSUMPTION RANKINGS</a:t>
            </a:r>
            <a:endParaRPr lang="en-IN" sz="3400"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CD7C40E-15E0-359E-33FF-5B585D9B4867}"/>
              </a:ext>
            </a:extLst>
          </p:cNvPr>
          <p:cNvSpPr>
            <a:spLocks noGrp="1"/>
          </p:cNvSpPr>
          <p:nvPr>
            <p:ph idx="4294967295"/>
          </p:nvPr>
        </p:nvSpPr>
        <p:spPr>
          <a:xfrm>
            <a:off x="603952" y="1348486"/>
            <a:ext cx="10978447" cy="1658598"/>
          </a:xfrm>
        </p:spPr>
        <p:txBody>
          <a:bodyPr anchor="t">
            <a:noAutofit/>
          </a:bodyPr>
          <a:lstStyle/>
          <a:p>
            <a:pPr marL="194310" marR="0" indent="-285750">
              <a:spcBef>
                <a:spcPts val="0"/>
              </a:spcBef>
              <a:spcAft>
                <a:spcPts val="0"/>
              </a:spcAft>
              <a:buFont typeface="Wingdings" panose="05000000000000000000" pitchFamily="2" charset="2"/>
              <a:buChar char="Ø"/>
            </a:pPr>
            <a:r>
              <a:rPr lang="en-IN" sz="1800" b="1" u="sng" dirty="0">
                <a:effectLst/>
                <a:ea typeface="Calibri" panose="020F0502020204030204" pitchFamily="34" charset="0"/>
              </a:rPr>
              <a:t>Visualization Type:</a:t>
            </a:r>
            <a:r>
              <a:rPr lang="en-IN" sz="1800" b="1" dirty="0">
                <a:effectLst/>
                <a:ea typeface="Calibri" panose="020F0502020204030204" pitchFamily="34" charset="0"/>
              </a:rPr>
              <a:t> </a:t>
            </a:r>
            <a:r>
              <a:rPr lang="en-IN" sz="1800" dirty="0">
                <a:effectLst/>
                <a:ea typeface="Calibri" panose="020F0502020204030204" pitchFamily="34" charset="0"/>
              </a:rPr>
              <a:t>Bar Chart (</a:t>
            </a:r>
            <a:r>
              <a:rPr lang="en-IN" sz="1800" b="1" i="1" dirty="0">
                <a:effectLst/>
                <a:ea typeface="Calibri" panose="020F0502020204030204" pitchFamily="34" charset="0"/>
              </a:rPr>
              <a:t>Action</a:t>
            </a:r>
            <a:r>
              <a:rPr lang="en-IN" sz="1800" i="1" dirty="0">
                <a:effectLst/>
                <a:ea typeface="Calibri" panose="020F0502020204030204" pitchFamily="34" charset="0"/>
              </a:rPr>
              <a:t>:</a:t>
            </a:r>
            <a:r>
              <a:rPr lang="en-IN" sz="1800" dirty="0">
                <a:effectLst/>
                <a:ea typeface="Calibri" panose="020F0502020204030204" pitchFamily="34" charset="0"/>
              </a:rPr>
              <a:t> Identify | </a:t>
            </a:r>
            <a:r>
              <a:rPr lang="en-IN" sz="1800" b="1" i="1" dirty="0">
                <a:effectLst/>
                <a:ea typeface="Calibri" panose="020F0502020204030204" pitchFamily="34" charset="0"/>
              </a:rPr>
              <a:t>Target</a:t>
            </a:r>
            <a:r>
              <a:rPr lang="en-IN" sz="1800" i="1" dirty="0">
                <a:effectLst/>
                <a:ea typeface="Calibri" panose="020F0502020204030204" pitchFamily="34" charset="0"/>
              </a:rPr>
              <a:t>:</a:t>
            </a:r>
            <a:r>
              <a:rPr lang="en-IN" sz="1800" dirty="0">
                <a:effectLst/>
                <a:ea typeface="Calibri" panose="020F0502020204030204" pitchFamily="34" charset="0"/>
              </a:rPr>
              <a:t> Extremes)</a:t>
            </a:r>
          </a:p>
          <a:p>
            <a:pPr marL="194310" marR="0" indent="-285750">
              <a:spcBef>
                <a:spcPts val="0"/>
              </a:spcBef>
              <a:spcAft>
                <a:spcPts val="0"/>
              </a:spcAft>
              <a:buFont typeface="Wingdings" panose="05000000000000000000" pitchFamily="2" charset="2"/>
              <a:buChar char="Ø"/>
            </a:pPr>
            <a:endParaRPr lang="en-IN" sz="1800" dirty="0">
              <a:ea typeface="Calibri" panose="020F0502020204030204" pitchFamily="34" charset="0"/>
            </a:endParaRPr>
          </a:p>
          <a:p>
            <a:pPr marL="194310" marR="0" indent="-285750">
              <a:spcBef>
                <a:spcPts val="0"/>
              </a:spcBef>
              <a:spcAft>
                <a:spcPts val="0"/>
              </a:spcAft>
              <a:buFont typeface="Wingdings" panose="05000000000000000000" pitchFamily="2" charset="2"/>
              <a:buChar char="Ø"/>
            </a:pPr>
            <a:r>
              <a:rPr lang="en-IN" sz="1800" b="1" u="sng" dirty="0">
                <a:effectLst/>
                <a:ea typeface="Calibri" panose="020F0502020204030204" pitchFamily="34" charset="0"/>
              </a:rPr>
              <a:t>Description:</a:t>
            </a:r>
            <a:r>
              <a:rPr lang="en-IN" sz="1800" b="1" dirty="0">
                <a:effectLst/>
                <a:ea typeface="Calibri" panose="020F0502020204030204" pitchFamily="34" charset="0"/>
              </a:rPr>
              <a:t> </a:t>
            </a:r>
            <a:r>
              <a:rPr lang="en-US" sz="1800" dirty="0">
                <a:effectLst/>
                <a:ea typeface="Calibri" panose="020F0502020204030204" pitchFamily="34" charset="0"/>
              </a:rPr>
              <a:t>To depict the countries with extreme (highest or lowest) energy consumption levels for a selected year</a:t>
            </a:r>
            <a:r>
              <a:rPr lang="en-IN" sz="1800" dirty="0">
                <a:effectLst/>
                <a:ea typeface="Calibri" panose="020F0502020204030204" pitchFamily="34" charset="0"/>
              </a:rPr>
              <a:t>.</a:t>
            </a:r>
          </a:p>
          <a:p>
            <a:pPr marL="0" marR="0">
              <a:spcBef>
                <a:spcPts val="0"/>
              </a:spcBef>
              <a:spcAft>
                <a:spcPts val="0"/>
              </a:spcAft>
            </a:pPr>
            <a:endParaRPr lang="en-IN" sz="1800" dirty="0">
              <a:effectLst/>
              <a:ea typeface="Calibri" panose="020F0502020204030204" pitchFamily="34" charset="0"/>
            </a:endParaRPr>
          </a:p>
          <a:p>
            <a:pPr marL="194310" marR="0" indent="-285750">
              <a:spcBef>
                <a:spcPts val="0"/>
              </a:spcBef>
              <a:spcAft>
                <a:spcPts val="0"/>
              </a:spcAft>
              <a:buFont typeface="Wingdings" panose="05000000000000000000" pitchFamily="2" charset="2"/>
              <a:buChar char="Ø"/>
            </a:pPr>
            <a:r>
              <a:rPr lang="en-IN" sz="1800" b="1" u="sng" dirty="0">
                <a:effectLst/>
                <a:ea typeface="Calibri" panose="020F0502020204030204" pitchFamily="34" charset="0"/>
              </a:rPr>
              <a:t>Features Used:</a:t>
            </a:r>
          </a:p>
          <a:p>
            <a:pPr marL="669798" lvl="2" indent="-285750">
              <a:spcBef>
                <a:spcPts val="0"/>
              </a:spcBef>
              <a:spcAft>
                <a:spcPts val="0"/>
              </a:spcAft>
              <a:buFont typeface="Wingdings" panose="05000000000000000000" pitchFamily="2" charset="2"/>
              <a:buChar char="§"/>
            </a:pPr>
            <a:r>
              <a:rPr lang="en-IN" dirty="0">
                <a:effectLst/>
                <a:ea typeface="Calibri" panose="020F0502020204030204" pitchFamily="34" charset="0"/>
              </a:rPr>
              <a:t>Country, Energy Consumption (TWh)</a:t>
            </a:r>
          </a:p>
          <a:p>
            <a:pPr marL="669798" lvl="2" indent="-285750">
              <a:spcBef>
                <a:spcPts val="0"/>
              </a:spcBef>
              <a:spcAft>
                <a:spcPts val="0"/>
              </a:spcAft>
              <a:buFont typeface="Wingdings" panose="05000000000000000000" pitchFamily="2" charset="2"/>
              <a:buChar char="§"/>
            </a:pPr>
            <a:endParaRPr lang="en-IN" i="1" dirty="0">
              <a:ea typeface="Calibri" panose="020F0502020204030204" pitchFamily="34" charset="0"/>
            </a:endParaRPr>
          </a:p>
          <a:p>
            <a:pPr marL="194310" marR="0" indent="-285750">
              <a:spcBef>
                <a:spcPts val="0"/>
              </a:spcBef>
              <a:spcAft>
                <a:spcPts val="0"/>
              </a:spcAft>
              <a:buFont typeface="Wingdings" panose="05000000000000000000" pitchFamily="2" charset="2"/>
              <a:buChar char="Ø"/>
            </a:pPr>
            <a:r>
              <a:rPr lang="en-IN" sz="1800" b="1" u="sng" dirty="0">
                <a:effectLst/>
                <a:ea typeface="Calibri" panose="020F0502020204030204" pitchFamily="34" charset="0"/>
              </a:rPr>
              <a:t>Marks &amp; Channels:</a:t>
            </a:r>
          </a:p>
          <a:p>
            <a:pPr marL="669798" lvl="2" indent="-285750">
              <a:spcBef>
                <a:spcPts val="0"/>
              </a:spcBef>
              <a:spcAft>
                <a:spcPts val="0"/>
              </a:spcAft>
              <a:buFont typeface="Wingdings" panose="05000000000000000000" pitchFamily="2" charset="2"/>
              <a:buChar char="§"/>
            </a:pPr>
            <a:r>
              <a:rPr lang="en-US" i="1" dirty="0">
                <a:effectLst/>
                <a:ea typeface="Calibri" panose="020F0502020204030204" pitchFamily="34" charset="0"/>
              </a:rPr>
              <a:t>Marks: </a:t>
            </a:r>
            <a:r>
              <a:rPr lang="en-US" dirty="0">
                <a:effectLst/>
                <a:ea typeface="Calibri" panose="020F0502020204030204" pitchFamily="34" charset="0"/>
              </a:rPr>
              <a:t>Rectangular bars are represented for top ten countries and bottom ten countries.</a:t>
            </a:r>
          </a:p>
          <a:p>
            <a:pPr marL="669798" lvl="2" indent="-285750">
              <a:spcBef>
                <a:spcPts val="0"/>
              </a:spcBef>
              <a:spcAft>
                <a:spcPts val="0"/>
              </a:spcAft>
              <a:buFont typeface="Wingdings" panose="05000000000000000000" pitchFamily="2" charset="2"/>
              <a:buChar char="§"/>
            </a:pPr>
            <a:r>
              <a:rPr lang="en-IN" i="1" dirty="0">
                <a:effectLst/>
                <a:ea typeface="Calibri" panose="020F0502020204030204" pitchFamily="34" charset="0"/>
              </a:rPr>
              <a:t>Channels:</a:t>
            </a:r>
          </a:p>
          <a:p>
            <a:pPr lvl="3">
              <a:spcBef>
                <a:spcPts val="0"/>
              </a:spcBef>
              <a:spcAft>
                <a:spcPts val="0"/>
              </a:spcAft>
              <a:buFont typeface="Wingdings" panose="05000000000000000000" pitchFamily="2" charset="2"/>
              <a:buChar char="ü"/>
            </a:pPr>
            <a:r>
              <a:rPr lang="en-IN" i="1" dirty="0">
                <a:ea typeface="Calibri" panose="020F0502020204030204" pitchFamily="34" charset="0"/>
              </a:rPr>
              <a:t>  </a:t>
            </a:r>
            <a:r>
              <a:rPr lang="en-US" dirty="0">
                <a:ea typeface="Calibri" panose="020F0502020204030204" pitchFamily="34" charset="0"/>
              </a:rPr>
              <a:t>Single color to fill the rectangular bars.</a:t>
            </a:r>
          </a:p>
          <a:p>
            <a:pPr lvl="3">
              <a:spcBef>
                <a:spcPts val="0"/>
              </a:spcBef>
              <a:spcAft>
                <a:spcPts val="0"/>
              </a:spcAft>
              <a:buFont typeface="Wingdings" panose="05000000000000000000" pitchFamily="2" charset="2"/>
              <a:buChar char="ü"/>
            </a:pPr>
            <a:r>
              <a:rPr lang="en-US" dirty="0">
                <a:ea typeface="Calibri" panose="020F0502020204030204" pitchFamily="34" charset="0"/>
              </a:rPr>
              <a:t>  The respective energy consumption values of each country are displayed next to the horizontal bars.</a:t>
            </a:r>
          </a:p>
          <a:p>
            <a:pPr marL="384048" lvl="2" indent="0">
              <a:spcBef>
                <a:spcPts val="0"/>
              </a:spcBef>
              <a:spcAft>
                <a:spcPts val="0"/>
              </a:spcAft>
              <a:buNone/>
            </a:pPr>
            <a:endParaRPr lang="en-US" i="1" dirty="0">
              <a:ea typeface="Calibri" panose="020F0502020204030204" pitchFamily="34" charset="0"/>
            </a:endParaRPr>
          </a:p>
          <a:p>
            <a:pPr marL="194310" marR="0" indent="-285750">
              <a:spcBef>
                <a:spcPts val="0"/>
              </a:spcBef>
              <a:spcAft>
                <a:spcPts val="0"/>
              </a:spcAft>
              <a:buFont typeface="Wingdings" panose="05000000000000000000" pitchFamily="2" charset="2"/>
              <a:buChar char="Ø"/>
            </a:pPr>
            <a:r>
              <a:rPr lang="en-IN" sz="1800" b="1" u="sng" dirty="0">
                <a:effectLst/>
                <a:ea typeface="Calibri" panose="020F0502020204030204" pitchFamily="34" charset="0"/>
              </a:rPr>
              <a:t>User Interaction:</a:t>
            </a:r>
          </a:p>
          <a:p>
            <a:pPr marL="669798" lvl="2" indent="-285750">
              <a:spcBef>
                <a:spcPts val="0"/>
              </a:spcBef>
              <a:spcAft>
                <a:spcPts val="0"/>
              </a:spcAft>
              <a:buFont typeface="Wingdings" panose="05000000000000000000" pitchFamily="2" charset="2"/>
              <a:buChar char="§"/>
            </a:pPr>
            <a:r>
              <a:rPr lang="en-US" dirty="0">
                <a:effectLst/>
                <a:ea typeface="Calibri" panose="020F0502020204030204" pitchFamily="34" charset="0"/>
              </a:rPr>
              <a:t>Year Slider</a:t>
            </a:r>
          </a:p>
          <a:p>
            <a:pPr marL="669798" lvl="2" indent="-285750">
              <a:spcBef>
                <a:spcPts val="0"/>
              </a:spcBef>
              <a:spcAft>
                <a:spcPts val="0"/>
              </a:spcAft>
              <a:buFont typeface="Wingdings" panose="05000000000000000000" pitchFamily="2" charset="2"/>
              <a:buChar char="§"/>
            </a:pPr>
            <a:r>
              <a:rPr lang="en-US" dirty="0">
                <a:effectLst/>
                <a:ea typeface="Calibri" panose="020F0502020204030204" pitchFamily="34" charset="0"/>
              </a:rPr>
              <a:t>Detail on Demand (Toggle Button)</a:t>
            </a:r>
          </a:p>
          <a:p>
            <a:pPr lvl="3">
              <a:spcBef>
                <a:spcPts val="0"/>
              </a:spcBef>
              <a:spcAft>
                <a:spcPts val="0"/>
              </a:spcAft>
              <a:buFont typeface="Wingdings" panose="05000000000000000000" pitchFamily="2" charset="2"/>
              <a:buChar char="ü"/>
            </a:pPr>
            <a:r>
              <a:rPr lang="en-US" dirty="0">
                <a:ea typeface="Calibri" panose="020F0502020204030204" pitchFamily="34" charset="0"/>
              </a:rPr>
              <a:t> A toggle button for switching between the presentation of the top ten countries and the bottom ten countries.</a:t>
            </a:r>
            <a:endParaRPr lang="en-US" dirty="0">
              <a:effectLst/>
              <a:ea typeface="Calibri" panose="020F0502020204030204" pitchFamily="34" charset="0"/>
            </a:endParaRPr>
          </a:p>
        </p:txBody>
      </p:sp>
      <p:cxnSp>
        <p:nvCxnSpPr>
          <p:cNvPr id="5" name="Straight Connector 4">
            <a:extLst>
              <a:ext uri="{FF2B5EF4-FFF2-40B4-BE49-F238E27FC236}">
                <a16:creationId xmlns:a16="http://schemas.microsoft.com/office/drawing/2014/main" id="{913DABE9-79F8-CBB2-D8BE-7534DE04F1D0}"/>
              </a:ext>
            </a:extLst>
          </p:cNvPr>
          <p:cNvCxnSpPr>
            <a:cxnSpLocks/>
          </p:cNvCxnSpPr>
          <p:nvPr/>
        </p:nvCxnSpPr>
        <p:spPr>
          <a:xfrm flipH="1">
            <a:off x="130629" y="1212980"/>
            <a:ext cx="11756571"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4C880384-7A86-1EDC-01DC-86EF635D1DD9}"/>
              </a:ext>
            </a:extLst>
          </p:cNvPr>
          <p:cNvSpPr>
            <a:spLocks noGrp="1"/>
          </p:cNvSpPr>
          <p:nvPr>
            <p:ph type="sldNum" sz="quarter" idx="12"/>
          </p:nvPr>
        </p:nvSpPr>
        <p:spPr/>
        <p:txBody>
          <a:bodyPr/>
          <a:lstStyle/>
          <a:p>
            <a:fld id="{170E4F05-5669-4246-A503-1627115BA43B}" type="slidenum">
              <a:rPr lang="en-IN" smtClean="0"/>
              <a:t>8</a:t>
            </a:fld>
            <a:endParaRPr lang="en-IN"/>
          </a:p>
        </p:txBody>
      </p:sp>
      <p:pic>
        <p:nvPicPr>
          <p:cNvPr id="9" name="Picture 8">
            <a:extLst>
              <a:ext uri="{FF2B5EF4-FFF2-40B4-BE49-F238E27FC236}">
                <a16:creationId xmlns:a16="http://schemas.microsoft.com/office/drawing/2014/main" id="{C168CB23-43EB-CBB0-6E36-7B16E36823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2281" y="198748"/>
            <a:ext cx="944919" cy="922241"/>
          </a:xfrm>
          <a:prstGeom prst="rect">
            <a:avLst/>
          </a:prstGeom>
        </p:spPr>
      </p:pic>
    </p:spTree>
    <p:extLst>
      <p:ext uri="{BB962C8B-B14F-4D97-AF65-F5344CB8AC3E}">
        <p14:creationId xmlns:p14="http://schemas.microsoft.com/office/powerpoint/2010/main" val="2098532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E280B-0FD7-C796-4BD4-12920177F6FF}"/>
              </a:ext>
            </a:extLst>
          </p:cNvPr>
          <p:cNvSpPr>
            <a:spLocks noGrp="1"/>
          </p:cNvSpPr>
          <p:nvPr>
            <p:ph type="title" idx="4294967295"/>
          </p:nvPr>
        </p:nvSpPr>
        <p:spPr>
          <a:xfrm>
            <a:off x="289249" y="345315"/>
            <a:ext cx="11017250" cy="795338"/>
          </a:xfrm>
        </p:spPr>
        <p:txBody>
          <a:bodyPr anchor="b">
            <a:normAutofit/>
          </a:bodyPr>
          <a:lstStyle/>
          <a:p>
            <a:r>
              <a:rPr lang="en-IN" sz="3600" dirty="0"/>
              <a:t>VIZ 3: COUNTRY-WISE DATA COMPARISON</a:t>
            </a:r>
            <a:endParaRPr lang="en-IN" sz="3400"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CD7C40E-15E0-359E-33FF-5B585D9B4867}"/>
              </a:ext>
            </a:extLst>
          </p:cNvPr>
          <p:cNvSpPr>
            <a:spLocks noGrp="1"/>
          </p:cNvSpPr>
          <p:nvPr>
            <p:ph idx="4294967295"/>
          </p:nvPr>
        </p:nvSpPr>
        <p:spPr>
          <a:xfrm>
            <a:off x="603952" y="1348486"/>
            <a:ext cx="11130848" cy="1658598"/>
          </a:xfrm>
        </p:spPr>
        <p:txBody>
          <a:bodyPr anchor="t">
            <a:noAutofit/>
          </a:bodyPr>
          <a:lstStyle/>
          <a:p>
            <a:pPr marL="194310" marR="0" indent="-285750">
              <a:spcBef>
                <a:spcPts val="0"/>
              </a:spcBef>
              <a:spcAft>
                <a:spcPts val="0"/>
              </a:spcAft>
              <a:buFont typeface="Wingdings" panose="05000000000000000000" pitchFamily="2" charset="2"/>
              <a:buChar char="Ø"/>
            </a:pPr>
            <a:r>
              <a:rPr lang="en-IN" sz="1800" b="1" u="sng" dirty="0">
                <a:effectLst/>
                <a:ea typeface="Calibri" panose="020F0502020204030204" pitchFamily="34" charset="0"/>
              </a:rPr>
              <a:t>Visualization Type:</a:t>
            </a:r>
            <a:r>
              <a:rPr lang="en-IN" sz="1800" b="1" dirty="0">
                <a:effectLst/>
                <a:ea typeface="Calibri" panose="020F0502020204030204" pitchFamily="34" charset="0"/>
              </a:rPr>
              <a:t> </a:t>
            </a:r>
            <a:r>
              <a:rPr lang="en-IN" sz="1800" dirty="0">
                <a:ea typeface="Calibri" panose="020F0502020204030204" pitchFamily="34" charset="0"/>
              </a:rPr>
              <a:t>Area</a:t>
            </a:r>
            <a:r>
              <a:rPr lang="en-IN" sz="1800" dirty="0">
                <a:effectLst/>
                <a:ea typeface="Calibri" panose="020F0502020204030204" pitchFamily="34" charset="0"/>
              </a:rPr>
              <a:t> Chart using </a:t>
            </a:r>
            <a:r>
              <a:rPr lang="en-IN" sz="1800" b="1" i="1" dirty="0">
                <a:effectLst/>
                <a:ea typeface="Calibri" panose="020F0502020204030204" pitchFamily="34" charset="0"/>
              </a:rPr>
              <a:t>e-Charts</a:t>
            </a:r>
            <a:r>
              <a:rPr lang="en-IN" sz="1800" dirty="0">
                <a:effectLst/>
                <a:ea typeface="Calibri" panose="020F0502020204030204" pitchFamily="34" charset="0"/>
              </a:rPr>
              <a:t> (</a:t>
            </a:r>
            <a:r>
              <a:rPr lang="en-IN" sz="1800" b="1" i="1" dirty="0">
                <a:effectLst/>
                <a:ea typeface="Calibri" panose="020F0502020204030204" pitchFamily="34" charset="0"/>
              </a:rPr>
              <a:t>Action</a:t>
            </a:r>
            <a:r>
              <a:rPr lang="en-IN" sz="1800" i="1" dirty="0">
                <a:effectLst/>
                <a:ea typeface="Calibri" panose="020F0502020204030204" pitchFamily="34" charset="0"/>
              </a:rPr>
              <a:t>:</a:t>
            </a:r>
            <a:r>
              <a:rPr lang="en-IN" sz="1800" dirty="0">
                <a:effectLst/>
                <a:ea typeface="Calibri" panose="020F0502020204030204" pitchFamily="34" charset="0"/>
              </a:rPr>
              <a:t> Present | </a:t>
            </a:r>
            <a:r>
              <a:rPr lang="en-IN" sz="1800" b="1" i="1" dirty="0">
                <a:effectLst/>
                <a:ea typeface="Calibri" panose="020F0502020204030204" pitchFamily="34" charset="0"/>
              </a:rPr>
              <a:t>Target</a:t>
            </a:r>
            <a:r>
              <a:rPr lang="en-IN" sz="1800" i="1" dirty="0">
                <a:effectLst/>
                <a:ea typeface="Calibri" panose="020F0502020204030204" pitchFamily="34" charset="0"/>
              </a:rPr>
              <a:t>:</a:t>
            </a:r>
            <a:r>
              <a:rPr lang="en-IN" sz="1800" dirty="0">
                <a:effectLst/>
                <a:ea typeface="Calibri" panose="020F0502020204030204" pitchFamily="34" charset="0"/>
              </a:rPr>
              <a:t> Trends)</a:t>
            </a:r>
          </a:p>
          <a:p>
            <a:pPr marL="194310" marR="0" indent="-285750">
              <a:spcBef>
                <a:spcPts val="0"/>
              </a:spcBef>
              <a:spcAft>
                <a:spcPts val="0"/>
              </a:spcAft>
              <a:buFont typeface="Wingdings" panose="05000000000000000000" pitchFamily="2" charset="2"/>
              <a:buChar char="Ø"/>
            </a:pPr>
            <a:endParaRPr lang="en-IN" sz="1800" dirty="0">
              <a:ea typeface="Calibri" panose="020F0502020204030204" pitchFamily="34" charset="0"/>
            </a:endParaRPr>
          </a:p>
          <a:p>
            <a:pPr marL="194310" marR="0" indent="-285750">
              <a:spcBef>
                <a:spcPts val="0"/>
              </a:spcBef>
              <a:spcAft>
                <a:spcPts val="0"/>
              </a:spcAft>
              <a:buFont typeface="Wingdings" panose="05000000000000000000" pitchFamily="2" charset="2"/>
              <a:buChar char="Ø"/>
            </a:pPr>
            <a:r>
              <a:rPr lang="en-IN" sz="1800" b="1" u="sng" dirty="0">
                <a:effectLst/>
                <a:ea typeface="Calibri" panose="020F0502020204030204" pitchFamily="34" charset="0"/>
              </a:rPr>
              <a:t>Description:</a:t>
            </a:r>
            <a:r>
              <a:rPr lang="en-IN" sz="1800" b="1" dirty="0">
                <a:effectLst/>
                <a:ea typeface="Calibri" panose="020F0502020204030204" pitchFamily="34" charset="0"/>
              </a:rPr>
              <a:t> </a:t>
            </a:r>
            <a:r>
              <a:rPr lang="en-US" sz="1800" dirty="0">
                <a:effectLst/>
                <a:ea typeface="Calibri" panose="020F0502020204030204" pitchFamily="34" charset="0"/>
              </a:rPr>
              <a:t>To showcase the temporal trends of both Energy </a:t>
            </a:r>
            <a:r>
              <a:rPr lang="en-US" sz="1800" dirty="0">
                <a:ea typeface="Calibri" panose="020F0502020204030204" pitchFamily="34" charset="0"/>
              </a:rPr>
              <a:t>C</a:t>
            </a:r>
            <a:r>
              <a:rPr lang="en-US" sz="1800" dirty="0">
                <a:effectLst/>
                <a:ea typeface="Calibri" panose="020F0502020204030204" pitchFamily="34" charset="0"/>
              </a:rPr>
              <a:t>onsumption and GDP per unit of energy use over time with the chart's filled areas representing the magnitudes of each metric.</a:t>
            </a:r>
            <a:endParaRPr lang="en-IN" sz="1800" dirty="0">
              <a:effectLst/>
              <a:ea typeface="Calibri" panose="020F0502020204030204" pitchFamily="34" charset="0"/>
            </a:endParaRPr>
          </a:p>
          <a:p>
            <a:pPr marL="0" marR="0">
              <a:spcBef>
                <a:spcPts val="0"/>
              </a:spcBef>
              <a:spcAft>
                <a:spcPts val="0"/>
              </a:spcAft>
            </a:pPr>
            <a:endParaRPr lang="en-IN" sz="1800" dirty="0">
              <a:effectLst/>
              <a:ea typeface="Calibri" panose="020F0502020204030204" pitchFamily="34" charset="0"/>
            </a:endParaRPr>
          </a:p>
          <a:p>
            <a:pPr marL="194310" marR="0" indent="-285750">
              <a:spcBef>
                <a:spcPts val="0"/>
              </a:spcBef>
              <a:spcAft>
                <a:spcPts val="0"/>
              </a:spcAft>
              <a:buFont typeface="Wingdings" panose="05000000000000000000" pitchFamily="2" charset="2"/>
              <a:buChar char="Ø"/>
            </a:pPr>
            <a:r>
              <a:rPr lang="en-IN" sz="1800" b="1" u="sng" dirty="0">
                <a:effectLst/>
                <a:ea typeface="Calibri" panose="020F0502020204030204" pitchFamily="34" charset="0"/>
              </a:rPr>
              <a:t>Features Used:</a:t>
            </a:r>
          </a:p>
          <a:p>
            <a:pPr marL="669798" lvl="2" indent="-285750">
              <a:spcBef>
                <a:spcPts val="0"/>
              </a:spcBef>
              <a:spcAft>
                <a:spcPts val="0"/>
              </a:spcAft>
              <a:buFont typeface="Wingdings" panose="05000000000000000000" pitchFamily="2" charset="2"/>
              <a:buChar char="§"/>
            </a:pPr>
            <a:r>
              <a:rPr lang="en-IN" dirty="0">
                <a:effectLst/>
                <a:ea typeface="Calibri" panose="020F0502020204030204" pitchFamily="34" charset="0"/>
              </a:rPr>
              <a:t>Year, Country, Energy Consumption (TWh), </a:t>
            </a:r>
            <a:r>
              <a:rPr lang="en-US" dirty="0">
                <a:effectLst/>
                <a:ea typeface="Calibri" panose="020F0502020204030204" pitchFamily="34" charset="0"/>
              </a:rPr>
              <a:t>GDP per unit of energy use (in U.S. dollars (PPP) per kilogram of oil equivalent)</a:t>
            </a:r>
            <a:endParaRPr lang="en-IN" dirty="0">
              <a:effectLst/>
              <a:ea typeface="Calibri" panose="020F0502020204030204" pitchFamily="34" charset="0"/>
            </a:endParaRPr>
          </a:p>
          <a:p>
            <a:pPr marL="669798" lvl="2" indent="-285750">
              <a:spcBef>
                <a:spcPts val="0"/>
              </a:spcBef>
              <a:spcAft>
                <a:spcPts val="0"/>
              </a:spcAft>
              <a:buFont typeface="Wingdings" panose="05000000000000000000" pitchFamily="2" charset="2"/>
              <a:buChar char="§"/>
            </a:pPr>
            <a:endParaRPr lang="en-IN" i="1" dirty="0">
              <a:ea typeface="Calibri" panose="020F0502020204030204" pitchFamily="34" charset="0"/>
            </a:endParaRPr>
          </a:p>
          <a:p>
            <a:pPr marL="194310" marR="0" indent="-285750">
              <a:spcBef>
                <a:spcPts val="0"/>
              </a:spcBef>
              <a:spcAft>
                <a:spcPts val="0"/>
              </a:spcAft>
              <a:buFont typeface="Wingdings" panose="05000000000000000000" pitchFamily="2" charset="2"/>
              <a:buChar char="Ø"/>
            </a:pPr>
            <a:r>
              <a:rPr lang="en-IN" sz="1800" b="1" u="sng" dirty="0">
                <a:effectLst/>
                <a:ea typeface="Calibri" panose="020F0502020204030204" pitchFamily="34" charset="0"/>
              </a:rPr>
              <a:t>Marks &amp; Channels:</a:t>
            </a:r>
          </a:p>
          <a:p>
            <a:pPr marL="669798" lvl="2" indent="-285750">
              <a:spcBef>
                <a:spcPts val="0"/>
              </a:spcBef>
              <a:spcAft>
                <a:spcPts val="0"/>
              </a:spcAft>
              <a:buFont typeface="Wingdings" panose="05000000000000000000" pitchFamily="2" charset="2"/>
              <a:buChar char="§"/>
            </a:pPr>
            <a:r>
              <a:rPr lang="en-US" i="1" dirty="0">
                <a:effectLst/>
                <a:ea typeface="Calibri" panose="020F0502020204030204" pitchFamily="34" charset="0"/>
              </a:rPr>
              <a:t>Marks: </a:t>
            </a:r>
            <a:r>
              <a:rPr lang="en-US" dirty="0">
                <a:effectLst/>
                <a:ea typeface="Calibri" panose="020F0502020204030204" pitchFamily="34" charset="0"/>
              </a:rPr>
              <a:t>Lines and filled areas representing the trajectory of Energy Consumption / GDP per unit of energy use for each country over time.</a:t>
            </a:r>
          </a:p>
          <a:p>
            <a:pPr marL="669798" lvl="2" indent="-285750">
              <a:spcBef>
                <a:spcPts val="0"/>
              </a:spcBef>
              <a:spcAft>
                <a:spcPts val="0"/>
              </a:spcAft>
              <a:buFont typeface="Wingdings" panose="05000000000000000000" pitchFamily="2" charset="2"/>
              <a:buChar char="§"/>
            </a:pPr>
            <a:r>
              <a:rPr lang="en-IN" i="1" dirty="0">
                <a:effectLst/>
                <a:ea typeface="Calibri" panose="020F0502020204030204" pitchFamily="34" charset="0"/>
              </a:rPr>
              <a:t>Channels:</a:t>
            </a:r>
          </a:p>
          <a:p>
            <a:pPr lvl="3">
              <a:spcBef>
                <a:spcPts val="0"/>
              </a:spcBef>
              <a:spcAft>
                <a:spcPts val="0"/>
              </a:spcAft>
              <a:buFont typeface="Wingdings" panose="05000000000000000000" pitchFamily="2" charset="2"/>
              <a:buChar char="ü"/>
            </a:pPr>
            <a:r>
              <a:rPr lang="en-IN" dirty="0">
                <a:ea typeface="Calibri" panose="020F0502020204030204" pitchFamily="34" charset="0"/>
              </a:rPr>
              <a:t>  </a:t>
            </a:r>
            <a:r>
              <a:rPr lang="en-US" dirty="0">
                <a:ea typeface="Calibri" panose="020F0502020204030204" pitchFamily="34" charset="0"/>
              </a:rPr>
              <a:t>X-axis: Year </a:t>
            </a:r>
          </a:p>
          <a:p>
            <a:pPr lvl="3">
              <a:spcBef>
                <a:spcPts val="0"/>
              </a:spcBef>
              <a:spcAft>
                <a:spcPts val="0"/>
              </a:spcAft>
              <a:buFont typeface="Wingdings" panose="05000000000000000000" pitchFamily="2" charset="2"/>
              <a:buChar char="ü"/>
            </a:pPr>
            <a:r>
              <a:rPr lang="en-US" dirty="0">
                <a:ea typeface="Calibri" panose="020F0502020204030204" pitchFamily="34" charset="0"/>
              </a:rPr>
              <a:t>  Y-axis: Energy Consumption / GDP per unit of energy use</a:t>
            </a:r>
          </a:p>
          <a:p>
            <a:pPr marL="384048" lvl="2" indent="0">
              <a:spcBef>
                <a:spcPts val="0"/>
              </a:spcBef>
              <a:spcAft>
                <a:spcPts val="0"/>
              </a:spcAft>
              <a:buNone/>
            </a:pPr>
            <a:endParaRPr lang="en-US" i="1" dirty="0">
              <a:ea typeface="Calibri" panose="020F0502020204030204" pitchFamily="34" charset="0"/>
            </a:endParaRPr>
          </a:p>
          <a:p>
            <a:pPr marL="194310" marR="0" indent="-285750">
              <a:spcBef>
                <a:spcPts val="0"/>
              </a:spcBef>
              <a:spcAft>
                <a:spcPts val="0"/>
              </a:spcAft>
              <a:buFont typeface="Wingdings" panose="05000000000000000000" pitchFamily="2" charset="2"/>
              <a:buChar char="Ø"/>
            </a:pPr>
            <a:r>
              <a:rPr lang="en-IN" sz="1800" b="1" u="sng" dirty="0">
                <a:effectLst/>
                <a:ea typeface="Calibri" panose="020F0502020204030204" pitchFamily="34" charset="0"/>
              </a:rPr>
              <a:t>User Interaction:</a:t>
            </a:r>
          </a:p>
          <a:p>
            <a:pPr marL="669798" lvl="2" indent="-285750">
              <a:spcBef>
                <a:spcPts val="0"/>
              </a:spcBef>
              <a:spcAft>
                <a:spcPts val="0"/>
              </a:spcAft>
              <a:buFont typeface="Wingdings" panose="05000000000000000000" pitchFamily="2" charset="2"/>
              <a:buChar char="§"/>
            </a:pPr>
            <a:r>
              <a:rPr lang="en-US" dirty="0">
                <a:effectLst/>
                <a:ea typeface="Calibri" panose="020F0502020204030204" pitchFamily="34" charset="0"/>
              </a:rPr>
              <a:t>E-charts Zoom Slider</a:t>
            </a:r>
          </a:p>
          <a:p>
            <a:pPr marL="669798" lvl="2" indent="-285750">
              <a:spcBef>
                <a:spcPts val="0"/>
              </a:spcBef>
              <a:spcAft>
                <a:spcPts val="0"/>
              </a:spcAft>
              <a:buFont typeface="Wingdings" panose="05000000000000000000" pitchFamily="2" charset="2"/>
              <a:buChar char="§"/>
            </a:pPr>
            <a:r>
              <a:rPr lang="en-US" dirty="0">
                <a:effectLst/>
                <a:ea typeface="Calibri" panose="020F0502020204030204" pitchFamily="34" charset="0"/>
              </a:rPr>
              <a:t>Detail on Demand</a:t>
            </a:r>
          </a:p>
          <a:p>
            <a:pPr lvl="3">
              <a:spcBef>
                <a:spcPts val="0"/>
              </a:spcBef>
              <a:spcAft>
                <a:spcPts val="0"/>
              </a:spcAft>
              <a:buFont typeface="Wingdings" panose="05000000000000000000" pitchFamily="2" charset="2"/>
              <a:buChar char="ü"/>
            </a:pPr>
            <a:r>
              <a:rPr lang="en-US" dirty="0">
                <a:effectLst/>
                <a:ea typeface="Calibri" panose="020F0502020204030204" pitchFamily="34" charset="0"/>
              </a:rPr>
              <a:t>  </a:t>
            </a:r>
            <a:r>
              <a:rPr lang="en-US" dirty="0">
                <a:ea typeface="Calibri" panose="020F0502020204030204" pitchFamily="34" charset="0"/>
              </a:rPr>
              <a:t>A toggle button for switching between the Energy Consumption and GDP per unit of energy use metrics.</a:t>
            </a:r>
            <a:endParaRPr lang="en-US" dirty="0">
              <a:effectLst/>
              <a:ea typeface="Calibri" panose="020F0502020204030204" pitchFamily="34" charset="0"/>
            </a:endParaRPr>
          </a:p>
          <a:p>
            <a:pPr lvl="3">
              <a:spcBef>
                <a:spcPts val="0"/>
              </a:spcBef>
              <a:spcAft>
                <a:spcPts val="0"/>
              </a:spcAft>
              <a:buFont typeface="Wingdings" panose="05000000000000000000" pitchFamily="2" charset="2"/>
              <a:buChar char="ü"/>
            </a:pPr>
            <a:r>
              <a:rPr lang="en-US" dirty="0">
                <a:ea typeface="Calibri" panose="020F0502020204030204" pitchFamily="34" charset="0"/>
              </a:rPr>
              <a:t>  </a:t>
            </a:r>
            <a:r>
              <a:rPr lang="en-US" dirty="0">
                <a:effectLst/>
                <a:ea typeface="Calibri" panose="020F0502020204030204" pitchFamily="34" charset="0"/>
              </a:rPr>
              <a:t>Tooltip.</a:t>
            </a:r>
          </a:p>
          <a:p>
            <a:pPr lvl="3">
              <a:spcBef>
                <a:spcPts val="0"/>
              </a:spcBef>
              <a:spcAft>
                <a:spcPts val="0"/>
              </a:spcAft>
              <a:buFont typeface="Wingdings" panose="05000000000000000000" pitchFamily="2" charset="2"/>
              <a:buChar char="ü"/>
            </a:pPr>
            <a:r>
              <a:rPr lang="en-US" dirty="0">
                <a:ea typeface="Calibri" panose="020F0502020204030204" pitchFamily="34" charset="0"/>
              </a:rPr>
              <a:t>  </a:t>
            </a:r>
            <a:r>
              <a:rPr lang="en-US" dirty="0">
                <a:effectLst/>
                <a:ea typeface="Calibri" panose="020F0502020204030204" pitchFamily="34" charset="0"/>
              </a:rPr>
              <a:t>Multi-selection Checkbox for country selection.</a:t>
            </a:r>
          </a:p>
        </p:txBody>
      </p:sp>
      <p:cxnSp>
        <p:nvCxnSpPr>
          <p:cNvPr id="5" name="Straight Connector 4">
            <a:extLst>
              <a:ext uri="{FF2B5EF4-FFF2-40B4-BE49-F238E27FC236}">
                <a16:creationId xmlns:a16="http://schemas.microsoft.com/office/drawing/2014/main" id="{913DABE9-79F8-CBB2-D8BE-7534DE04F1D0}"/>
              </a:ext>
            </a:extLst>
          </p:cNvPr>
          <p:cNvCxnSpPr>
            <a:cxnSpLocks/>
          </p:cNvCxnSpPr>
          <p:nvPr/>
        </p:nvCxnSpPr>
        <p:spPr>
          <a:xfrm flipH="1">
            <a:off x="130629" y="1212980"/>
            <a:ext cx="11756571"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4C880384-7A86-1EDC-01DC-86EF635D1DD9}"/>
              </a:ext>
            </a:extLst>
          </p:cNvPr>
          <p:cNvSpPr>
            <a:spLocks noGrp="1"/>
          </p:cNvSpPr>
          <p:nvPr>
            <p:ph type="sldNum" sz="quarter" idx="12"/>
          </p:nvPr>
        </p:nvSpPr>
        <p:spPr/>
        <p:txBody>
          <a:bodyPr/>
          <a:lstStyle/>
          <a:p>
            <a:fld id="{170E4F05-5669-4246-A503-1627115BA43B}" type="slidenum">
              <a:rPr lang="en-IN" smtClean="0"/>
              <a:t>9</a:t>
            </a:fld>
            <a:endParaRPr lang="en-IN"/>
          </a:p>
        </p:txBody>
      </p:sp>
      <p:pic>
        <p:nvPicPr>
          <p:cNvPr id="9" name="Picture 8">
            <a:extLst>
              <a:ext uri="{FF2B5EF4-FFF2-40B4-BE49-F238E27FC236}">
                <a16:creationId xmlns:a16="http://schemas.microsoft.com/office/drawing/2014/main" id="{C168CB23-43EB-CBB0-6E36-7B16E36823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2281" y="198748"/>
            <a:ext cx="944919" cy="922241"/>
          </a:xfrm>
          <a:prstGeom prst="rect">
            <a:avLst/>
          </a:prstGeom>
        </p:spPr>
      </p:pic>
    </p:spTree>
    <p:extLst>
      <p:ext uri="{BB962C8B-B14F-4D97-AF65-F5344CB8AC3E}">
        <p14:creationId xmlns:p14="http://schemas.microsoft.com/office/powerpoint/2010/main" val="1416921502"/>
      </p:ext>
    </p:extLst>
  </p:cSld>
  <p:clrMapOvr>
    <a:masterClrMapping/>
  </p:clrMapOvr>
</p:sld>
</file>

<file path=ppt/theme/theme1.xml><?xml version="1.0" encoding="utf-8"?>
<a:theme xmlns:a="http://schemas.openxmlformats.org/drawingml/2006/main" name="Retrospec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2870</TotalTime>
  <Words>1178</Words>
  <Application>Microsoft Office PowerPoint</Application>
  <PresentationFormat>Widescreen</PresentationFormat>
  <Paragraphs>134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Calibri Light</vt:lpstr>
      <vt:lpstr>Times New Roman</vt:lpstr>
      <vt:lpstr>Wingdings</vt:lpstr>
      <vt:lpstr>Retrospect</vt:lpstr>
      <vt:lpstr>DSC 530 – DATA VISUALIZATION FINAL PROJECT   POWERING PROSPERITY - THE INFLUENCE OF RENEWABLE ENERGY ON GLOBAL GDP EFFICIENCY </vt:lpstr>
      <vt:lpstr>BUSINESS PROBLEM</vt:lpstr>
      <vt:lpstr>DATASETS OVERVIEW</vt:lpstr>
      <vt:lpstr>DATA PROCESSING STEPS</vt:lpstr>
      <vt:lpstr>VIZ 1: WORLDWIDE ENERGY CONSUMPTION</vt:lpstr>
      <vt:lpstr>MULTIVIEW TOOLTIP: GDP TRENDS</vt:lpstr>
      <vt:lpstr>MULTIVIEW TOOLTIP: ENERGY vs GDP CORRELATION</vt:lpstr>
      <vt:lpstr>VIZ 2: ENERGY CONSUMPTION RANKINGS</vt:lpstr>
      <vt:lpstr>VIZ 3: COUNTRY-WISE DATA COMPARISON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CLUSTERING ON AIRLINES DATA USING PCA AND K-MEANS ALGORITHM IN AMAZON SAGEMAKER </dc:title>
  <dc:creator>Sujitha</dc:creator>
  <cp:lastModifiedBy>Sujitha Vasanthakumar</cp:lastModifiedBy>
  <cp:revision>25</cp:revision>
  <dcterms:created xsi:type="dcterms:W3CDTF">2023-08-01T18:04:30Z</dcterms:created>
  <dcterms:modified xsi:type="dcterms:W3CDTF">2023-12-14T08:31:04Z</dcterms:modified>
</cp:coreProperties>
</file>