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303838" cy="1189038"/>
  <p:notesSz cx="6858000" cy="9144000"/>
  <p:defaultTextStyle>
    <a:defPPr>
      <a:defRPr lang="en-US"/>
    </a:defPPr>
    <a:lvl1pPr marL="0" algn="l" defTabSz="4812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40629" algn="l" defTabSz="4812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81260" algn="l" defTabSz="4812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21889" algn="l" defTabSz="4812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62519" algn="l" defTabSz="4812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203149" algn="l" defTabSz="4812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43779" algn="l" defTabSz="4812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84409" algn="l" defTabSz="4812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925039" algn="l" defTabSz="4812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1" d="100"/>
          <a:sy n="191" d="100"/>
        </p:scale>
        <p:origin x="-77" y="-504"/>
      </p:cViewPr>
      <p:guideLst>
        <p:guide orient="horz" pos="375"/>
        <p:guide pos="1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369373"/>
            <a:ext cx="4508262" cy="2548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76" y="673788"/>
            <a:ext cx="3712687" cy="3038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0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1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2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3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4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5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F692-2C16-499B-9F66-1CE89D30695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43D8-A24E-4789-A540-AA1C2767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F692-2C16-499B-9F66-1CE89D30695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43D8-A24E-4789-A540-AA1C2767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5282" y="18993"/>
            <a:ext cx="1193364" cy="4059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192" y="18993"/>
            <a:ext cx="3491693" cy="4059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F692-2C16-499B-9F66-1CE89D30695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43D8-A24E-4789-A540-AA1C2767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F692-2C16-499B-9F66-1CE89D30695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43D8-A24E-4789-A540-AA1C2767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9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67" y="764068"/>
            <a:ext cx="4508262" cy="236156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67" y="503966"/>
            <a:ext cx="4508262" cy="260102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062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812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2188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6251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20314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4377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8440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92503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F692-2C16-499B-9F66-1CE89D30695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43D8-A24E-4789-A540-AA1C2767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192" y="110924"/>
            <a:ext cx="2342528" cy="314050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6118" y="110924"/>
            <a:ext cx="2342528" cy="314050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F692-2C16-499B-9F66-1CE89D30695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43D8-A24E-4789-A540-AA1C2767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7617"/>
            <a:ext cx="4773454" cy="1981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4" y="266159"/>
            <a:ext cx="2343450" cy="110921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0629" indent="0">
              <a:buNone/>
              <a:defRPr sz="1100" b="1"/>
            </a:lvl2pPr>
            <a:lvl3pPr marL="481260" indent="0">
              <a:buNone/>
              <a:defRPr sz="900" b="1"/>
            </a:lvl3pPr>
            <a:lvl4pPr marL="721889" indent="0">
              <a:buNone/>
              <a:defRPr sz="900" b="1"/>
            </a:lvl4pPr>
            <a:lvl5pPr marL="962519" indent="0">
              <a:buNone/>
              <a:defRPr sz="900" b="1"/>
            </a:lvl5pPr>
            <a:lvl6pPr marL="1203149" indent="0">
              <a:buNone/>
              <a:defRPr sz="900" b="1"/>
            </a:lvl6pPr>
            <a:lvl7pPr marL="1443779" indent="0">
              <a:buNone/>
              <a:defRPr sz="900" b="1"/>
            </a:lvl7pPr>
            <a:lvl8pPr marL="1684409" indent="0">
              <a:buNone/>
              <a:defRPr sz="900" b="1"/>
            </a:lvl8pPr>
            <a:lvl9pPr marL="1925039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94" y="377080"/>
            <a:ext cx="2343450" cy="685073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4279" y="266159"/>
            <a:ext cx="2344370" cy="110921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0629" indent="0">
              <a:buNone/>
              <a:defRPr sz="1100" b="1"/>
            </a:lvl2pPr>
            <a:lvl3pPr marL="481260" indent="0">
              <a:buNone/>
              <a:defRPr sz="900" b="1"/>
            </a:lvl3pPr>
            <a:lvl4pPr marL="721889" indent="0">
              <a:buNone/>
              <a:defRPr sz="900" b="1"/>
            </a:lvl4pPr>
            <a:lvl5pPr marL="962519" indent="0">
              <a:buNone/>
              <a:defRPr sz="900" b="1"/>
            </a:lvl5pPr>
            <a:lvl6pPr marL="1203149" indent="0">
              <a:buNone/>
              <a:defRPr sz="900" b="1"/>
            </a:lvl6pPr>
            <a:lvl7pPr marL="1443779" indent="0">
              <a:buNone/>
              <a:defRPr sz="900" b="1"/>
            </a:lvl7pPr>
            <a:lvl8pPr marL="1684409" indent="0">
              <a:buNone/>
              <a:defRPr sz="900" b="1"/>
            </a:lvl8pPr>
            <a:lvl9pPr marL="1925039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4279" y="377080"/>
            <a:ext cx="2344370" cy="685073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F692-2C16-499B-9F66-1CE89D30695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43D8-A24E-4789-A540-AA1C2767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3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F692-2C16-499B-9F66-1CE89D30695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43D8-A24E-4789-A540-AA1C2767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9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F692-2C16-499B-9F66-1CE89D30695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43D8-A24E-4789-A540-AA1C2767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9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3" y="47341"/>
            <a:ext cx="1744926" cy="20147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654" y="47342"/>
            <a:ext cx="2964993" cy="101481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193" y="248819"/>
            <a:ext cx="1744926" cy="813335"/>
          </a:xfrm>
        </p:spPr>
        <p:txBody>
          <a:bodyPr/>
          <a:lstStyle>
            <a:lvl1pPr marL="0" indent="0">
              <a:buNone/>
              <a:defRPr sz="700"/>
            </a:lvl1pPr>
            <a:lvl2pPr marL="240629" indent="0">
              <a:buNone/>
              <a:defRPr sz="700"/>
            </a:lvl2pPr>
            <a:lvl3pPr marL="481260" indent="0">
              <a:buNone/>
              <a:defRPr sz="500"/>
            </a:lvl3pPr>
            <a:lvl4pPr marL="721889" indent="0">
              <a:buNone/>
              <a:defRPr sz="500"/>
            </a:lvl4pPr>
            <a:lvl5pPr marL="962519" indent="0">
              <a:buNone/>
              <a:defRPr sz="500"/>
            </a:lvl5pPr>
            <a:lvl6pPr marL="1203149" indent="0">
              <a:buNone/>
              <a:defRPr sz="500"/>
            </a:lvl6pPr>
            <a:lvl7pPr marL="1443779" indent="0">
              <a:buNone/>
              <a:defRPr sz="500"/>
            </a:lvl7pPr>
            <a:lvl8pPr marL="1684409" indent="0">
              <a:buNone/>
              <a:defRPr sz="500"/>
            </a:lvl8pPr>
            <a:lvl9pPr marL="1925039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F692-2C16-499B-9F66-1CE89D30695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43D8-A24E-4789-A540-AA1C2767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7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90" y="832329"/>
            <a:ext cx="3182303" cy="982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590" y="106243"/>
            <a:ext cx="3182303" cy="713423"/>
          </a:xfrm>
        </p:spPr>
        <p:txBody>
          <a:bodyPr/>
          <a:lstStyle>
            <a:lvl1pPr marL="0" indent="0">
              <a:buNone/>
              <a:defRPr sz="1600"/>
            </a:lvl1pPr>
            <a:lvl2pPr marL="240629" indent="0">
              <a:buNone/>
              <a:defRPr sz="1400"/>
            </a:lvl2pPr>
            <a:lvl3pPr marL="481260" indent="0">
              <a:buNone/>
              <a:defRPr sz="1300"/>
            </a:lvl3pPr>
            <a:lvl4pPr marL="721889" indent="0">
              <a:buNone/>
              <a:defRPr sz="1100"/>
            </a:lvl4pPr>
            <a:lvl5pPr marL="962519" indent="0">
              <a:buNone/>
              <a:defRPr sz="1100"/>
            </a:lvl5pPr>
            <a:lvl6pPr marL="1203149" indent="0">
              <a:buNone/>
              <a:defRPr sz="1100"/>
            </a:lvl6pPr>
            <a:lvl7pPr marL="1443779" indent="0">
              <a:buNone/>
              <a:defRPr sz="1100"/>
            </a:lvl7pPr>
            <a:lvl8pPr marL="1684409" indent="0">
              <a:buNone/>
              <a:defRPr sz="1100"/>
            </a:lvl8pPr>
            <a:lvl9pPr marL="1925039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590" y="930589"/>
            <a:ext cx="3182303" cy="139546"/>
          </a:xfrm>
        </p:spPr>
        <p:txBody>
          <a:bodyPr/>
          <a:lstStyle>
            <a:lvl1pPr marL="0" indent="0">
              <a:buNone/>
              <a:defRPr sz="700"/>
            </a:lvl1pPr>
            <a:lvl2pPr marL="240629" indent="0">
              <a:buNone/>
              <a:defRPr sz="700"/>
            </a:lvl2pPr>
            <a:lvl3pPr marL="481260" indent="0">
              <a:buNone/>
              <a:defRPr sz="500"/>
            </a:lvl3pPr>
            <a:lvl4pPr marL="721889" indent="0">
              <a:buNone/>
              <a:defRPr sz="500"/>
            </a:lvl4pPr>
            <a:lvl5pPr marL="962519" indent="0">
              <a:buNone/>
              <a:defRPr sz="500"/>
            </a:lvl5pPr>
            <a:lvl6pPr marL="1203149" indent="0">
              <a:buNone/>
              <a:defRPr sz="500"/>
            </a:lvl6pPr>
            <a:lvl7pPr marL="1443779" indent="0">
              <a:buNone/>
              <a:defRPr sz="500"/>
            </a:lvl7pPr>
            <a:lvl8pPr marL="1684409" indent="0">
              <a:buNone/>
              <a:defRPr sz="500"/>
            </a:lvl8pPr>
            <a:lvl9pPr marL="1925039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F692-2C16-499B-9F66-1CE89D30695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43D8-A24E-4789-A540-AA1C2767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92" y="47617"/>
            <a:ext cx="4773454" cy="198173"/>
          </a:xfrm>
          <a:prstGeom prst="rect">
            <a:avLst/>
          </a:prstGeom>
        </p:spPr>
        <p:txBody>
          <a:bodyPr vert="horz" lIns="48125" tIns="24063" rIns="48125" bIns="240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77445"/>
            <a:ext cx="4773454" cy="784710"/>
          </a:xfrm>
          <a:prstGeom prst="rect">
            <a:avLst/>
          </a:prstGeom>
        </p:spPr>
        <p:txBody>
          <a:bodyPr vert="horz" lIns="48125" tIns="24063" rIns="48125" bIns="240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192" y="1102062"/>
            <a:ext cx="1237562" cy="63304"/>
          </a:xfrm>
          <a:prstGeom prst="rect">
            <a:avLst/>
          </a:prstGeom>
        </p:spPr>
        <p:txBody>
          <a:bodyPr vert="horz" lIns="48125" tIns="24063" rIns="48125" bIns="24063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7F692-2C16-499B-9F66-1CE89D30695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145" y="1102062"/>
            <a:ext cx="1679549" cy="63304"/>
          </a:xfrm>
          <a:prstGeom prst="rect">
            <a:avLst/>
          </a:prstGeom>
        </p:spPr>
        <p:txBody>
          <a:bodyPr vert="horz" lIns="48125" tIns="24063" rIns="48125" bIns="24063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084" y="1102062"/>
            <a:ext cx="1237562" cy="63304"/>
          </a:xfrm>
          <a:prstGeom prst="rect">
            <a:avLst/>
          </a:prstGeom>
        </p:spPr>
        <p:txBody>
          <a:bodyPr vert="horz" lIns="48125" tIns="24063" rIns="48125" bIns="24063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943D8-A24E-4789-A540-AA1C2767F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81260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72" indent="-180472" algn="l" defTabSz="4812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1024" indent="-150395" algn="l" defTabSz="48126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01574" indent="-120315" algn="l" defTabSz="4812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42204" indent="-120315" algn="l" defTabSz="48126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834" indent="-120315" algn="l" defTabSz="48126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23465" indent="-120315" algn="l" defTabSz="4812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64094" indent="-120315" algn="l" defTabSz="4812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04724" indent="-120315" algn="l" defTabSz="4812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5354" indent="-120315" algn="l" defTabSz="4812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126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40629" algn="l" defTabSz="48126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81260" algn="l" defTabSz="48126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1889" algn="l" defTabSz="48126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2519" algn="l" defTabSz="48126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03149" algn="l" defTabSz="48126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43779" algn="l" defTabSz="48126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84409" algn="l" defTabSz="48126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25039" algn="l" defTabSz="48126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1291961" y="99183"/>
            <a:ext cx="3671888" cy="1017694"/>
          </a:xfrm>
          <a:prstGeom prst="rect">
            <a:avLst/>
          </a:prstGeom>
          <a:noFill/>
        </p:spPr>
        <p:txBody>
          <a:bodyPr wrap="square" lIns="78213" tIns="39106" rIns="78213" bIns="39106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Computer Vision and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Learning Group</a:t>
            </a: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ea typeface="Batang" panose="02030600000101010101" pitchFamily="18" charset="-127"/>
              </a:rPr>
              <a:t>at UMass Lowell</a:t>
            </a:r>
          </a:p>
        </p:txBody>
      </p:sp>
      <p:grpSp>
        <p:nvGrpSpPr>
          <p:cNvPr id="115" name="Group 114"/>
          <p:cNvGrpSpPr>
            <a:grpSpLocks noChangeAspect="1"/>
          </p:cNvGrpSpPr>
          <p:nvPr/>
        </p:nvGrpSpPr>
        <p:grpSpPr>
          <a:xfrm>
            <a:off x="296619" y="153413"/>
            <a:ext cx="1087968" cy="637470"/>
            <a:chOff x="304800" y="61119"/>
            <a:chExt cx="1905000" cy="1379040"/>
          </a:xfrm>
        </p:grpSpPr>
        <p:pic>
          <p:nvPicPr>
            <p:cNvPr id="96" name="Picture 2" descr="http://www.clker.com/cliparts/z/O/k/Q/B/f/eye-for-logo-hi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44" b="11621"/>
            <a:stretch/>
          </p:blipFill>
          <p:spPr bwMode="auto">
            <a:xfrm>
              <a:off x="304800" y="61119"/>
              <a:ext cx="1905000" cy="137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Oval 96"/>
            <p:cNvSpPr/>
            <p:nvPr/>
          </p:nvSpPr>
          <p:spPr>
            <a:xfrm>
              <a:off x="705110" y="259086"/>
              <a:ext cx="963386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84554" y="518319"/>
              <a:ext cx="739446" cy="481808"/>
              <a:chOff x="3048000" y="1676400"/>
              <a:chExt cx="889689" cy="597102"/>
            </a:xfrm>
            <a:solidFill>
              <a:schemeClr val="bg1"/>
            </a:solidFill>
          </p:grpSpPr>
          <p:sp>
            <p:nvSpPr>
              <p:cNvPr id="100" name="Oval 99"/>
              <p:cNvSpPr/>
              <p:nvPr/>
            </p:nvSpPr>
            <p:spPr>
              <a:xfrm>
                <a:off x="30480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>
                <a:stCxn id="100" idx="6"/>
              </p:cNvCxnSpPr>
              <p:nvPr/>
            </p:nvCxnSpPr>
            <p:spPr>
              <a:xfrm>
                <a:off x="3162300" y="1962150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02" name="Oval 101"/>
              <p:cNvSpPr/>
              <p:nvPr/>
            </p:nvSpPr>
            <p:spPr>
              <a:xfrm>
                <a:off x="33528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322429" y="2159202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/>
              <p:cNvCxnSpPr>
                <a:stCxn id="103" idx="6"/>
              </p:cNvCxnSpPr>
              <p:nvPr/>
            </p:nvCxnSpPr>
            <p:spPr>
              <a:xfrm>
                <a:off x="3436729" y="2216352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3627228" y="2159202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238500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>
                <a:stCxn id="106" idx="6"/>
              </p:cNvCxnSpPr>
              <p:nvPr/>
            </p:nvCxnSpPr>
            <p:spPr>
              <a:xfrm>
                <a:off x="3352800" y="1733550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08" name="Oval 107"/>
              <p:cNvSpPr/>
              <p:nvPr/>
            </p:nvSpPr>
            <p:spPr>
              <a:xfrm>
                <a:off x="3543300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36576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Connector 109"/>
              <p:cNvCxnSpPr>
                <a:stCxn id="109" idx="7"/>
                <a:endCxn id="111" idx="4"/>
              </p:cNvCxnSpPr>
              <p:nvPr/>
            </p:nvCxnSpPr>
            <p:spPr>
              <a:xfrm flipV="1">
                <a:off x="3755161" y="1790700"/>
                <a:ext cx="125378" cy="13103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3823389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/>
              <p:cNvCxnSpPr>
                <a:stCxn id="108" idx="5"/>
                <a:endCxn id="109" idx="1"/>
              </p:cNvCxnSpPr>
              <p:nvPr/>
            </p:nvCxnSpPr>
            <p:spPr>
              <a:xfrm>
                <a:off x="3640861" y="1773961"/>
                <a:ext cx="33478" cy="14777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3" name="Straight Connector 112"/>
              <p:cNvCxnSpPr>
                <a:stCxn id="108" idx="3"/>
                <a:endCxn id="102" idx="7"/>
              </p:cNvCxnSpPr>
              <p:nvPr/>
            </p:nvCxnSpPr>
            <p:spPr>
              <a:xfrm flipH="1">
                <a:off x="3450361" y="1773961"/>
                <a:ext cx="109678" cy="14777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Straight Connector 113"/>
              <p:cNvCxnSpPr>
                <a:stCxn id="103" idx="1"/>
                <a:endCxn id="100" idx="4"/>
              </p:cNvCxnSpPr>
              <p:nvPr/>
            </p:nvCxnSpPr>
            <p:spPr>
              <a:xfrm flipH="1" flipV="1">
                <a:off x="3105150" y="2019300"/>
                <a:ext cx="234018" cy="15664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21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rot="20324508">
            <a:off x="74907" y="63962"/>
            <a:ext cx="1554413" cy="1125247"/>
            <a:chOff x="304800" y="61119"/>
            <a:chExt cx="1905000" cy="1379040"/>
          </a:xfrm>
        </p:grpSpPr>
        <p:pic>
          <p:nvPicPr>
            <p:cNvPr id="43" name="Picture 2" descr="http://www.clker.com/cliparts/z/O/k/Q/B/f/eye-for-logo-hi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44" b="11621"/>
            <a:stretch/>
          </p:blipFill>
          <p:spPr bwMode="auto">
            <a:xfrm>
              <a:off x="304800" y="61119"/>
              <a:ext cx="1905000" cy="137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Oval 43"/>
            <p:cNvSpPr/>
            <p:nvPr/>
          </p:nvSpPr>
          <p:spPr>
            <a:xfrm>
              <a:off x="1160781" y="581888"/>
              <a:ext cx="254692" cy="2302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784554" y="518319"/>
              <a:ext cx="739446" cy="481808"/>
              <a:chOff x="3048000" y="1676400"/>
              <a:chExt cx="889689" cy="597102"/>
            </a:xfrm>
            <a:solidFill>
              <a:schemeClr val="bg1"/>
            </a:solidFill>
          </p:grpSpPr>
          <p:sp>
            <p:nvSpPr>
              <p:cNvPr id="46" name="Oval 45"/>
              <p:cNvSpPr/>
              <p:nvPr/>
            </p:nvSpPr>
            <p:spPr>
              <a:xfrm>
                <a:off x="30480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46" idx="6"/>
              </p:cNvCxnSpPr>
              <p:nvPr/>
            </p:nvCxnSpPr>
            <p:spPr>
              <a:xfrm>
                <a:off x="3162300" y="1962150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33528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322429" y="2159202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>
                <a:stCxn id="49" idx="6"/>
              </p:cNvCxnSpPr>
              <p:nvPr/>
            </p:nvCxnSpPr>
            <p:spPr>
              <a:xfrm>
                <a:off x="3436729" y="2216352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627228" y="2159202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238500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6"/>
              </p:cNvCxnSpPr>
              <p:nvPr/>
            </p:nvCxnSpPr>
            <p:spPr>
              <a:xfrm>
                <a:off x="3352800" y="1733550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3543300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6576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>
                <a:stCxn id="55" idx="7"/>
                <a:endCxn id="57" idx="4"/>
              </p:cNvCxnSpPr>
              <p:nvPr/>
            </p:nvCxnSpPr>
            <p:spPr>
              <a:xfrm flipV="1">
                <a:off x="3755161" y="1790700"/>
                <a:ext cx="125378" cy="13103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3823389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>
                <a:stCxn id="54" idx="5"/>
                <a:endCxn id="55" idx="1"/>
              </p:cNvCxnSpPr>
              <p:nvPr/>
            </p:nvCxnSpPr>
            <p:spPr>
              <a:xfrm>
                <a:off x="3640861" y="1773961"/>
                <a:ext cx="33478" cy="14777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9" name="Straight Connector 58"/>
              <p:cNvCxnSpPr>
                <a:stCxn id="54" idx="3"/>
                <a:endCxn id="48" idx="7"/>
              </p:cNvCxnSpPr>
              <p:nvPr/>
            </p:nvCxnSpPr>
            <p:spPr>
              <a:xfrm flipH="1">
                <a:off x="3450361" y="1773961"/>
                <a:ext cx="109678" cy="14777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0" name="Straight Connector 59"/>
              <p:cNvCxnSpPr>
                <a:stCxn id="49" idx="1"/>
                <a:endCxn id="46" idx="4"/>
              </p:cNvCxnSpPr>
              <p:nvPr/>
            </p:nvCxnSpPr>
            <p:spPr>
              <a:xfrm flipH="1" flipV="1">
                <a:off x="3105150" y="2019300"/>
                <a:ext cx="234018" cy="15664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61" name="TextBox 60"/>
          <p:cNvSpPr txBox="1"/>
          <p:nvPr/>
        </p:nvSpPr>
        <p:spPr>
          <a:xfrm>
            <a:off x="1447800" y="-27148"/>
            <a:ext cx="4114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 and </a:t>
            </a:r>
          </a:p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Group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UMass Lowell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16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</dc:creator>
  <cp:lastModifiedBy>Kate</cp:lastModifiedBy>
  <cp:revision>12</cp:revision>
  <dcterms:created xsi:type="dcterms:W3CDTF">2015-02-17T22:55:08Z</dcterms:created>
  <dcterms:modified xsi:type="dcterms:W3CDTF">2015-02-18T03:46:52Z</dcterms:modified>
</cp:coreProperties>
</file>