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9236075" cy="914400"/>
  <p:notesSz cx="6858000" cy="9144000"/>
  <p:defaultTextStyle>
    <a:defPPr>
      <a:defRPr lang="en-US"/>
    </a:defPPr>
    <a:lvl1pPr marL="0" algn="l" defTabSz="626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3312" algn="l" defTabSz="626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6621" algn="l" defTabSz="626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39932" algn="l" defTabSz="626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53244" algn="l" defTabSz="626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66556" algn="l" defTabSz="626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79865" algn="l" defTabSz="626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93176" algn="l" defTabSz="626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06488" algn="l" defTabSz="626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">
          <p15:clr>
            <a:srgbClr val="A4A3A4"/>
          </p15:clr>
        </p15:guide>
        <p15:guide id="2" pos="29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63" y="1284"/>
      </p:cViewPr>
      <p:guideLst>
        <p:guide orient="horz" pos="289"/>
        <p:guide pos="29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709" y="284059"/>
            <a:ext cx="7850663" cy="196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19" y="518162"/>
            <a:ext cx="6465253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6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39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53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66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79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93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06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263D-D8FD-41A1-B34B-B8FE19563AD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9B8-B949-4B1C-A82A-08983526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0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263D-D8FD-41A1-B34B-B8FE19563AD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9B8-B949-4B1C-A82A-08983526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4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85249" y="6353"/>
            <a:ext cx="1204216" cy="1352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7784" y="6353"/>
            <a:ext cx="3463528" cy="1352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263D-D8FD-41A1-B34B-B8FE19563AD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9B8-B949-4B1C-A82A-08983526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4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263D-D8FD-41A1-B34B-B8FE19563AD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9B8-B949-4B1C-A82A-08983526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4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591" y="587587"/>
            <a:ext cx="7850663" cy="18161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591" y="387564"/>
            <a:ext cx="7850663" cy="200025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331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662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93993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5324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6655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7986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9317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0648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263D-D8FD-41A1-B34B-B8FE19563AD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9B8-B949-4B1C-A82A-08983526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3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785" y="37045"/>
            <a:ext cx="2333071" cy="104564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4791" y="37045"/>
            <a:ext cx="2334674" cy="104564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263D-D8FD-41A1-B34B-B8FE19563AD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9B8-B949-4B1C-A82A-08983526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1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04" y="36621"/>
            <a:ext cx="8312468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808" y="204681"/>
            <a:ext cx="4080872" cy="85302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3312" indent="0">
              <a:buNone/>
              <a:defRPr sz="1400" b="1"/>
            </a:lvl2pPr>
            <a:lvl3pPr marL="626621" indent="0">
              <a:buNone/>
              <a:defRPr sz="1200" b="1"/>
            </a:lvl3pPr>
            <a:lvl4pPr marL="939932" indent="0">
              <a:buNone/>
              <a:defRPr sz="1000" b="1"/>
            </a:lvl4pPr>
            <a:lvl5pPr marL="1253244" indent="0">
              <a:buNone/>
              <a:defRPr sz="1000" b="1"/>
            </a:lvl5pPr>
            <a:lvl6pPr marL="1566556" indent="0">
              <a:buNone/>
              <a:defRPr sz="1000" b="1"/>
            </a:lvl6pPr>
            <a:lvl7pPr marL="1879865" indent="0">
              <a:buNone/>
              <a:defRPr sz="1000" b="1"/>
            </a:lvl7pPr>
            <a:lvl8pPr marL="2193176" indent="0">
              <a:buNone/>
              <a:defRPr sz="1000" b="1"/>
            </a:lvl8pPr>
            <a:lvl9pPr marL="250648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808" y="289988"/>
            <a:ext cx="4080872" cy="526839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1798" y="204681"/>
            <a:ext cx="4082473" cy="85302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3312" indent="0">
              <a:buNone/>
              <a:defRPr sz="1400" b="1"/>
            </a:lvl2pPr>
            <a:lvl3pPr marL="626621" indent="0">
              <a:buNone/>
              <a:defRPr sz="1200" b="1"/>
            </a:lvl3pPr>
            <a:lvl4pPr marL="939932" indent="0">
              <a:buNone/>
              <a:defRPr sz="1000" b="1"/>
            </a:lvl4pPr>
            <a:lvl5pPr marL="1253244" indent="0">
              <a:buNone/>
              <a:defRPr sz="1000" b="1"/>
            </a:lvl5pPr>
            <a:lvl6pPr marL="1566556" indent="0">
              <a:buNone/>
              <a:defRPr sz="1000" b="1"/>
            </a:lvl6pPr>
            <a:lvl7pPr marL="1879865" indent="0">
              <a:buNone/>
              <a:defRPr sz="1000" b="1"/>
            </a:lvl7pPr>
            <a:lvl8pPr marL="2193176" indent="0">
              <a:buNone/>
              <a:defRPr sz="1000" b="1"/>
            </a:lvl8pPr>
            <a:lvl9pPr marL="250648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1798" y="289988"/>
            <a:ext cx="4082473" cy="526839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263D-D8FD-41A1-B34B-B8FE19563AD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9B8-B949-4B1C-A82A-08983526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8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263D-D8FD-41A1-B34B-B8FE19563AD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9B8-B949-4B1C-A82A-08983526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263D-D8FD-41A1-B34B-B8FE19563AD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9B8-B949-4B1C-A82A-08983526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9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06" y="36409"/>
            <a:ext cx="3038605" cy="154941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1049" y="36412"/>
            <a:ext cx="5163223" cy="78041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806" y="191348"/>
            <a:ext cx="3038605" cy="625475"/>
          </a:xfrm>
        </p:spPr>
        <p:txBody>
          <a:bodyPr/>
          <a:lstStyle>
            <a:lvl1pPr marL="0" indent="0">
              <a:buNone/>
              <a:defRPr sz="1000"/>
            </a:lvl1pPr>
            <a:lvl2pPr marL="313312" indent="0">
              <a:buNone/>
              <a:defRPr sz="800"/>
            </a:lvl2pPr>
            <a:lvl3pPr marL="626621" indent="0">
              <a:buNone/>
              <a:defRPr sz="700"/>
            </a:lvl3pPr>
            <a:lvl4pPr marL="939932" indent="0">
              <a:buNone/>
              <a:defRPr sz="700"/>
            </a:lvl4pPr>
            <a:lvl5pPr marL="1253244" indent="0">
              <a:buNone/>
              <a:defRPr sz="700"/>
            </a:lvl5pPr>
            <a:lvl6pPr marL="1566556" indent="0">
              <a:buNone/>
              <a:defRPr sz="700"/>
            </a:lvl6pPr>
            <a:lvl7pPr marL="1879865" indent="0">
              <a:buNone/>
              <a:defRPr sz="700"/>
            </a:lvl7pPr>
            <a:lvl8pPr marL="2193176" indent="0">
              <a:buNone/>
              <a:defRPr sz="700"/>
            </a:lvl8pPr>
            <a:lvl9pPr marL="250648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263D-D8FD-41A1-B34B-B8FE19563AD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9B8-B949-4B1C-A82A-08983526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1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336" y="640083"/>
            <a:ext cx="5541645" cy="7556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10336" y="81709"/>
            <a:ext cx="5541645" cy="548641"/>
          </a:xfrm>
        </p:spPr>
        <p:txBody>
          <a:bodyPr/>
          <a:lstStyle>
            <a:lvl1pPr marL="0" indent="0">
              <a:buNone/>
              <a:defRPr sz="2200"/>
            </a:lvl1pPr>
            <a:lvl2pPr marL="313312" indent="0">
              <a:buNone/>
              <a:defRPr sz="1900"/>
            </a:lvl2pPr>
            <a:lvl3pPr marL="626621" indent="0">
              <a:buNone/>
              <a:defRPr sz="1700"/>
            </a:lvl3pPr>
            <a:lvl4pPr marL="939932" indent="0">
              <a:buNone/>
              <a:defRPr sz="1400"/>
            </a:lvl4pPr>
            <a:lvl5pPr marL="1253244" indent="0">
              <a:buNone/>
              <a:defRPr sz="1400"/>
            </a:lvl5pPr>
            <a:lvl6pPr marL="1566556" indent="0">
              <a:buNone/>
              <a:defRPr sz="1400"/>
            </a:lvl6pPr>
            <a:lvl7pPr marL="1879865" indent="0">
              <a:buNone/>
              <a:defRPr sz="1400"/>
            </a:lvl7pPr>
            <a:lvl8pPr marL="2193176" indent="0">
              <a:buNone/>
              <a:defRPr sz="1400"/>
            </a:lvl8pPr>
            <a:lvl9pPr marL="2506488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0336" y="715647"/>
            <a:ext cx="5541645" cy="107316"/>
          </a:xfrm>
        </p:spPr>
        <p:txBody>
          <a:bodyPr/>
          <a:lstStyle>
            <a:lvl1pPr marL="0" indent="0">
              <a:buNone/>
              <a:defRPr sz="1000"/>
            </a:lvl1pPr>
            <a:lvl2pPr marL="313312" indent="0">
              <a:buNone/>
              <a:defRPr sz="800"/>
            </a:lvl2pPr>
            <a:lvl3pPr marL="626621" indent="0">
              <a:buNone/>
              <a:defRPr sz="700"/>
            </a:lvl3pPr>
            <a:lvl4pPr marL="939932" indent="0">
              <a:buNone/>
              <a:defRPr sz="700"/>
            </a:lvl4pPr>
            <a:lvl5pPr marL="1253244" indent="0">
              <a:buNone/>
              <a:defRPr sz="700"/>
            </a:lvl5pPr>
            <a:lvl6pPr marL="1566556" indent="0">
              <a:buNone/>
              <a:defRPr sz="700"/>
            </a:lvl6pPr>
            <a:lvl7pPr marL="1879865" indent="0">
              <a:buNone/>
              <a:defRPr sz="700"/>
            </a:lvl7pPr>
            <a:lvl8pPr marL="2193176" indent="0">
              <a:buNone/>
              <a:defRPr sz="700"/>
            </a:lvl8pPr>
            <a:lvl9pPr marL="250648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263D-D8FD-41A1-B34B-B8FE19563AD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9B8-B949-4B1C-A82A-08983526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3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804" y="36621"/>
            <a:ext cx="8312468" cy="152400"/>
          </a:xfrm>
          <a:prstGeom prst="rect">
            <a:avLst/>
          </a:prstGeom>
        </p:spPr>
        <p:txBody>
          <a:bodyPr vert="horz" lIns="62662" tIns="31331" rIns="62662" bIns="313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804" y="213360"/>
            <a:ext cx="8312468" cy="603462"/>
          </a:xfrm>
          <a:prstGeom prst="rect">
            <a:avLst/>
          </a:prstGeom>
        </p:spPr>
        <p:txBody>
          <a:bodyPr vert="horz" lIns="62662" tIns="31331" rIns="62662" bIns="31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1804" y="847518"/>
            <a:ext cx="2155084" cy="48683"/>
          </a:xfrm>
          <a:prstGeom prst="rect">
            <a:avLst/>
          </a:prstGeom>
        </p:spPr>
        <p:txBody>
          <a:bodyPr vert="horz" lIns="62662" tIns="31331" rIns="62662" bIns="31331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4263D-D8FD-41A1-B34B-B8FE19563AD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667" y="847518"/>
            <a:ext cx="2924758" cy="48683"/>
          </a:xfrm>
          <a:prstGeom prst="rect">
            <a:avLst/>
          </a:prstGeom>
        </p:spPr>
        <p:txBody>
          <a:bodyPr vert="horz" lIns="62662" tIns="31331" rIns="62662" bIns="31331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9187" y="847518"/>
            <a:ext cx="2155084" cy="48683"/>
          </a:xfrm>
          <a:prstGeom prst="rect">
            <a:avLst/>
          </a:prstGeom>
        </p:spPr>
        <p:txBody>
          <a:bodyPr vert="horz" lIns="62662" tIns="31331" rIns="62662" bIns="31331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5E9B8-B949-4B1C-A82A-08983526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26621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985" indent="-234985" algn="l" defTabSz="62662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9130" indent="-195818" algn="l" defTabSz="626621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83277" indent="-156656" algn="l" defTabSz="626621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588" indent="-156656" algn="l" defTabSz="626621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09900" indent="-156656" algn="l" defTabSz="626621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23211" indent="-156656" algn="l" defTabSz="626621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36521" indent="-156656" algn="l" defTabSz="626621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49832" indent="-156656" algn="l" defTabSz="626621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63144" indent="-156656" algn="l" defTabSz="626621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662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3312" algn="l" defTabSz="62662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6621" algn="l" defTabSz="62662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39932" algn="l" defTabSz="62662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3244" algn="l" defTabSz="62662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66556" algn="l" defTabSz="62662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79865" algn="l" defTabSz="62662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93176" algn="l" defTabSz="62662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06488" algn="l" defTabSz="62662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91" y="-30319"/>
            <a:ext cx="9320987" cy="94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23444" y="0"/>
            <a:ext cx="1500556" cy="980461"/>
            <a:chOff x="304800" y="61119"/>
            <a:chExt cx="1905000" cy="1379040"/>
          </a:xfrm>
        </p:grpSpPr>
        <p:pic>
          <p:nvPicPr>
            <p:cNvPr id="65" name="Picture 2" descr="http://www.clker.com/cliparts/z/O/k/Q/B/f/eye-for-logo-hi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44" b="11621"/>
            <a:stretch/>
          </p:blipFill>
          <p:spPr bwMode="auto">
            <a:xfrm>
              <a:off x="304800" y="61119"/>
              <a:ext cx="1905000" cy="1379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Oval 65"/>
            <p:cNvSpPr/>
            <p:nvPr/>
          </p:nvSpPr>
          <p:spPr>
            <a:xfrm>
              <a:off x="705110" y="259086"/>
              <a:ext cx="963386" cy="914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784554" y="518319"/>
              <a:ext cx="739446" cy="481808"/>
              <a:chOff x="3048000" y="1676400"/>
              <a:chExt cx="889689" cy="597102"/>
            </a:xfrm>
            <a:solidFill>
              <a:schemeClr val="bg1"/>
            </a:solidFill>
          </p:grpSpPr>
          <p:sp>
            <p:nvSpPr>
              <p:cNvPr id="68" name="Oval 67"/>
              <p:cNvSpPr/>
              <p:nvPr/>
            </p:nvSpPr>
            <p:spPr>
              <a:xfrm>
                <a:off x="3048000" y="19050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>
                <a:stCxn id="68" idx="6"/>
              </p:cNvCxnSpPr>
              <p:nvPr/>
            </p:nvCxnSpPr>
            <p:spPr>
              <a:xfrm>
                <a:off x="3162300" y="1962150"/>
                <a:ext cx="1905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0" name="Oval 69"/>
              <p:cNvSpPr/>
              <p:nvPr/>
            </p:nvSpPr>
            <p:spPr>
              <a:xfrm>
                <a:off x="3352800" y="19050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322429" y="2159202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>
                <a:stCxn id="71" idx="6"/>
              </p:cNvCxnSpPr>
              <p:nvPr/>
            </p:nvCxnSpPr>
            <p:spPr>
              <a:xfrm>
                <a:off x="3436729" y="2216352"/>
                <a:ext cx="1905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3627228" y="2159202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238500" y="16764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/>
              <p:cNvCxnSpPr>
                <a:stCxn id="74" idx="6"/>
              </p:cNvCxnSpPr>
              <p:nvPr/>
            </p:nvCxnSpPr>
            <p:spPr>
              <a:xfrm>
                <a:off x="3352800" y="1733550"/>
                <a:ext cx="1905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3543300" y="16764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657600" y="19050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>
                <a:stCxn id="77" idx="7"/>
                <a:endCxn id="79" idx="4"/>
              </p:cNvCxnSpPr>
              <p:nvPr/>
            </p:nvCxnSpPr>
            <p:spPr>
              <a:xfrm flipV="1">
                <a:off x="3755161" y="1790700"/>
                <a:ext cx="125378" cy="131039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9" name="Oval 78"/>
              <p:cNvSpPr/>
              <p:nvPr/>
            </p:nvSpPr>
            <p:spPr>
              <a:xfrm>
                <a:off x="3823389" y="16764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>
                <a:stCxn id="76" idx="5"/>
                <a:endCxn id="77" idx="1"/>
              </p:cNvCxnSpPr>
              <p:nvPr/>
            </p:nvCxnSpPr>
            <p:spPr>
              <a:xfrm>
                <a:off x="3640861" y="1773961"/>
                <a:ext cx="33478" cy="14777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1" name="Straight Connector 80"/>
              <p:cNvCxnSpPr>
                <a:stCxn id="76" idx="3"/>
                <a:endCxn id="70" idx="7"/>
              </p:cNvCxnSpPr>
              <p:nvPr/>
            </p:nvCxnSpPr>
            <p:spPr>
              <a:xfrm flipH="1">
                <a:off x="3450361" y="1773961"/>
                <a:ext cx="109678" cy="14777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2" name="Straight Connector 81"/>
              <p:cNvCxnSpPr>
                <a:stCxn id="71" idx="1"/>
                <a:endCxn id="68" idx="4"/>
              </p:cNvCxnSpPr>
              <p:nvPr/>
            </p:nvCxnSpPr>
            <p:spPr>
              <a:xfrm flipH="1" flipV="1">
                <a:off x="3105150" y="2019300"/>
                <a:ext cx="234018" cy="15664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83" name="TextBox 82"/>
          <p:cNvSpPr txBox="1"/>
          <p:nvPr/>
        </p:nvSpPr>
        <p:spPr>
          <a:xfrm>
            <a:off x="1524000" y="33753"/>
            <a:ext cx="7771196" cy="880647"/>
          </a:xfrm>
          <a:prstGeom prst="rect">
            <a:avLst/>
          </a:prstGeom>
          <a:noFill/>
        </p:spPr>
        <p:txBody>
          <a:bodyPr wrap="square" lIns="110130" tIns="55065" rIns="110130" bIns="55065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 and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UMass Lowell</a:t>
            </a:r>
          </a:p>
        </p:txBody>
      </p:sp>
    </p:spTree>
    <p:extLst>
      <p:ext uri="{BB962C8B-B14F-4D97-AF65-F5344CB8AC3E}">
        <p14:creationId xmlns:p14="http://schemas.microsoft.com/office/powerpoint/2010/main" val="428208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91" y="-30319"/>
            <a:ext cx="9320987" cy="94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122237" y="0"/>
            <a:ext cx="1399452" cy="914400"/>
            <a:chOff x="304800" y="61119"/>
            <a:chExt cx="1905000" cy="1379040"/>
          </a:xfrm>
        </p:grpSpPr>
        <p:pic>
          <p:nvPicPr>
            <p:cNvPr id="65" name="Picture 2" descr="http://www.clker.com/cliparts/z/O/k/Q/B/f/eye-for-logo-hi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44" b="11621"/>
            <a:stretch/>
          </p:blipFill>
          <p:spPr bwMode="auto">
            <a:xfrm>
              <a:off x="304800" y="61119"/>
              <a:ext cx="1905000" cy="1379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Oval 65"/>
            <p:cNvSpPr/>
            <p:nvPr/>
          </p:nvSpPr>
          <p:spPr>
            <a:xfrm>
              <a:off x="705110" y="259086"/>
              <a:ext cx="963386" cy="914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784554" y="518319"/>
              <a:ext cx="739446" cy="481808"/>
              <a:chOff x="3048000" y="1676400"/>
              <a:chExt cx="889689" cy="597102"/>
            </a:xfrm>
            <a:solidFill>
              <a:schemeClr val="bg1"/>
            </a:solidFill>
          </p:grpSpPr>
          <p:sp>
            <p:nvSpPr>
              <p:cNvPr id="68" name="Oval 67"/>
              <p:cNvSpPr/>
              <p:nvPr/>
            </p:nvSpPr>
            <p:spPr>
              <a:xfrm>
                <a:off x="3048000" y="19050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>
                <a:stCxn id="68" idx="6"/>
              </p:cNvCxnSpPr>
              <p:nvPr/>
            </p:nvCxnSpPr>
            <p:spPr>
              <a:xfrm>
                <a:off x="3162300" y="1962150"/>
                <a:ext cx="1905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0" name="Oval 69"/>
              <p:cNvSpPr/>
              <p:nvPr/>
            </p:nvSpPr>
            <p:spPr>
              <a:xfrm>
                <a:off x="3352800" y="19050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322429" y="2159202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>
                <a:stCxn id="71" idx="6"/>
              </p:cNvCxnSpPr>
              <p:nvPr/>
            </p:nvCxnSpPr>
            <p:spPr>
              <a:xfrm>
                <a:off x="3436729" y="2216352"/>
                <a:ext cx="1905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3627228" y="2159202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238500" y="16764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/>
              <p:cNvCxnSpPr>
                <a:stCxn id="74" idx="6"/>
              </p:cNvCxnSpPr>
              <p:nvPr/>
            </p:nvCxnSpPr>
            <p:spPr>
              <a:xfrm>
                <a:off x="3352800" y="1733550"/>
                <a:ext cx="1905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3543300" y="16764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657600" y="19050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>
                <a:stCxn id="77" idx="7"/>
                <a:endCxn id="79" idx="4"/>
              </p:cNvCxnSpPr>
              <p:nvPr/>
            </p:nvCxnSpPr>
            <p:spPr>
              <a:xfrm flipV="1">
                <a:off x="3755161" y="1790700"/>
                <a:ext cx="125378" cy="131039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9" name="Oval 78"/>
              <p:cNvSpPr/>
              <p:nvPr/>
            </p:nvSpPr>
            <p:spPr>
              <a:xfrm>
                <a:off x="3823389" y="16764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>
                <a:stCxn id="76" idx="5"/>
                <a:endCxn id="77" idx="1"/>
              </p:cNvCxnSpPr>
              <p:nvPr/>
            </p:nvCxnSpPr>
            <p:spPr>
              <a:xfrm>
                <a:off x="3640861" y="1773961"/>
                <a:ext cx="33478" cy="14777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1" name="Straight Connector 80"/>
              <p:cNvCxnSpPr>
                <a:stCxn id="76" idx="3"/>
                <a:endCxn id="70" idx="7"/>
              </p:cNvCxnSpPr>
              <p:nvPr/>
            </p:nvCxnSpPr>
            <p:spPr>
              <a:xfrm flipH="1">
                <a:off x="3450361" y="1773961"/>
                <a:ext cx="109678" cy="14777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2" name="Straight Connector 81"/>
              <p:cNvCxnSpPr>
                <a:stCxn id="71" idx="1"/>
                <a:endCxn id="68" idx="4"/>
              </p:cNvCxnSpPr>
              <p:nvPr/>
            </p:nvCxnSpPr>
            <p:spPr>
              <a:xfrm flipH="1" flipV="1">
                <a:off x="3105150" y="2019300"/>
                <a:ext cx="234018" cy="15664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83" name="TextBox 82"/>
          <p:cNvSpPr txBox="1"/>
          <p:nvPr/>
        </p:nvSpPr>
        <p:spPr>
          <a:xfrm>
            <a:off x="1524000" y="158352"/>
            <a:ext cx="7771196" cy="603648"/>
          </a:xfrm>
          <a:prstGeom prst="rect">
            <a:avLst/>
          </a:prstGeom>
          <a:noFill/>
        </p:spPr>
        <p:txBody>
          <a:bodyPr wrap="square" lIns="110130" tIns="55065" rIns="110130" bIns="55065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 and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76967" y="7210"/>
            <a:ext cx="1515666" cy="980461"/>
            <a:chOff x="304800" y="61119"/>
            <a:chExt cx="1905000" cy="1379040"/>
          </a:xfrm>
        </p:grpSpPr>
        <p:pic>
          <p:nvPicPr>
            <p:cNvPr id="24" name="Picture 2" descr="http://www.clker.com/cliparts/z/O/k/Q/B/f/eye-for-logo-hi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44" b="11621"/>
            <a:stretch/>
          </p:blipFill>
          <p:spPr bwMode="auto">
            <a:xfrm>
              <a:off x="304800" y="61119"/>
              <a:ext cx="1905000" cy="1379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Oval 24"/>
            <p:cNvSpPr/>
            <p:nvPr/>
          </p:nvSpPr>
          <p:spPr>
            <a:xfrm>
              <a:off x="705110" y="259086"/>
              <a:ext cx="963386" cy="914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784554" y="518319"/>
              <a:ext cx="739446" cy="481808"/>
              <a:chOff x="3048000" y="1676400"/>
              <a:chExt cx="889689" cy="597102"/>
            </a:xfrm>
            <a:solidFill>
              <a:schemeClr val="bg1"/>
            </a:solidFill>
          </p:grpSpPr>
          <p:sp>
            <p:nvSpPr>
              <p:cNvPr id="27" name="Oval 26"/>
              <p:cNvSpPr/>
              <p:nvPr/>
            </p:nvSpPr>
            <p:spPr>
              <a:xfrm>
                <a:off x="3048000" y="19050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>
                <a:stCxn id="27" idx="6"/>
              </p:cNvCxnSpPr>
              <p:nvPr/>
            </p:nvCxnSpPr>
            <p:spPr>
              <a:xfrm>
                <a:off x="3162300" y="1962150"/>
                <a:ext cx="1905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352800" y="19050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322429" y="2159202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>
                <a:stCxn id="30" idx="6"/>
              </p:cNvCxnSpPr>
              <p:nvPr/>
            </p:nvCxnSpPr>
            <p:spPr>
              <a:xfrm>
                <a:off x="3436729" y="2216352"/>
                <a:ext cx="1905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3627228" y="2159202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238500" y="16764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>
                <a:stCxn id="33" idx="6"/>
              </p:cNvCxnSpPr>
              <p:nvPr/>
            </p:nvCxnSpPr>
            <p:spPr>
              <a:xfrm>
                <a:off x="3352800" y="1733550"/>
                <a:ext cx="1905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3543300" y="16764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657600" y="19050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>
                <a:stCxn id="36" idx="7"/>
                <a:endCxn id="38" idx="4"/>
              </p:cNvCxnSpPr>
              <p:nvPr/>
            </p:nvCxnSpPr>
            <p:spPr>
              <a:xfrm flipV="1">
                <a:off x="3755161" y="1790700"/>
                <a:ext cx="125378" cy="131039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3823389" y="16764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/>
              <p:cNvCxnSpPr>
                <a:stCxn id="35" idx="5"/>
                <a:endCxn id="36" idx="1"/>
              </p:cNvCxnSpPr>
              <p:nvPr/>
            </p:nvCxnSpPr>
            <p:spPr>
              <a:xfrm>
                <a:off x="3640861" y="1773961"/>
                <a:ext cx="33478" cy="14777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0" name="Straight Connector 39"/>
              <p:cNvCxnSpPr>
                <a:stCxn id="35" idx="3"/>
                <a:endCxn id="29" idx="7"/>
              </p:cNvCxnSpPr>
              <p:nvPr/>
            </p:nvCxnSpPr>
            <p:spPr>
              <a:xfrm flipH="1">
                <a:off x="3450361" y="1773961"/>
                <a:ext cx="109678" cy="14777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1" name="Straight Connector 40"/>
              <p:cNvCxnSpPr>
                <a:stCxn id="30" idx="1"/>
                <a:endCxn id="27" idx="4"/>
              </p:cNvCxnSpPr>
              <p:nvPr/>
            </p:nvCxnSpPr>
            <p:spPr>
              <a:xfrm flipH="1" flipV="1">
                <a:off x="3105150" y="2019300"/>
                <a:ext cx="234018" cy="15664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617529" y="33753"/>
            <a:ext cx="7849448" cy="880647"/>
          </a:xfrm>
          <a:prstGeom prst="rect">
            <a:avLst/>
          </a:prstGeom>
          <a:noFill/>
        </p:spPr>
        <p:txBody>
          <a:bodyPr wrap="square" lIns="110130" tIns="55065" rIns="110130" bIns="55065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Computer Vision and Learning Group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ea typeface="Batang" panose="02030600000101010101" pitchFamily="18" charset="-127"/>
              </a:rPr>
              <a:t>at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ea typeface="Batang" panose="02030600000101010101" pitchFamily="18" charset="-127"/>
              </a:rPr>
              <a:t>UMass Lowell</a:t>
            </a:r>
          </a:p>
        </p:txBody>
      </p:sp>
    </p:spTree>
    <p:extLst>
      <p:ext uri="{BB962C8B-B14F-4D97-AF65-F5344CB8AC3E}">
        <p14:creationId xmlns:p14="http://schemas.microsoft.com/office/powerpoint/2010/main" val="218766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</Words>
  <Application>Microsoft Office PowerPoint</Application>
  <PresentationFormat>Custom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Aharoni</vt:lpstr>
      <vt:lpstr>Arial</vt:lpstr>
      <vt:lpstr>Batang</vt:lpstr>
      <vt:lpstr>Calibri</vt:lpstr>
      <vt:lpstr>Century</vt:lpstr>
      <vt:lpstr>Tahoma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</dc:creator>
  <cp:lastModifiedBy>Saenko, Kate</cp:lastModifiedBy>
  <cp:revision>3</cp:revision>
  <dcterms:created xsi:type="dcterms:W3CDTF">2015-02-18T02:36:06Z</dcterms:created>
  <dcterms:modified xsi:type="dcterms:W3CDTF">2016-10-01T19:29:43Z</dcterms:modified>
</cp:coreProperties>
</file>