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661-FD55-7EFF-D2A2-343FA2EC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3903-83BD-1797-B6E5-D70477D1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C250-8BDE-5CA6-E9FA-DB776EF6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A709-85DE-4876-3E92-EBB43D0F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031A-5551-839D-5C23-DF7E9D1E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227-9349-07B4-45F3-C58AF85E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78E12-5F5E-DF9B-7691-8A5381D1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12BF-6D5F-AF7A-38EA-410466F8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2BDC-13DD-B868-8499-7AE1146E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3C2E-EDFF-9708-2FB7-14A1DB74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4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F298B-0B6F-F18A-547E-50D131A97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7E0E-EF87-45D1-ECCF-B099FD07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2E69-0840-B5D5-3988-09D9A2F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BE9-B088-7163-49EA-446C04E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6F23-61B9-DE54-0EEA-A1C0FB38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9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24-E216-964A-A7CA-A2433C1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E4CF-F036-C8ED-F692-2C7BC18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F7B3-4A68-1195-C1F9-C5E86675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DA1A-7DFD-5894-5365-D5C58716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9710-4C63-23F5-C693-D4BF96CB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FC78-417C-EE6C-AED1-F886325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F2A-6362-CC7E-B644-CF2233AC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9E-CA33-23E7-31B3-9F26DFF7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9319-93E1-3621-676A-4488509B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6CAC-44EF-23D0-8EF6-7F3144D4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745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977D-77EE-3647-A4CA-132B44C1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2625-8625-6224-2E32-009B0ADEA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73434-5548-E7B5-B8B9-6BDA52BE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C44F-C4B3-7B77-6563-EAA6888A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E8F5-9FA2-AE13-37AB-5F86430A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66C43-4EF4-6185-D9B3-55FF8D43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12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6CD5-6520-4BD8-660B-485D5E43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08CF-D4AB-150C-4758-203C5886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C8CF-BD0E-AA67-5247-F22343AE3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5DBC-2615-BF97-0F99-1C79A2DE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F9CF7-C313-1ECA-FEBA-FA2FED25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B565B-A154-C13C-BD37-74E0FEF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12FA3-500B-A51B-0EBF-D68B82E7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20BF-7500-513C-6766-1CA3444C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3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4251-DBF5-CBFB-6C77-82077520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911F-5D20-814C-F547-E85B463F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EFA3-4939-5B55-CCD4-E0048D41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2BC00-4760-DFF8-7DC5-6DE52727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108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73CF-B468-CF7A-865C-E8960674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624A1-91E9-BEED-709E-CF4B75C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EC924-A4AE-BB64-8BDF-C2FA4FC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42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C78-607E-5FE5-98CE-40482BB3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B7E9-6A36-4E06-7092-C54C22F4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AF3F6-9CFC-E6FE-1182-A141031E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A7807-1B84-939E-6A6D-384A15F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6C62-AE74-73C4-11FF-89E97E3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A75C-290B-FE9C-7990-57E9EAA4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10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5E1-DF3F-E317-98A6-A0073F3F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042D9-C01E-8E3D-4ED8-D1CD057F1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E5205-7E17-DFE3-3694-C3959E6A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C6E00-8B46-07F7-447A-A171EEE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62E7-66FD-2548-D285-9381B310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4B58-DF5E-2F13-F7CD-59BC707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2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C8165-7CFF-A6D1-82AC-C28A7BB4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AFE3-4A30-E92F-692C-47C9FC34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F4F-35E9-D8DC-F3EB-C1C83B18A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C17D-4549-4B5F-A481-C30D1F20BE62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96D3-AC02-C257-6BED-616E753C4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C01B-782D-3E0C-0399-AA36CC64C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C4DD0-5A92-47AE-B4F4-E39524222C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64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50E7A8-8A17-61E2-9B8C-E489E7D4B9E2}"/>
              </a:ext>
            </a:extLst>
          </p:cNvPr>
          <p:cNvGrpSpPr/>
          <p:nvPr/>
        </p:nvGrpSpPr>
        <p:grpSpPr>
          <a:xfrm>
            <a:off x="4612767" y="5153406"/>
            <a:ext cx="1590675" cy="547116"/>
            <a:chOff x="3771519" y="3461766"/>
            <a:chExt cx="1590675" cy="5471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D40FF8-2AAF-EA56-32BB-23CC7AA2CA82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/>
                <a:t>UDPServiceV2X</a:t>
              </a:r>
              <a:endParaRPr lang="pt-PT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45FAF-DC49-858B-4C71-081B5DE03876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UDP:9000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D86770-F70E-502C-3F22-0847F1358BA5}"/>
              </a:ext>
            </a:extLst>
          </p:cNvPr>
          <p:cNvGrpSpPr/>
          <p:nvPr/>
        </p:nvGrpSpPr>
        <p:grpSpPr>
          <a:xfrm>
            <a:off x="6203442" y="5153406"/>
            <a:ext cx="1590675" cy="547116"/>
            <a:chOff x="3771519" y="3461766"/>
            <a:chExt cx="1590675" cy="547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A7586F-B64F-AEB9-1B4C-FC5204AF87B4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/>
                <a:t>UDPServiceAlerts</a:t>
              </a:r>
              <a:endParaRPr lang="pt-PT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864E2E-13A8-73ED-7F5C-05916746ECEE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UDP:9999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EFFE51-A5C4-BCE7-9062-469FFB0B0278}"/>
              </a:ext>
            </a:extLst>
          </p:cNvPr>
          <p:cNvGrpSpPr/>
          <p:nvPr/>
        </p:nvGrpSpPr>
        <p:grpSpPr>
          <a:xfrm>
            <a:off x="7794117" y="5153406"/>
            <a:ext cx="1590675" cy="547116"/>
            <a:chOff x="3771519" y="3461766"/>
            <a:chExt cx="1590675" cy="54711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E6A066-F793-26BF-BE97-E2F00BEEE398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/>
                <a:t>RestRequestEvent</a:t>
              </a:r>
              <a:endParaRPr lang="pt-PT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70C6CB-55D5-C17E-E7A9-4C424771AF25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REST</a:t>
              </a:r>
            </a:p>
          </p:txBody>
        </p:sp>
      </p:grpSp>
      <p:sp>
        <p:nvSpPr>
          <p:cNvPr id="21" name="Arrow: Up 20">
            <a:extLst>
              <a:ext uri="{FF2B5EF4-FFF2-40B4-BE49-F238E27FC236}">
                <a16:creationId xmlns:a16="http://schemas.microsoft.com/office/drawing/2014/main" id="{12F1D741-B95B-0E6B-0A6C-F8DEDFA5BDD7}"/>
              </a:ext>
            </a:extLst>
          </p:cNvPr>
          <p:cNvSpPr/>
          <p:nvPr/>
        </p:nvSpPr>
        <p:spPr>
          <a:xfrm>
            <a:off x="5238940" y="4760214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CFD384B-922C-158B-353E-B0E81C93B77F}"/>
              </a:ext>
            </a:extLst>
          </p:cNvPr>
          <p:cNvSpPr/>
          <p:nvPr/>
        </p:nvSpPr>
        <p:spPr>
          <a:xfrm>
            <a:off x="6783323" y="4760214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EE79DAC8-FA57-DF7E-F6A8-863EF720716E}"/>
              </a:ext>
            </a:extLst>
          </p:cNvPr>
          <p:cNvSpPr/>
          <p:nvPr/>
        </p:nvSpPr>
        <p:spPr>
          <a:xfrm>
            <a:off x="8420290" y="4760214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26A30-AE87-6216-36B2-DB920019555E}"/>
              </a:ext>
            </a:extLst>
          </p:cNvPr>
          <p:cNvSpPr/>
          <p:nvPr/>
        </p:nvSpPr>
        <p:spPr>
          <a:xfrm>
            <a:off x="5074920" y="4297680"/>
            <a:ext cx="3830002" cy="4625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V2XMessageReceivedEvent</a:t>
            </a:r>
            <a:endParaRPr lang="pt-PT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AAA659-36DD-D225-A308-1CFF5D8864DE}"/>
              </a:ext>
            </a:extLst>
          </p:cNvPr>
          <p:cNvSpPr/>
          <p:nvPr/>
        </p:nvSpPr>
        <p:spPr>
          <a:xfrm>
            <a:off x="5074920" y="3192399"/>
            <a:ext cx="3830002" cy="1105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V2XInputEventManager</a:t>
            </a:r>
          </a:p>
          <a:p>
            <a:pPr algn="ctr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checkSpeed</a:t>
            </a:r>
            <a:r>
              <a:rPr lang="en-US" sz="11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checkJerk</a:t>
            </a:r>
            <a:r>
              <a:rPr lang="en-US" sz="11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handlePolygon</a:t>
            </a:r>
            <a:r>
              <a:rPr lang="en-US" sz="11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handleSafeZone</a:t>
            </a:r>
            <a:r>
              <a:rPr lang="en-US" sz="1100" dirty="0"/>
              <a:t>()</a:t>
            </a:r>
            <a:endParaRPr lang="pt-PT" sz="1100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CA8A758-31C3-A8E1-6482-0BB884D3DBB7}"/>
              </a:ext>
            </a:extLst>
          </p:cNvPr>
          <p:cNvSpPr/>
          <p:nvPr/>
        </p:nvSpPr>
        <p:spPr>
          <a:xfrm>
            <a:off x="6260306" y="2606040"/>
            <a:ext cx="1459229" cy="5863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D57B16-BA2A-BC5E-8E74-709F959117C5}"/>
              </a:ext>
            </a:extLst>
          </p:cNvPr>
          <p:cNvSpPr/>
          <p:nvPr/>
        </p:nvSpPr>
        <p:spPr>
          <a:xfrm>
            <a:off x="4612767" y="2121789"/>
            <a:ext cx="6362699" cy="4625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V2XMessageOuputEvent</a:t>
            </a:r>
            <a:endParaRPr lang="pt-PT" sz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6C4A4D-12FF-E761-52FD-C921C96C945E}"/>
              </a:ext>
            </a:extLst>
          </p:cNvPr>
          <p:cNvGrpSpPr/>
          <p:nvPr/>
        </p:nvGrpSpPr>
        <p:grpSpPr>
          <a:xfrm>
            <a:off x="9384792" y="5153406"/>
            <a:ext cx="1590675" cy="547116"/>
            <a:chOff x="3771519" y="3461766"/>
            <a:chExt cx="1590675" cy="54711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1ABA14-39D0-5C21-2E0B-A553C30FF348}"/>
                </a:ext>
              </a:extLst>
            </p:cNvPr>
            <p:cNvSpPr/>
            <p:nvPr/>
          </p:nvSpPr>
          <p:spPr>
            <a:xfrm>
              <a:off x="3771519" y="3461766"/>
              <a:ext cx="1590675" cy="54711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/>
                <a:t>PolygonWSController</a:t>
              </a:r>
              <a:endParaRPr lang="pt-PT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E811F5-711C-2F3C-60D3-DA32F8591129}"/>
                </a:ext>
              </a:extLst>
            </p:cNvPr>
            <p:cNvSpPr/>
            <p:nvPr/>
          </p:nvSpPr>
          <p:spPr>
            <a:xfrm>
              <a:off x="4123372" y="3735324"/>
              <a:ext cx="1033272" cy="2735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WS</a:t>
              </a:r>
            </a:p>
          </p:txBody>
        </p:sp>
      </p:grpSp>
      <p:sp>
        <p:nvSpPr>
          <p:cNvPr id="31" name="Arrow: Up 30">
            <a:extLst>
              <a:ext uri="{FF2B5EF4-FFF2-40B4-BE49-F238E27FC236}">
                <a16:creationId xmlns:a16="http://schemas.microsoft.com/office/drawing/2014/main" id="{E404E258-6701-4527-EE10-D62D2128E881}"/>
              </a:ext>
            </a:extLst>
          </p:cNvPr>
          <p:cNvSpPr/>
          <p:nvPr/>
        </p:nvSpPr>
        <p:spPr>
          <a:xfrm>
            <a:off x="9937813" y="2606040"/>
            <a:ext cx="484632" cy="25473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936F1F-EA46-241D-302D-9D1D08520757}"/>
              </a:ext>
            </a:extLst>
          </p:cNvPr>
          <p:cNvGrpSpPr/>
          <p:nvPr/>
        </p:nvGrpSpPr>
        <p:grpSpPr>
          <a:xfrm>
            <a:off x="4383404" y="699135"/>
            <a:ext cx="1711071" cy="1014222"/>
            <a:chOff x="1151001" y="851916"/>
            <a:chExt cx="1711071" cy="49720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DFC83D-D6D0-BA42-6CC4-959F50F3B842}"/>
                </a:ext>
              </a:extLst>
            </p:cNvPr>
            <p:cNvSpPr/>
            <p:nvPr/>
          </p:nvSpPr>
          <p:spPr>
            <a:xfrm>
              <a:off x="1151001" y="851916"/>
              <a:ext cx="1711071" cy="497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DenmOuputEventManager</a:t>
              </a:r>
              <a:endParaRPr lang="pt-PT" sz="1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477354-41E1-9748-AD82-E3DEE5169AE0}"/>
                </a:ext>
              </a:extLst>
            </p:cNvPr>
            <p:cNvSpPr/>
            <p:nvPr/>
          </p:nvSpPr>
          <p:spPr>
            <a:xfrm>
              <a:off x="1489900" y="851916"/>
              <a:ext cx="1033272" cy="1341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MQTT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C8362E-6414-5BB2-AB31-55BADE4D7DD0}"/>
              </a:ext>
            </a:extLst>
          </p:cNvPr>
          <p:cNvGrpSpPr/>
          <p:nvPr/>
        </p:nvGrpSpPr>
        <p:grpSpPr>
          <a:xfrm>
            <a:off x="6094474" y="700468"/>
            <a:ext cx="1711071" cy="1014222"/>
            <a:chOff x="1151001" y="851916"/>
            <a:chExt cx="1711071" cy="497205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96E2BB-3328-2CF3-5F5B-CB27B7E62DEF}"/>
                </a:ext>
              </a:extLst>
            </p:cNvPr>
            <p:cNvSpPr/>
            <p:nvPr/>
          </p:nvSpPr>
          <p:spPr>
            <a:xfrm>
              <a:off x="1151001" y="851916"/>
              <a:ext cx="1711071" cy="497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MQTTOutputEventManager</a:t>
              </a:r>
              <a:endParaRPr lang="pt-PT" sz="1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0D86A-D73B-7B66-063B-284DFF9B0436}"/>
                </a:ext>
              </a:extLst>
            </p:cNvPr>
            <p:cNvSpPr/>
            <p:nvPr/>
          </p:nvSpPr>
          <p:spPr>
            <a:xfrm>
              <a:off x="1489900" y="851916"/>
              <a:ext cx="1033272" cy="1334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MQTT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630674-2D6A-9974-7C49-E27DC93F6D39}"/>
              </a:ext>
            </a:extLst>
          </p:cNvPr>
          <p:cNvGrpSpPr/>
          <p:nvPr/>
        </p:nvGrpSpPr>
        <p:grpSpPr>
          <a:xfrm>
            <a:off x="7805543" y="702182"/>
            <a:ext cx="1711071" cy="1014222"/>
            <a:chOff x="1151001" y="851916"/>
            <a:chExt cx="1711071" cy="497205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F38D40-3569-BAF1-3F22-27293790E9D6}"/>
                </a:ext>
              </a:extLst>
            </p:cNvPr>
            <p:cNvSpPr/>
            <p:nvPr/>
          </p:nvSpPr>
          <p:spPr>
            <a:xfrm>
              <a:off x="1151001" y="851916"/>
              <a:ext cx="1711071" cy="497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RestOutputEventManager</a:t>
              </a:r>
              <a:endParaRPr lang="pt-PT" sz="10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D71336-80DA-D6F2-69E9-4DD753913750}"/>
                </a:ext>
              </a:extLst>
            </p:cNvPr>
            <p:cNvSpPr/>
            <p:nvPr/>
          </p:nvSpPr>
          <p:spPr>
            <a:xfrm>
              <a:off x="1489900" y="851916"/>
              <a:ext cx="1033272" cy="1326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REST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C1C68F-B237-C4C8-6A46-C9580969C9A9}"/>
              </a:ext>
            </a:extLst>
          </p:cNvPr>
          <p:cNvGrpSpPr/>
          <p:nvPr/>
        </p:nvGrpSpPr>
        <p:grpSpPr>
          <a:xfrm>
            <a:off x="9520045" y="699133"/>
            <a:ext cx="1711071" cy="1017271"/>
            <a:chOff x="1151001" y="851915"/>
            <a:chExt cx="1711071" cy="6081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FA159E-948A-3485-91AA-51E80E5E3EF7}"/>
                </a:ext>
              </a:extLst>
            </p:cNvPr>
            <p:cNvSpPr/>
            <p:nvPr/>
          </p:nvSpPr>
          <p:spPr>
            <a:xfrm>
              <a:off x="1151001" y="851915"/>
              <a:ext cx="1711071" cy="60812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err="1"/>
                <a:t>WSOuputEventManager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handleObjectData</a:t>
              </a:r>
              <a:r>
                <a:rPr lang="en-US" sz="10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handleEventData</a:t>
              </a:r>
              <a:r>
                <a:rPr lang="en-US" sz="10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/>
                <a:t>handlePolygonData</a:t>
              </a:r>
              <a:r>
                <a:rPr lang="en-US" sz="1000" dirty="0"/>
                <a:t>()</a:t>
              </a:r>
              <a:endParaRPr lang="pt-PT" sz="10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739CC4-71A1-B814-FB8C-D7B45732C95A}"/>
                </a:ext>
              </a:extLst>
            </p:cNvPr>
            <p:cNvSpPr/>
            <p:nvPr/>
          </p:nvSpPr>
          <p:spPr>
            <a:xfrm>
              <a:off x="1489900" y="851916"/>
              <a:ext cx="1033272" cy="1635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WS</a:t>
              </a:r>
            </a:p>
          </p:txBody>
        </p:sp>
      </p:grpSp>
      <p:sp>
        <p:nvSpPr>
          <p:cNvPr id="48" name="Arrow: Up 47">
            <a:extLst>
              <a:ext uri="{FF2B5EF4-FFF2-40B4-BE49-F238E27FC236}">
                <a16:creationId xmlns:a16="http://schemas.microsoft.com/office/drawing/2014/main" id="{9D2F809F-053E-074A-5346-8A9D6DD10105}"/>
              </a:ext>
            </a:extLst>
          </p:cNvPr>
          <p:cNvSpPr/>
          <p:nvPr/>
        </p:nvSpPr>
        <p:spPr>
          <a:xfrm>
            <a:off x="4996623" y="1713357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2CAB1BA3-1289-126C-F005-6C39E631E6AA}"/>
              </a:ext>
            </a:extLst>
          </p:cNvPr>
          <p:cNvSpPr/>
          <p:nvPr/>
        </p:nvSpPr>
        <p:spPr>
          <a:xfrm>
            <a:off x="6747604" y="1725357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02DDB008-F1F6-AB07-B7C5-4FAFB242E7A0}"/>
              </a:ext>
            </a:extLst>
          </p:cNvPr>
          <p:cNvSpPr/>
          <p:nvPr/>
        </p:nvSpPr>
        <p:spPr>
          <a:xfrm>
            <a:off x="8437147" y="1728597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0BDF37B0-4414-B9BF-93F5-B8A308BABE76}"/>
              </a:ext>
            </a:extLst>
          </p:cNvPr>
          <p:cNvSpPr/>
          <p:nvPr/>
        </p:nvSpPr>
        <p:spPr>
          <a:xfrm>
            <a:off x="10125547" y="1728597"/>
            <a:ext cx="484632" cy="3931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CF93CF-0DC9-9B24-8706-88109353BCA5}"/>
              </a:ext>
            </a:extLst>
          </p:cNvPr>
          <p:cNvCxnSpPr/>
          <p:nvPr/>
        </p:nvCxnSpPr>
        <p:spPr>
          <a:xfrm flipH="1">
            <a:off x="1234440" y="5153406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4CF35B-1E7A-BED0-4DE7-4F9611A44E22}"/>
              </a:ext>
            </a:extLst>
          </p:cNvPr>
          <p:cNvCxnSpPr/>
          <p:nvPr/>
        </p:nvCxnSpPr>
        <p:spPr>
          <a:xfrm flipH="1">
            <a:off x="1234440" y="5700522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571803-3428-AE91-ABF6-B4E019404F0A}"/>
              </a:ext>
            </a:extLst>
          </p:cNvPr>
          <p:cNvCxnSpPr/>
          <p:nvPr/>
        </p:nvCxnSpPr>
        <p:spPr>
          <a:xfrm flipH="1">
            <a:off x="1234440" y="2584323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DDDA66-1326-2506-7A57-FDC695E64A80}"/>
              </a:ext>
            </a:extLst>
          </p:cNvPr>
          <p:cNvCxnSpPr/>
          <p:nvPr/>
        </p:nvCxnSpPr>
        <p:spPr>
          <a:xfrm flipH="1">
            <a:off x="1234440" y="1707069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543A06-A63A-DA8D-980F-9B5ED3C18693}"/>
              </a:ext>
            </a:extLst>
          </p:cNvPr>
          <p:cNvCxnSpPr/>
          <p:nvPr/>
        </p:nvCxnSpPr>
        <p:spPr>
          <a:xfrm flipH="1">
            <a:off x="1234440" y="692275"/>
            <a:ext cx="3378327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C86B9E9-017F-705E-9CE0-0D65D94FB81D}"/>
              </a:ext>
            </a:extLst>
          </p:cNvPr>
          <p:cNvSpPr txBox="1"/>
          <p:nvPr/>
        </p:nvSpPr>
        <p:spPr>
          <a:xfrm>
            <a:off x="1422083" y="5246870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Listeners</a:t>
            </a:r>
            <a:endParaRPr lang="pt-PT" dirty="0">
              <a:solidFill>
                <a:srgbClr val="0070C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582426-4FBC-C096-9BA7-2CCFFDDEB10B}"/>
              </a:ext>
            </a:extLst>
          </p:cNvPr>
          <p:cNvCxnSpPr>
            <a:cxnSpLocks/>
          </p:cNvCxnSpPr>
          <p:nvPr/>
        </p:nvCxnSpPr>
        <p:spPr>
          <a:xfrm flipH="1">
            <a:off x="1234439" y="4309110"/>
            <a:ext cx="384048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1C0358-704A-6EBD-A7A5-538D03DA3AEE}"/>
              </a:ext>
            </a:extLst>
          </p:cNvPr>
          <p:cNvSpPr txBox="1"/>
          <p:nvPr/>
        </p:nvSpPr>
        <p:spPr>
          <a:xfrm>
            <a:off x="1422082" y="4528947"/>
            <a:ext cx="328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Events Generated by Input data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C820D0-8C56-D898-D44A-03362930875E}"/>
              </a:ext>
            </a:extLst>
          </p:cNvPr>
          <p:cNvSpPr txBox="1"/>
          <p:nvPr/>
        </p:nvSpPr>
        <p:spPr>
          <a:xfrm>
            <a:off x="1234010" y="3270624"/>
            <a:ext cx="25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Received Data Handling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CEAB45-64F8-915C-412B-06D7CE4B7137}"/>
              </a:ext>
            </a:extLst>
          </p:cNvPr>
          <p:cNvSpPr txBox="1"/>
          <p:nvPr/>
        </p:nvSpPr>
        <p:spPr>
          <a:xfrm>
            <a:off x="1184011" y="1986654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Events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D1C090-AA47-C695-4706-212C832FF672}"/>
              </a:ext>
            </a:extLst>
          </p:cNvPr>
          <p:cNvSpPr txBox="1"/>
          <p:nvPr/>
        </p:nvSpPr>
        <p:spPr>
          <a:xfrm>
            <a:off x="1234010" y="988668"/>
            <a:ext cx="2561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Events Listeners</a:t>
            </a:r>
          </a:p>
          <a:p>
            <a:r>
              <a:rPr lang="en-US" dirty="0">
                <a:solidFill>
                  <a:srgbClr val="0070C0"/>
                </a:solidFill>
              </a:rPr>
              <a:t>and output connectors</a:t>
            </a:r>
            <a:endParaRPr lang="pt-P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Fábio Gonçalves</dc:creator>
  <cp:lastModifiedBy>Fábio Gonçalves</cp:lastModifiedBy>
  <cp:revision>1</cp:revision>
  <dcterms:created xsi:type="dcterms:W3CDTF">2025-07-01T10:57:19Z</dcterms:created>
  <dcterms:modified xsi:type="dcterms:W3CDTF">2025-07-01T11:55:19Z</dcterms:modified>
</cp:coreProperties>
</file>