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712" r:id="rId2"/>
  </p:sldMasterIdLst>
  <p:notesMasterIdLst>
    <p:notesMasterId r:id="rId12"/>
  </p:notesMasterIdLst>
  <p:sldIdLst>
    <p:sldId id="257" r:id="rId3"/>
    <p:sldId id="304" r:id="rId4"/>
    <p:sldId id="279" r:id="rId5"/>
    <p:sldId id="299" r:id="rId6"/>
    <p:sldId id="300" r:id="rId7"/>
    <p:sldId id="301" r:id="rId8"/>
    <p:sldId id="302" r:id="rId9"/>
    <p:sldId id="303" r:id="rId10"/>
    <p:sldId id="276"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585F"/>
    <a:srgbClr val="8B9EAA"/>
    <a:srgbClr val="FF3D17"/>
    <a:srgbClr val="D1D1D1"/>
    <a:srgbClr val="FFCC00"/>
    <a:srgbClr val="57D600"/>
    <a:srgbClr val="F5FFB3"/>
    <a:srgbClr val="CC0000"/>
    <a:srgbClr val="FDC303"/>
    <a:srgbClr val="C8D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31" autoAdjust="0"/>
    <p:restoredTop sz="94699"/>
  </p:normalViewPr>
  <p:slideViewPr>
    <p:cSldViewPr snapToGrid="0" snapToObjects="1">
      <p:cViewPr varScale="1">
        <p:scale>
          <a:sx n="146" d="100"/>
          <a:sy n="146" d="100"/>
        </p:scale>
        <p:origin x="656" y="168"/>
      </p:cViewPr>
      <p:guideLst>
        <p:guide orient="horz" pos="1620"/>
        <p:guide pos="2880"/>
      </p:guideLst>
    </p:cSldViewPr>
  </p:slideViewPr>
  <p:notesTextViewPr>
    <p:cViewPr>
      <p:scale>
        <a:sx n="1" d="1"/>
        <a:sy n="1" d="1"/>
      </p:scale>
      <p:origin x="0" y="0"/>
    </p:cViewPr>
  </p:notesTextViewPr>
  <p:sorterViewPr>
    <p:cViewPr>
      <p:scale>
        <a:sx n="185" d="100"/>
        <a:sy n="18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7E0E2-76B2-A048-9C75-BCBF019E151F}" type="datetimeFigureOut">
              <a:rPr lang="en-US" smtClean="0"/>
              <a:t>7/19/2021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166A4C-A850-4E48-8F5E-364DA48D4869}" type="slidenum">
              <a:rPr lang="en-US" smtClean="0"/>
              <a:t>‹#›</a:t>
            </a:fld>
            <a:endParaRPr lang="en-US"/>
          </a:p>
        </p:txBody>
      </p:sp>
    </p:spTree>
    <p:extLst>
      <p:ext uri="{BB962C8B-B14F-4D97-AF65-F5344CB8AC3E}">
        <p14:creationId xmlns:p14="http://schemas.microsoft.com/office/powerpoint/2010/main" val="817160071"/>
      </p:ext>
    </p:extLst>
  </p:cSld>
  <p:clrMap bg1="lt1" tx1="dk1" bg2="lt2" tx2="dk2" accent1="accent1" accent2="accent2" accent3="accent3" accent4="accent4" accent5="accent5" accent6="accent6" hlink="hlink" folHlink="folHlink"/>
  <p:notesStyle>
    <a:lvl1pPr marL="0" algn="l" defTabSz="685706" rtl="0" eaLnBrk="1" latinLnBrk="0" hangingPunct="1">
      <a:defRPr sz="900" kern="1200">
        <a:solidFill>
          <a:schemeClr val="tx1"/>
        </a:solidFill>
        <a:latin typeface="+mn-lt"/>
        <a:ea typeface="+mn-ea"/>
        <a:cs typeface="+mn-cs"/>
      </a:defRPr>
    </a:lvl1pPr>
    <a:lvl2pPr marL="342854" algn="l" defTabSz="685706" rtl="0" eaLnBrk="1" latinLnBrk="0" hangingPunct="1">
      <a:defRPr sz="900" kern="1200">
        <a:solidFill>
          <a:schemeClr val="tx1"/>
        </a:solidFill>
        <a:latin typeface="+mn-lt"/>
        <a:ea typeface="+mn-ea"/>
        <a:cs typeface="+mn-cs"/>
      </a:defRPr>
    </a:lvl2pPr>
    <a:lvl3pPr marL="685706" algn="l" defTabSz="685706" rtl="0" eaLnBrk="1" latinLnBrk="0" hangingPunct="1">
      <a:defRPr sz="900" kern="1200">
        <a:solidFill>
          <a:schemeClr val="tx1"/>
        </a:solidFill>
        <a:latin typeface="+mn-lt"/>
        <a:ea typeface="+mn-ea"/>
        <a:cs typeface="+mn-cs"/>
      </a:defRPr>
    </a:lvl3pPr>
    <a:lvl4pPr marL="1028559" algn="l" defTabSz="685706" rtl="0" eaLnBrk="1" latinLnBrk="0" hangingPunct="1">
      <a:defRPr sz="900" kern="1200">
        <a:solidFill>
          <a:schemeClr val="tx1"/>
        </a:solidFill>
        <a:latin typeface="+mn-lt"/>
        <a:ea typeface="+mn-ea"/>
        <a:cs typeface="+mn-cs"/>
      </a:defRPr>
    </a:lvl4pPr>
    <a:lvl5pPr marL="1371411" algn="l" defTabSz="685706" rtl="0" eaLnBrk="1" latinLnBrk="0" hangingPunct="1">
      <a:defRPr sz="900" kern="1200">
        <a:solidFill>
          <a:schemeClr val="tx1"/>
        </a:solidFill>
        <a:latin typeface="+mn-lt"/>
        <a:ea typeface="+mn-ea"/>
        <a:cs typeface="+mn-cs"/>
      </a:defRPr>
    </a:lvl5pPr>
    <a:lvl6pPr marL="1714264" algn="l" defTabSz="685706" rtl="0" eaLnBrk="1" latinLnBrk="0" hangingPunct="1">
      <a:defRPr sz="900" kern="1200">
        <a:solidFill>
          <a:schemeClr val="tx1"/>
        </a:solidFill>
        <a:latin typeface="+mn-lt"/>
        <a:ea typeface="+mn-ea"/>
        <a:cs typeface="+mn-cs"/>
      </a:defRPr>
    </a:lvl6pPr>
    <a:lvl7pPr marL="2057117" algn="l" defTabSz="685706" rtl="0" eaLnBrk="1" latinLnBrk="0" hangingPunct="1">
      <a:defRPr sz="900" kern="1200">
        <a:solidFill>
          <a:schemeClr val="tx1"/>
        </a:solidFill>
        <a:latin typeface="+mn-lt"/>
        <a:ea typeface="+mn-ea"/>
        <a:cs typeface="+mn-cs"/>
      </a:defRPr>
    </a:lvl7pPr>
    <a:lvl8pPr marL="2399970" algn="l" defTabSz="685706" rtl="0" eaLnBrk="1" latinLnBrk="0" hangingPunct="1">
      <a:defRPr sz="900" kern="1200">
        <a:solidFill>
          <a:schemeClr val="tx1"/>
        </a:solidFill>
        <a:latin typeface="+mn-lt"/>
        <a:ea typeface="+mn-ea"/>
        <a:cs typeface="+mn-cs"/>
      </a:defRPr>
    </a:lvl8pPr>
    <a:lvl9pPr marL="2742822" algn="l" defTabSz="685706"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 main headlin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F296DC-8345-7842-B736-955C71A1B6FF}"/>
              </a:ext>
            </a:extLst>
          </p:cNvPr>
          <p:cNvPicPr>
            <a:picLocks noChangeAspect="1"/>
          </p:cNvPicPr>
          <p:nvPr userDrawn="1"/>
        </p:nvPicPr>
        <p:blipFill>
          <a:blip r:embed="rId2"/>
          <a:stretch>
            <a:fillRect/>
          </a:stretch>
        </p:blipFill>
        <p:spPr>
          <a:xfrm>
            <a:off x="3638232" y="3143534"/>
            <a:ext cx="1867538" cy="1346144"/>
          </a:xfrm>
          <a:prstGeom prst="rect">
            <a:avLst/>
          </a:prstGeom>
        </p:spPr>
      </p:pic>
      <p:sp>
        <p:nvSpPr>
          <p:cNvPr id="3" name="Text Placeholder 2">
            <a:extLst>
              <a:ext uri="{FF2B5EF4-FFF2-40B4-BE49-F238E27FC236}">
                <a16:creationId xmlns:a16="http://schemas.microsoft.com/office/drawing/2014/main" id="{00176299-7F6C-034E-9408-A300ABC1BFE8}"/>
              </a:ext>
            </a:extLst>
          </p:cNvPr>
          <p:cNvSpPr>
            <a:spLocks noGrp="1"/>
          </p:cNvSpPr>
          <p:nvPr>
            <p:ph type="body" sz="quarter" idx="10" hasCustomPrompt="1"/>
          </p:nvPr>
        </p:nvSpPr>
        <p:spPr>
          <a:xfrm>
            <a:off x="1846636" y="921601"/>
            <a:ext cx="5450728" cy="1078366"/>
          </a:xfrm>
          <a:prstGeom prst="rect">
            <a:avLst/>
          </a:prstGeom>
        </p:spPr>
        <p:txBody>
          <a:bodyPr/>
          <a:lstStyle>
            <a:lvl1pPr marL="0" indent="0" algn="ctr">
              <a:lnSpc>
                <a:spcPct val="100000"/>
              </a:lnSpc>
              <a:spcBef>
                <a:spcPts val="0"/>
              </a:spcBef>
              <a:buNone/>
              <a:defRPr sz="3600" b="0" i="0">
                <a:solidFill>
                  <a:srgbClr val="FF3D17"/>
                </a:solidFill>
                <a:latin typeface="Hyundai Sans Head KR OTF Medium" panose="020B0600000101010101" pitchFamily="34" charset="-127"/>
                <a:ea typeface="Hyundai Sans Head KR OTF Medium" panose="020B0600000101010101" pitchFamily="34" charset="-127"/>
              </a:defRPr>
            </a:lvl1pPr>
            <a:lvl2pPr marL="342900" indent="0" algn="ctr">
              <a:buNone/>
              <a:defRPr sz="1650" b="0" i="0">
                <a:solidFill>
                  <a:srgbClr val="FF3D17"/>
                </a:solidFill>
                <a:latin typeface="Hyundai Sans Head KR OTF Light" panose="020B0600000101010101" pitchFamily="34" charset="-127"/>
                <a:ea typeface="Hyundai Sans Head KR OTF Light" panose="020B0600000101010101" pitchFamily="34" charset="-127"/>
              </a:defRPr>
            </a:lvl2pPr>
            <a:lvl3pPr algn="ctr">
              <a:defRPr/>
            </a:lvl3pPr>
            <a:lvl4pPr algn="ctr">
              <a:defRPr/>
            </a:lvl4pPr>
            <a:lvl5pPr algn="ctr">
              <a:defRPr/>
            </a:lvl5pPr>
          </a:lstStyle>
          <a:p>
            <a:pPr lvl="0"/>
            <a:r>
              <a:rPr lang="en-US" dirty="0"/>
              <a:t>CLICK TO EDIT TITLE</a:t>
            </a:r>
          </a:p>
          <a:p>
            <a:pPr lvl="0"/>
            <a:r>
              <a:rPr lang="en-US" dirty="0"/>
              <a:t>EDIT HEADLINE</a:t>
            </a:r>
          </a:p>
        </p:txBody>
      </p:sp>
      <p:sp>
        <p:nvSpPr>
          <p:cNvPr id="5" name="Text Placeholder 4">
            <a:extLst>
              <a:ext uri="{FF2B5EF4-FFF2-40B4-BE49-F238E27FC236}">
                <a16:creationId xmlns:a16="http://schemas.microsoft.com/office/drawing/2014/main" id="{85F78A50-623E-EB4E-A7C3-E0122A38534E}"/>
              </a:ext>
            </a:extLst>
          </p:cNvPr>
          <p:cNvSpPr>
            <a:spLocks noGrp="1"/>
          </p:cNvSpPr>
          <p:nvPr>
            <p:ph type="body" sz="quarter" idx="11" hasCustomPrompt="1"/>
          </p:nvPr>
        </p:nvSpPr>
        <p:spPr>
          <a:xfrm>
            <a:off x="2819400" y="2350834"/>
            <a:ext cx="3505200" cy="303212"/>
          </a:xfrm>
          <a:prstGeom prst="rect">
            <a:avLst/>
          </a:prstGeom>
        </p:spPr>
        <p:txBody>
          <a:bodyPr/>
          <a:lstStyle>
            <a:lvl1pPr marL="0" indent="0" algn="ctr">
              <a:buNone/>
              <a:defRPr sz="1650" b="0" i="0">
                <a:solidFill>
                  <a:srgbClr val="FF3D17"/>
                </a:solidFill>
                <a:latin typeface="Hyundai Sans Head KR OTF Light" panose="020B0600000101010101" pitchFamily="34" charset="-127"/>
                <a:ea typeface="Hyundai Sans Head KR OTF Light" panose="020B0600000101010101" pitchFamily="34" charset="-127"/>
              </a:defRPr>
            </a:lvl1pPr>
          </a:lstStyle>
          <a:p>
            <a:pPr lvl="0"/>
            <a:r>
              <a:rPr lang="en-US" dirty="0"/>
              <a:t>Click to edit date/location</a:t>
            </a:r>
          </a:p>
        </p:txBody>
      </p:sp>
    </p:spTree>
    <p:extLst>
      <p:ext uri="{BB962C8B-B14F-4D97-AF65-F5344CB8AC3E}">
        <p14:creationId xmlns:p14="http://schemas.microsoft.com/office/powerpoint/2010/main" val="1541518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ark grey circle 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2ABA6E-0D47-2745-B365-7B752943DEC6}"/>
              </a:ext>
            </a:extLst>
          </p:cNvPr>
          <p:cNvSpPr txBox="1"/>
          <p:nvPr userDrawn="1"/>
        </p:nvSpPr>
        <p:spPr>
          <a:xfrm>
            <a:off x="4886892" y="411073"/>
            <a:ext cx="4098763" cy="230832"/>
          </a:xfrm>
          <a:prstGeom prst="rect">
            <a:avLst/>
          </a:prstGeom>
          <a:noFill/>
        </p:spPr>
        <p:txBody>
          <a:bodyPr wrap="square" rtlCol="0">
            <a:spAutoFit/>
          </a:bodyPr>
          <a:lstStyle/>
          <a:p>
            <a:r>
              <a:rPr lang="en-GB" sz="900" dirty="0">
                <a:solidFill>
                  <a:srgbClr val="FF3D17"/>
                </a:solidFill>
                <a:latin typeface="Hyundai Sans Head KR OTF Light" panose="020B0600000101010101" pitchFamily="34" charset="-127"/>
                <a:ea typeface="Hyundai Sans Head KR OTF Light" panose="020B0600000101010101" pitchFamily="34" charset="-127"/>
              </a:rPr>
              <a:t>Document title		Slide No. </a:t>
            </a:r>
            <a:fld id="{F9A82E03-1405-CE4A-B474-92A59EFE05C7}" type="slidenum">
              <a:rPr lang="en-US" sz="900" smtClean="0">
                <a:solidFill>
                  <a:srgbClr val="FF3D17"/>
                </a:solidFill>
                <a:latin typeface="Hyundai Sans Head KR OTF Light" panose="020B0600000101010101" pitchFamily="34" charset="-127"/>
                <a:ea typeface="Hyundai Sans Head KR OTF Light" panose="020B0600000101010101" pitchFamily="34" charset="-127"/>
              </a:rPr>
              <a:pPr/>
              <a:t>‹#›</a:t>
            </a:fld>
            <a:endParaRPr lang="en-US" sz="900" dirty="0">
              <a:solidFill>
                <a:srgbClr val="FF3D17"/>
              </a:solidFill>
              <a:latin typeface="Hyundai Sans Head KR OTF Light" panose="020B0600000101010101" pitchFamily="34" charset="-127"/>
              <a:ea typeface="Hyundai Sans Head KR OTF Light" panose="020B0600000101010101" pitchFamily="34" charset="-127"/>
            </a:endParaRPr>
          </a:p>
        </p:txBody>
      </p:sp>
      <p:pic>
        <p:nvPicPr>
          <p:cNvPr id="7" name="Picture 6">
            <a:extLst>
              <a:ext uri="{FF2B5EF4-FFF2-40B4-BE49-F238E27FC236}">
                <a16:creationId xmlns:a16="http://schemas.microsoft.com/office/drawing/2014/main" id="{820E8087-9547-544C-B7E2-B70A99BF5C5B}"/>
              </a:ext>
            </a:extLst>
          </p:cNvPr>
          <p:cNvPicPr>
            <a:picLocks noChangeAspect="1"/>
          </p:cNvPicPr>
          <p:nvPr userDrawn="1"/>
        </p:nvPicPr>
        <p:blipFill>
          <a:blip r:embed="rId2"/>
          <a:stretch>
            <a:fillRect/>
          </a:stretch>
        </p:blipFill>
        <p:spPr>
          <a:xfrm>
            <a:off x="7729654" y="4034068"/>
            <a:ext cx="1005718" cy="724934"/>
          </a:xfrm>
          <a:prstGeom prst="rect">
            <a:avLst/>
          </a:prstGeom>
        </p:spPr>
      </p:pic>
      <p:sp>
        <p:nvSpPr>
          <p:cNvPr id="4" name="Oval 3">
            <a:extLst>
              <a:ext uri="{FF2B5EF4-FFF2-40B4-BE49-F238E27FC236}">
                <a16:creationId xmlns:a16="http://schemas.microsoft.com/office/drawing/2014/main" id="{715246FC-6264-B147-8D64-343ED1F06637}"/>
              </a:ext>
            </a:extLst>
          </p:cNvPr>
          <p:cNvSpPr/>
          <p:nvPr userDrawn="1"/>
        </p:nvSpPr>
        <p:spPr>
          <a:xfrm>
            <a:off x="344773" y="636398"/>
            <a:ext cx="3870703" cy="3870703"/>
          </a:xfrm>
          <a:prstGeom prst="ellipse">
            <a:avLst/>
          </a:prstGeom>
          <a:solidFill>
            <a:srgbClr val="8B9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8">
            <a:extLst>
              <a:ext uri="{FF2B5EF4-FFF2-40B4-BE49-F238E27FC236}">
                <a16:creationId xmlns:a16="http://schemas.microsoft.com/office/drawing/2014/main" id="{2EA14B17-9D3A-1046-BAEE-A71CEF3E4B77}"/>
              </a:ext>
            </a:extLst>
          </p:cNvPr>
          <p:cNvSpPr>
            <a:spLocks noGrp="1"/>
          </p:cNvSpPr>
          <p:nvPr>
            <p:ph type="body" sz="quarter" idx="10" hasCustomPrompt="1"/>
          </p:nvPr>
        </p:nvSpPr>
        <p:spPr>
          <a:xfrm>
            <a:off x="4885200" y="1058400"/>
            <a:ext cx="3576901" cy="438582"/>
          </a:xfrm>
          <a:prstGeom prst="rect">
            <a:avLst/>
          </a:prstGeom>
        </p:spPr>
        <p:txBody>
          <a:bodyPr/>
          <a:lstStyle>
            <a:lvl1pPr marL="0" indent="0">
              <a:buNone/>
              <a:defRPr sz="2250" b="0" i="0">
                <a:solidFill>
                  <a:srgbClr val="FF3D17"/>
                </a:solidFill>
                <a:latin typeface="Hyundai Sans Head KR OTF Medium" panose="020B0600000101010101" pitchFamily="34" charset="-127"/>
                <a:ea typeface="Hyundai Sans Head KR OTF Medium" panose="020B0600000101010101" pitchFamily="34" charset="-127"/>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HEADING</a:t>
            </a:r>
          </a:p>
        </p:txBody>
      </p:sp>
      <p:sp>
        <p:nvSpPr>
          <p:cNvPr id="8" name="Text Placeholder 10">
            <a:extLst>
              <a:ext uri="{FF2B5EF4-FFF2-40B4-BE49-F238E27FC236}">
                <a16:creationId xmlns:a16="http://schemas.microsoft.com/office/drawing/2014/main" id="{82BEF893-7693-AA4A-8922-E7AEF222480D}"/>
              </a:ext>
            </a:extLst>
          </p:cNvPr>
          <p:cNvSpPr>
            <a:spLocks noGrp="1"/>
          </p:cNvSpPr>
          <p:nvPr>
            <p:ph type="body" sz="quarter" idx="11" hasCustomPrompt="1"/>
          </p:nvPr>
        </p:nvSpPr>
        <p:spPr>
          <a:xfrm>
            <a:off x="4902419" y="1548561"/>
            <a:ext cx="3784863" cy="724934"/>
          </a:xfrm>
          <a:prstGeom prst="rect">
            <a:avLst/>
          </a:prstGeom>
        </p:spPr>
        <p:txBody>
          <a:bodyPr/>
          <a:lstStyle>
            <a:lvl1pPr marL="0" indent="0">
              <a:lnSpc>
                <a:spcPct val="100000"/>
              </a:lnSpc>
              <a:spcBef>
                <a:spcPts val="0"/>
              </a:spcBef>
              <a:buNone/>
              <a:defRPr sz="1100" b="0" i="0">
                <a:latin typeface="Hyundai Sans Head KR OTF Light" panose="020B0600000101010101" pitchFamily="34" charset="-127"/>
                <a:ea typeface="Hyundai Sans Head KR OTF Light" panose="020B0600000101010101" pitchFamily="34" charset="-127"/>
              </a:defRPr>
            </a:lvl1pPr>
          </a:lstStyle>
          <a:p>
            <a:pPr lvl="0"/>
            <a:r>
              <a:rPr lang="en-GB" sz="1100" dirty="0">
                <a:latin typeface="Hyundai Sans Head KR OTF Medium" panose="020B0600000101010101" pitchFamily="34" charset="-127"/>
                <a:ea typeface="Hyundai Sans Head KR OTF Medium" panose="020B0600000101010101" pitchFamily="34" charset="-127"/>
              </a:rPr>
              <a:t>Insert main text in bold here – 4 lines maximum</a:t>
            </a:r>
            <a:endParaRPr lang="en-US" dirty="0"/>
          </a:p>
        </p:txBody>
      </p:sp>
      <p:sp>
        <p:nvSpPr>
          <p:cNvPr id="3" name="Text Placeholder 2">
            <a:extLst>
              <a:ext uri="{FF2B5EF4-FFF2-40B4-BE49-F238E27FC236}">
                <a16:creationId xmlns:a16="http://schemas.microsoft.com/office/drawing/2014/main" id="{DBE2E104-22FA-074F-B07F-93CFADB2C604}"/>
              </a:ext>
            </a:extLst>
          </p:cNvPr>
          <p:cNvSpPr>
            <a:spLocks noGrp="1"/>
          </p:cNvSpPr>
          <p:nvPr>
            <p:ph type="body" sz="quarter" idx="12" hasCustomPrompt="1"/>
          </p:nvPr>
        </p:nvSpPr>
        <p:spPr>
          <a:xfrm>
            <a:off x="4902420" y="2355536"/>
            <a:ext cx="3784862" cy="1409639"/>
          </a:xfrm>
          <a:prstGeom prst="rect">
            <a:avLst/>
          </a:prstGeom>
        </p:spPr>
        <p:txBody>
          <a:bodyPr numCol="2" spcCol="288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GB" sz="1100" dirty="0">
                <a:latin typeface="Hyundai Sans Head KR OTF Light" panose="020B0600000101010101" pitchFamily="34" charset="-127"/>
                <a:ea typeface="Hyundai Sans Head KR OTF Light" panose="020B0600000101010101" pitchFamily="34" charset="-127"/>
              </a:rPr>
              <a:t>2 column text insert here</a:t>
            </a:r>
          </a:p>
        </p:txBody>
      </p:sp>
      <p:sp>
        <p:nvSpPr>
          <p:cNvPr id="13" name="Text Placeholder 12">
            <a:extLst>
              <a:ext uri="{FF2B5EF4-FFF2-40B4-BE49-F238E27FC236}">
                <a16:creationId xmlns:a16="http://schemas.microsoft.com/office/drawing/2014/main" id="{990758E8-6225-8A4A-A35B-A3927DC06226}"/>
              </a:ext>
            </a:extLst>
          </p:cNvPr>
          <p:cNvSpPr>
            <a:spLocks noGrp="1"/>
          </p:cNvSpPr>
          <p:nvPr>
            <p:ph type="body" sz="quarter" idx="13" hasCustomPrompt="1"/>
          </p:nvPr>
        </p:nvSpPr>
        <p:spPr>
          <a:xfrm>
            <a:off x="753971" y="1254124"/>
            <a:ext cx="3099600" cy="2653200"/>
          </a:xfrm>
          <a:prstGeom prst="rect">
            <a:avLst/>
          </a:prstGeom>
        </p:spPr>
        <p:txBody>
          <a:bodyPr/>
          <a:lstStyle>
            <a:lvl1pPr marL="0" indent="0" algn="ctr">
              <a:lnSpc>
                <a:spcPct val="100000"/>
              </a:lnSpc>
              <a:spcBef>
                <a:spcPts val="0"/>
              </a:spcBef>
              <a:buNone/>
              <a:defRPr sz="2400" b="0" i="0">
                <a:solidFill>
                  <a:schemeClr val="bg1"/>
                </a:solidFill>
                <a:latin typeface="Hyundai Sans Head KR OTF Medium" panose="020B0600000101010101" pitchFamily="34" charset="-127"/>
                <a:ea typeface="Hyundai Sans Head KR OTF Medium" panose="020B0600000101010101" pitchFamily="34" charset="-127"/>
              </a:defRPr>
            </a:lvl1pPr>
          </a:lstStyle>
          <a:p>
            <a:pPr algn="ctr"/>
            <a:r>
              <a:rPr lang="en-GB" sz="2250" dirty="0">
                <a:solidFill>
                  <a:schemeClr val="bg1"/>
                </a:solidFill>
                <a:latin typeface="Hyundai Sans Head KR OTF Medium" panose="020B0600000101010101" pitchFamily="34" charset="-127"/>
                <a:ea typeface="Hyundai Sans Head KR OTF Medium" panose="020B0600000101010101" pitchFamily="34" charset="-127"/>
              </a:rPr>
              <a:t>“INSERT QUOTE HERE</a:t>
            </a:r>
            <a:r>
              <a:rPr lang="en-GB" sz="2400" cap="all" dirty="0">
                <a:solidFill>
                  <a:schemeClr val="bg1"/>
                </a:solidFill>
                <a:latin typeface="Hyundai Sans Head KR OTF Medium" panose="020B0600000101010101" pitchFamily="34" charset="-127"/>
                <a:ea typeface="Hyundai Sans Head KR OTF Medium" panose="020B0600000101010101" pitchFamily="34" charset="-127"/>
              </a:rPr>
              <a:t>”</a:t>
            </a:r>
            <a:endParaRPr lang="en-GB" sz="2250" cap="all" dirty="0">
              <a:solidFill>
                <a:schemeClr val="bg1"/>
              </a:solidFill>
              <a:latin typeface="Hyundai Sans Head KR OTF Medium" panose="020B0600000101010101" pitchFamily="34" charset="-127"/>
              <a:ea typeface="Hyundai Sans Head KR OTF Medium" panose="020B0600000101010101" pitchFamily="34" charset="-127"/>
            </a:endParaRPr>
          </a:p>
        </p:txBody>
      </p:sp>
    </p:spTree>
    <p:extLst>
      <p:ext uri="{BB962C8B-B14F-4D97-AF65-F5344CB8AC3E}">
        <p14:creationId xmlns:p14="http://schemas.microsoft.com/office/powerpoint/2010/main" val="2447212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ght grey circle quot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036E7E88-8976-0342-AFDB-8B155A6665DD}"/>
              </a:ext>
            </a:extLst>
          </p:cNvPr>
          <p:cNvSpPr/>
          <p:nvPr userDrawn="1"/>
        </p:nvSpPr>
        <p:spPr>
          <a:xfrm>
            <a:off x="4462072" y="636398"/>
            <a:ext cx="3870703" cy="3870703"/>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69B4CC34-4ECD-464B-A1F2-A470ECF1C99B}"/>
              </a:ext>
            </a:extLst>
          </p:cNvPr>
          <p:cNvPicPr>
            <a:picLocks noChangeAspect="1"/>
          </p:cNvPicPr>
          <p:nvPr userDrawn="1"/>
        </p:nvPicPr>
        <p:blipFill>
          <a:blip r:embed="rId2"/>
          <a:stretch>
            <a:fillRect/>
          </a:stretch>
        </p:blipFill>
        <p:spPr>
          <a:xfrm>
            <a:off x="7729654" y="4034068"/>
            <a:ext cx="1005718" cy="724934"/>
          </a:xfrm>
          <a:prstGeom prst="rect">
            <a:avLst/>
          </a:prstGeom>
        </p:spPr>
      </p:pic>
      <p:sp>
        <p:nvSpPr>
          <p:cNvPr id="3" name="Text Placeholder 2">
            <a:extLst>
              <a:ext uri="{FF2B5EF4-FFF2-40B4-BE49-F238E27FC236}">
                <a16:creationId xmlns:a16="http://schemas.microsoft.com/office/drawing/2014/main" id="{C0043407-C40B-8641-9BE7-56E88870E2FB}"/>
              </a:ext>
            </a:extLst>
          </p:cNvPr>
          <p:cNvSpPr>
            <a:spLocks noGrp="1"/>
          </p:cNvSpPr>
          <p:nvPr>
            <p:ph type="body" sz="quarter" idx="10" hasCustomPrompt="1"/>
          </p:nvPr>
        </p:nvSpPr>
        <p:spPr>
          <a:xfrm>
            <a:off x="358180" y="1064121"/>
            <a:ext cx="3140394" cy="719856"/>
          </a:xfrm>
          <a:prstGeom prst="rect">
            <a:avLst/>
          </a:prstGeom>
        </p:spPr>
        <p:txBody>
          <a:bodyPr/>
          <a:lstStyle>
            <a:lvl1pPr marL="0" indent="0">
              <a:lnSpc>
                <a:spcPct val="100000"/>
              </a:lnSpc>
              <a:spcBef>
                <a:spcPts val="0"/>
              </a:spcBef>
              <a:buNone/>
              <a:defRPr lang="en-US" sz="2250" kern="1200" smtClean="0">
                <a:solidFill>
                  <a:srgbClr val="FF3D17"/>
                </a:solidFill>
                <a:latin typeface="Hyundai Sans Head KR OTF Medium" panose="020B0600000101010101" pitchFamily="34" charset="-127"/>
                <a:ea typeface="Hyundai Sans Head KR OTF Medium" panose="020B0600000101010101" pitchFamily="34" charset="-127"/>
                <a:cs typeface="+mn-cs"/>
              </a:defRPr>
            </a:lvl1pPr>
          </a:lstStyle>
          <a:p>
            <a:pPr lvl="0"/>
            <a:r>
              <a:rPr lang="en-US" dirty="0"/>
              <a:t>INSERT HEADING 2 LINES</a:t>
            </a:r>
          </a:p>
        </p:txBody>
      </p:sp>
      <p:sp>
        <p:nvSpPr>
          <p:cNvPr id="8" name="Text Placeholder 12">
            <a:extLst>
              <a:ext uri="{FF2B5EF4-FFF2-40B4-BE49-F238E27FC236}">
                <a16:creationId xmlns:a16="http://schemas.microsoft.com/office/drawing/2014/main" id="{2105A326-EFF0-124B-83BD-F52EB57CD21F}"/>
              </a:ext>
            </a:extLst>
          </p:cNvPr>
          <p:cNvSpPr>
            <a:spLocks noGrp="1"/>
          </p:cNvSpPr>
          <p:nvPr>
            <p:ph type="body" sz="quarter" idx="13" hasCustomPrompt="1"/>
          </p:nvPr>
        </p:nvSpPr>
        <p:spPr>
          <a:xfrm>
            <a:off x="4847623" y="1245600"/>
            <a:ext cx="3099600" cy="2653200"/>
          </a:xfrm>
          <a:prstGeom prst="rect">
            <a:avLst/>
          </a:prstGeom>
        </p:spPr>
        <p:txBody>
          <a:bodyPr/>
          <a:lstStyle>
            <a:lvl1pPr marL="0" indent="0" algn="ctr">
              <a:lnSpc>
                <a:spcPct val="100000"/>
              </a:lnSpc>
              <a:spcBef>
                <a:spcPts val="0"/>
              </a:spcBef>
              <a:buNone/>
              <a:defRPr sz="2400" b="0" i="0">
                <a:solidFill>
                  <a:schemeClr val="bg1"/>
                </a:solidFill>
                <a:latin typeface="Hyundai Sans Head KR OTF Medium" panose="020B0600000101010101" pitchFamily="34" charset="-127"/>
                <a:ea typeface="Hyundai Sans Head KR OTF Medium" panose="020B0600000101010101" pitchFamily="34" charset="-127"/>
              </a:defRPr>
            </a:lvl1pPr>
          </a:lstStyle>
          <a:p>
            <a:pPr algn="ctr"/>
            <a:r>
              <a:rPr lang="en-GB" sz="2250" dirty="0">
                <a:solidFill>
                  <a:schemeClr val="bg1"/>
                </a:solidFill>
                <a:latin typeface="Hyundai Sans Head KR OTF Medium" panose="020B0600000101010101" pitchFamily="34" charset="-127"/>
                <a:ea typeface="Hyundai Sans Head KR OTF Medium" panose="020B0600000101010101" pitchFamily="34" charset="-127"/>
              </a:rPr>
              <a:t>“INSERT QUOTE HERE</a:t>
            </a:r>
            <a:r>
              <a:rPr lang="en-GB" sz="2400" cap="all" dirty="0">
                <a:solidFill>
                  <a:schemeClr val="bg1"/>
                </a:solidFill>
                <a:latin typeface="Hyundai Sans Head KR OTF Medium" panose="020B0600000101010101" pitchFamily="34" charset="-127"/>
                <a:ea typeface="Hyundai Sans Head KR OTF Medium" panose="020B0600000101010101" pitchFamily="34" charset="-127"/>
              </a:rPr>
              <a:t>”</a:t>
            </a:r>
            <a:endParaRPr lang="en-GB" sz="2250" cap="all" dirty="0">
              <a:solidFill>
                <a:schemeClr val="bg1"/>
              </a:solidFill>
              <a:latin typeface="Hyundai Sans Head KR OTF Medium" panose="020B0600000101010101" pitchFamily="34" charset="-127"/>
              <a:ea typeface="Hyundai Sans Head KR OTF Medium" panose="020B0600000101010101" pitchFamily="34" charset="-127"/>
            </a:endParaRPr>
          </a:p>
        </p:txBody>
      </p:sp>
      <p:sp>
        <p:nvSpPr>
          <p:cNvPr id="9" name="Text Placeholder 3">
            <a:extLst>
              <a:ext uri="{FF2B5EF4-FFF2-40B4-BE49-F238E27FC236}">
                <a16:creationId xmlns:a16="http://schemas.microsoft.com/office/drawing/2014/main" id="{C1851C83-CFCC-9A45-87BA-5F4974EA4054}"/>
              </a:ext>
            </a:extLst>
          </p:cNvPr>
          <p:cNvSpPr>
            <a:spLocks noGrp="1"/>
          </p:cNvSpPr>
          <p:nvPr>
            <p:ph type="body" sz="quarter" idx="12" hasCustomPrompt="1"/>
          </p:nvPr>
        </p:nvSpPr>
        <p:spPr>
          <a:xfrm>
            <a:off x="380510" y="1954869"/>
            <a:ext cx="3783600" cy="2043339"/>
          </a:xfrm>
          <a:prstGeom prst="rect">
            <a:avLst/>
          </a:prstGeom>
        </p:spPr>
        <p:txBody>
          <a:bodyPr/>
          <a:lstStyle>
            <a:lvl1pPr marL="0" indent="0">
              <a:buNone/>
              <a:defRPr sz="1100" b="0" i="0">
                <a:latin typeface="Hyundai Sans Head KR OTF Light" panose="020B0600000101010101" pitchFamily="34" charset="-127"/>
                <a:ea typeface="Hyundai Sans Head KR OTF Light" panose="020B0600000101010101" pitchFamily="34" charset="-127"/>
              </a:defRPr>
            </a:lvl1pPr>
          </a:lstStyle>
          <a:p>
            <a:pPr lvl="0"/>
            <a:r>
              <a:rPr lang="en-US" dirty="0"/>
              <a:t>Longer copy introduction here. The first few lines should be set in Hyundai Sans Head KR OTF medium font manually and the rest can be set in the light version of the font as this copy is.</a:t>
            </a:r>
          </a:p>
        </p:txBody>
      </p:sp>
    </p:spTree>
    <p:extLst>
      <p:ext uri="{BB962C8B-B14F-4D97-AF65-F5344CB8AC3E}">
        <p14:creationId xmlns:p14="http://schemas.microsoft.com/office/powerpoint/2010/main" val="4217149585"/>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ight grey circle quote v2">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6A551038-3322-AF42-BA3C-92E4508FAD4B}"/>
              </a:ext>
            </a:extLst>
          </p:cNvPr>
          <p:cNvSpPr/>
          <p:nvPr userDrawn="1"/>
        </p:nvSpPr>
        <p:spPr>
          <a:xfrm>
            <a:off x="344773" y="636398"/>
            <a:ext cx="3870703" cy="3870703"/>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820E8087-9547-544C-B7E2-B70A99BF5C5B}"/>
              </a:ext>
            </a:extLst>
          </p:cNvPr>
          <p:cNvPicPr>
            <a:picLocks noChangeAspect="1"/>
          </p:cNvPicPr>
          <p:nvPr userDrawn="1"/>
        </p:nvPicPr>
        <p:blipFill>
          <a:blip r:embed="rId2"/>
          <a:stretch>
            <a:fillRect/>
          </a:stretch>
        </p:blipFill>
        <p:spPr>
          <a:xfrm>
            <a:off x="7729654" y="4034068"/>
            <a:ext cx="1005718" cy="724934"/>
          </a:xfrm>
          <a:prstGeom prst="rect">
            <a:avLst/>
          </a:prstGeom>
        </p:spPr>
      </p:pic>
      <p:sp>
        <p:nvSpPr>
          <p:cNvPr id="5" name="Text Placeholder 8">
            <a:extLst>
              <a:ext uri="{FF2B5EF4-FFF2-40B4-BE49-F238E27FC236}">
                <a16:creationId xmlns:a16="http://schemas.microsoft.com/office/drawing/2014/main" id="{2EA14B17-9D3A-1046-BAEE-A71CEF3E4B77}"/>
              </a:ext>
            </a:extLst>
          </p:cNvPr>
          <p:cNvSpPr>
            <a:spLocks noGrp="1"/>
          </p:cNvSpPr>
          <p:nvPr>
            <p:ph type="body" sz="quarter" idx="10" hasCustomPrompt="1"/>
          </p:nvPr>
        </p:nvSpPr>
        <p:spPr>
          <a:xfrm>
            <a:off x="4885200" y="1058400"/>
            <a:ext cx="3576901" cy="724934"/>
          </a:xfrm>
          <a:prstGeom prst="rect">
            <a:avLst/>
          </a:prstGeom>
        </p:spPr>
        <p:txBody>
          <a:bodyPr/>
          <a:lstStyle>
            <a:lvl1pPr marL="0" indent="0">
              <a:lnSpc>
                <a:spcPct val="100000"/>
              </a:lnSpc>
              <a:spcBef>
                <a:spcPts val="0"/>
              </a:spcBef>
              <a:buNone/>
              <a:defRPr sz="2250" b="0" i="0">
                <a:solidFill>
                  <a:srgbClr val="FF3D17"/>
                </a:solidFill>
                <a:latin typeface="Hyundai Sans Head KR OTF Medium" panose="020B0600000101010101" pitchFamily="34" charset="-127"/>
                <a:ea typeface="Hyundai Sans Head KR OTF Medium" panose="020B0600000101010101" pitchFamily="34" charset="-127"/>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HEADING 2 LINES HERE</a:t>
            </a:r>
          </a:p>
        </p:txBody>
      </p:sp>
      <p:sp>
        <p:nvSpPr>
          <p:cNvPr id="11" name="Text Placeholder 10">
            <a:extLst>
              <a:ext uri="{FF2B5EF4-FFF2-40B4-BE49-F238E27FC236}">
                <a16:creationId xmlns:a16="http://schemas.microsoft.com/office/drawing/2014/main" id="{61673E4A-5522-6045-95DE-51AD2D0F07F9}"/>
              </a:ext>
            </a:extLst>
          </p:cNvPr>
          <p:cNvSpPr>
            <a:spLocks noGrp="1"/>
          </p:cNvSpPr>
          <p:nvPr>
            <p:ph type="body" sz="quarter" idx="13" hasCustomPrompt="1"/>
          </p:nvPr>
        </p:nvSpPr>
        <p:spPr>
          <a:xfrm>
            <a:off x="730800" y="1245600"/>
            <a:ext cx="3099600" cy="2653200"/>
          </a:xfrm>
          <a:prstGeom prst="rect">
            <a:avLst/>
          </a:prstGeom>
        </p:spPr>
        <p:txBody>
          <a:bodyPr lIns="90000"/>
          <a:lstStyle>
            <a:lvl1pPr marL="0" indent="0" algn="ctr">
              <a:buNone/>
              <a:defRPr sz="2400" b="0" i="0">
                <a:solidFill>
                  <a:srgbClr val="8B9EAA"/>
                </a:solidFill>
                <a:latin typeface="Hyundai Sans Head KR OTF Medium" panose="020B0600000101010101" pitchFamily="34" charset="-127"/>
                <a:ea typeface="Hyundai Sans Head KR OTF Medium" panose="020B0600000101010101" pitchFamily="34" charset="-127"/>
              </a:defRPr>
            </a:lvl1pPr>
          </a:lstStyle>
          <a:p>
            <a:pPr lvl="0"/>
            <a:r>
              <a:rPr lang="en-US" dirty="0"/>
              <a:t>“INSERT QUOTE HERE”</a:t>
            </a:r>
          </a:p>
        </p:txBody>
      </p:sp>
      <p:sp>
        <p:nvSpPr>
          <p:cNvPr id="14" name="Text Placeholder 3">
            <a:extLst>
              <a:ext uri="{FF2B5EF4-FFF2-40B4-BE49-F238E27FC236}">
                <a16:creationId xmlns:a16="http://schemas.microsoft.com/office/drawing/2014/main" id="{B304D777-B427-964A-95D2-B73AF5ACA303}"/>
              </a:ext>
            </a:extLst>
          </p:cNvPr>
          <p:cNvSpPr>
            <a:spLocks noGrp="1"/>
          </p:cNvSpPr>
          <p:nvPr>
            <p:ph type="body" sz="quarter" idx="12" hasCustomPrompt="1"/>
          </p:nvPr>
        </p:nvSpPr>
        <p:spPr>
          <a:xfrm>
            <a:off x="4903130" y="1953811"/>
            <a:ext cx="3771900" cy="2026467"/>
          </a:xfrm>
          <a:prstGeom prst="rect">
            <a:avLst/>
          </a:prstGeom>
        </p:spPr>
        <p:txBody>
          <a:bodyPr/>
          <a:lstStyle>
            <a:lvl1pPr marL="0" indent="0">
              <a:buNone/>
              <a:defRPr sz="1100" b="0" i="0">
                <a:latin typeface="Hyundai Sans Head KR OTF Light" panose="020B0600000101010101" pitchFamily="34" charset="-127"/>
                <a:ea typeface="Hyundai Sans Head KR OTF Light" panose="020B0600000101010101" pitchFamily="34" charset="-127"/>
              </a:defRPr>
            </a:lvl1pPr>
          </a:lstStyle>
          <a:p>
            <a:pPr lvl="0"/>
            <a:r>
              <a:rPr lang="en-US" dirty="0"/>
              <a:t>Longer copy introduction here. The first few lines should be set in Hyundai Sans Head KR OTF medium font manually and the rest can be set in the light version of the font as this copy is.</a:t>
            </a:r>
          </a:p>
        </p:txBody>
      </p:sp>
    </p:spTree>
    <p:extLst>
      <p:ext uri="{BB962C8B-B14F-4D97-AF65-F5344CB8AC3E}">
        <p14:creationId xmlns:p14="http://schemas.microsoft.com/office/powerpoint/2010/main" val="3001020468"/>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 circle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20E8087-9547-544C-B7E2-B70A99BF5C5B}"/>
              </a:ext>
            </a:extLst>
          </p:cNvPr>
          <p:cNvPicPr>
            <a:picLocks noChangeAspect="1"/>
          </p:cNvPicPr>
          <p:nvPr userDrawn="1"/>
        </p:nvPicPr>
        <p:blipFill>
          <a:blip r:embed="rId2"/>
          <a:stretch>
            <a:fillRect/>
          </a:stretch>
        </p:blipFill>
        <p:spPr>
          <a:xfrm>
            <a:off x="7729654" y="4034068"/>
            <a:ext cx="1005718" cy="724934"/>
          </a:xfrm>
          <a:prstGeom prst="rect">
            <a:avLst/>
          </a:prstGeom>
        </p:spPr>
      </p:pic>
      <p:sp>
        <p:nvSpPr>
          <p:cNvPr id="5" name="Text Placeholder 8">
            <a:extLst>
              <a:ext uri="{FF2B5EF4-FFF2-40B4-BE49-F238E27FC236}">
                <a16:creationId xmlns:a16="http://schemas.microsoft.com/office/drawing/2014/main" id="{2EA14B17-9D3A-1046-BAEE-A71CEF3E4B77}"/>
              </a:ext>
            </a:extLst>
          </p:cNvPr>
          <p:cNvSpPr>
            <a:spLocks noGrp="1"/>
          </p:cNvSpPr>
          <p:nvPr>
            <p:ph type="body" sz="quarter" idx="10" hasCustomPrompt="1"/>
          </p:nvPr>
        </p:nvSpPr>
        <p:spPr>
          <a:xfrm>
            <a:off x="4885200" y="1058400"/>
            <a:ext cx="3576901" cy="724934"/>
          </a:xfrm>
          <a:prstGeom prst="rect">
            <a:avLst/>
          </a:prstGeom>
        </p:spPr>
        <p:txBody>
          <a:bodyPr/>
          <a:lstStyle>
            <a:lvl1pPr marL="0" indent="0">
              <a:lnSpc>
                <a:spcPct val="100000"/>
              </a:lnSpc>
              <a:spcBef>
                <a:spcPts val="0"/>
              </a:spcBef>
              <a:buNone/>
              <a:defRPr sz="2250" b="0" i="0">
                <a:solidFill>
                  <a:srgbClr val="FF3D17"/>
                </a:solidFill>
                <a:latin typeface="Hyundai Sans Head KR OTF Medium" panose="020B0600000101010101" pitchFamily="34" charset="-127"/>
                <a:ea typeface="Hyundai Sans Head KR OTF Medium" panose="020B0600000101010101" pitchFamily="34" charset="-127"/>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HEADING 2 LINES HERE</a:t>
            </a:r>
          </a:p>
        </p:txBody>
      </p:sp>
      <p:sp>
        <p:nvSpPr>
          <p:cNvPr id="8" name="Rectangle 7">
            <a:extLst>
              <a:ext uri="{FF2B5EF4-FFF2-40B4-BE49-F238E27FC236}">
                <a16:creationId xmlns:a16="http://schemas.microsoft.com/office/drawing/2014/main" id="{7CE2D0EB-31A7-964D-99AF-AB1FA60F0E68}"/>
              </a:ext>
            </a:extLst>
          </p:cNvPr>
          <p:cNvSpPr/>
          <p:nvPr userDrawn="1"/>
        </p:nvSpPr>
        <p:spPr>
          <a:xfrm>
            <a:off x="0" y="0"/>
            <a:ext cx="4572000" cy="51435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E1C23DA-6D76-4D46-8248-B9712CEE0C97}"/>
              </a:ext>
            </a:extLst>
          </p:cNvPr>
          <p:cNvSpPr/>
          <p:nvPr userDrawn="1"/>
        </p:nvSpPr>
        <p:spPr>
          <a:xfrm>
            <a:off x="344773" y="636398"/>
            <a:ext cx="3870703" cy="3870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760F0AB2-C58F-224E-A3CF-1AB41A006125}"/>
              </a:ext>
            </a:extLst>
          </p:cNvPr>
          <p:cNvSpPr>
            <a:spLocks noGrp="1"/>
          </p:cNvSpPr>
          <p:nvPr>
            <p:ph type="body" sz="quarter" idx="13" hasCustomPrompt="1"/>
          </p:nvPr>
        </p:nvSpPr>
        <p:spPr>
          <a:xfrm>
            <a:off x="730800" y="1245600"/>
            <a:ext cx="3099600" cy="2653200"/>
          </a:xfrm>
          <a:prstGeom prst="rect">
            <a:avLst/>
          </a:prstGeom>
        </p:spPr>
        <p:txBody>
          <a:bodyPr lIns="90000"/>
          <a:lstStyle>
            <a:lvl1pPr marL="0" indent="0" algn="ctr">
              <a:buNone/>
              <a:defRPr sz="2400" b="0" i="0">
                <a:solidFill>
                  <a:srgbClr val="FF3D17"/>
                </a:solidFill>
                <a:latin typeface="Hyundai Sans Head KR OTF Medium" panose="020B0600000101010101" pitchFamily="34" charset="-127"/>
                <a:ea typeface="Hyundai Sans Head KR OTF Medium" panose="020B0600000101010101" pitchFamily="34" charset="-127"/>
              </a:defRPr>
            </a:lvl1pPr>
          </a:lstStyle>
          <a:p>
            <a:pPr lvl="0"/>
            <a:r>
              <a:rPr lang="en-US" dirty="0"/>
              <a:t>“INSERT QUOTE HERE”</a:t>
            </a:r>
          </a:p>
        </p:txBody>
      </p:sp>
    </p:spTree>
    <p:extLst>
      <p:ext uri="{BB962C8B-B14F-4D97-AF65-F5344CB8AC3E}">
        <p14:creationId xmlns:p14="http://schemas.microsoft.com/office/powerpoint/2010/main" val="375165916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20E8087-9547-544C-B7E2-B70A99BF5C5B}"/>
              </a:ext>
            </a:extLst>
          </p:cNvPr>
          <p:cNvPicPr>
            <a:picLocks noChangeAspect="1"/>
          </p:cNvPicPr>
          <p:nvPr userDrawn="1"/>
        </p:nvPicPr>
        <p:blipFill>
          <a:blip r:embed="rId2"/>
          <a:stretch>
            <a:fillRect/>
          </a:stretch>
        </p:blipFill>
        <p:spPr>
          <a:xfrm>
            <a:off x="7729654" y="4034068"/>
            <a:ext cx="1005718" cy="724934"/>
          </a:xfrm>
          <a:prstGeom prst="rect">
            <a:avLst/>
          </a:prstGeom>
        </p:spPr>
      </p:pic>
      <p:sp>
        <p:nvSpPr>
          <p:cNvPr id="5" name="Text Placeholder 8">
            <a:extLst>
              <a:ext uri="{FF2B5EF4-FFF2-40B4-BE49-F238E27FC236}">
                <a16:creationId xmlns:a16="http://schemas.microsoft.com/office/drawing/2014/main" id="{2EA14B17-9D3A-1046-BAEE-A71CEF3E4B77}"/>
              </a:ext>
            </a:extLst>
          </p:cNvPr>
          <p:cNvSpPr>
            <a:spLocks noGrp="1"/>
          </p:cNvSpPr>
          <p:nvPr>
            <p:ph type="body" sz="quarter" idx="10" hasCustomPrompt="1"/>
          </p:nvPr>
        </p:nvSpPr>
        <p:spPr>
          <a:xfrm>
            <a:off x="4885200" y="1058400"/>
            <a:ext cx="3576901" cy="724934"/>
          </a:xfrm>
          <a:prstGeom prst="rect">
            <a:avLst/>
          </a:prstGeom>
        </p:spPr>
        <p:txBody>
          <a:bodyPr/>
          <a:lstStyle>
            <a:lvl1pPr marL="0" indent="0">
              <a:lnSpc>
                <a:spcPct val="100000"/>
              </a:lnSpc>
              <a:spcBef>
                <a:spcPts val="0"/>
              </a:spcBef>
              <a:buNone/>
              <a:defRPr sz="2250" b="0" i="0">
                <a:solidFill>
                  <a:srgbClr val="FF3D17"/>
                </a:solidFill>
                <a:latin typeface="Hyundai Sans Head KR OTF Medium" panose="020B0600000101010101" pitchFamily="34" charset="-127"/>
                <a:ea typeface="Hyundai Sans Head KR OTF Medium" panose="020B0600000101010101" pitchFamily="34" charset="-127"/>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CHAPTER HEADING HERE</a:t>
            </a:r>
          </a:p>
        </p:txBody>
      </p:sp>
      <p:sp>
        <p:nvSpPr>
          <p:cNvPr id="14" name="Text Placeholder 3">
            <a:extLst>
              <a:ext uri="{FF2B5EF4-FFF2-40B4-BE49-F238E27FC236}">
                <a16:creationId xmlns:a16="http://schemas.microsoft.com/office/drawing/2014/main" id="{B304D777-B427-964A-95D2-B73AF5ACA303}"/>
              </a:ext>
            </a:extLst>
          </p:cNvPr>
          <p:cNvSpPr>
            <a:spLocks noGrp="1"/>
          </p:cNvSpPr>
          <p:nvPr>
            <p:ph type="body" sz="quarter" idx="12" hasCustomPrompt="1"/>
          </p:nvPr>
        </p:nvSpPr>
        <p:spPr>
          <a:xfrm>
            <a:off x="4903130" y="1953811"/>
            <a:ext cx="3771900" cy="2026467"/>
          </a:xfrm>
          <a:prstGeom prst="rect">
            <a:avLst/>
          </a:prstGeom>
        </p:spPr>
        <p:txBody>
          <a:bodyPr/>
          <a:lstStyle>
            <a:lvl1pPr marL="0" indent="0">
              <a:buNone/>
              <a:defRPr sz="1100" b="0" i="0">
                <a:latin typeface="Hyundai Sans Head KR OTF Light" panose="020B0600000101010101" pitchFamily="34" charset="-127"/>
                <a:ea typeface="Hyundai Sans Head KR OTF Light" panose="020B0600000101010101" pitchFamily="34" charset="-127"/>
              </a:defRPr>
            </a:lvl1pPr>
          </a:lstStyle>
          <a:p>
            <a:pPr lvl="0"/>
            <a:r>
              <a:rPr lang="en-US" dirty="0"/>
              <a:t>Longer copy introduction here. The first few lines should be set in Hyundai Sans Head KR OTF medium font manually and the rest can be set in the light version of the font as this copy is.</a:t>
            </a:r>
          </a:p>
        </p:txBody>
      </p:sp>
      <p:sp>
        <p:nvSpPr>
          <p:cNvPr id="9" name="Rectangle 8">
            <a:extLst>
              <a:ext uri="{FF2B5EF4-FFF2-40B4-BE49-F238E27FC236}">
                <a16:creationId xmlns:a16="http://schemas.microsoft.com/office/drawing/2014/main" id="{7AF467C6-8F19-854F-BBF6-4259F9E0A294}"/>
              </a:ext>
            </a:extLst>
          </p:cNvPr>
          <p:cNvSpPr/>
          <p:nvPr userDrawn="1"/>
        </p:nvSpPr>
        <p:spPr>
          <a:xfrm>
            <a:off x="0" y="0"/>
            <a:ext cx="4572000" cy="51435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31AB252-603E-D84A-A7BF-C735CB6D408A}"/>
              </a:ext>
            </a:extLst>
          </p:cNvPr>
          <p:cNvSpPr/>
          <p:nvPr userDrawn="1"/>
        </p:nvSpPr>
        <p:spPr>
          <a:xfrm>
            <a:off x="344773" y="636398"/>
            <a:ext cx="3870703" cy="3870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9AA7F6F9-EC28-0441-964C-C7C86612B26A}"/>
              </a:ext>
            </a:extLst>
          </p:cNvPr>
          <p:cNvSpPr>
            <a:spLocks noGrp="1"/>
          </p:cNvSpPr>
          <p:nvPr>
            <p:ph type="body" sz="quarter" idx="13" hasCustomPrompt="1"/>
          </p:nvPr>
        </p:nvSpPr>
        <p:spPr>
          <a:xfrm>
            <a:off x="344773" y="1058400"/>
            <a:ext cx="3870703" cy="2796989"/>
          </a:xfrm>
          <a:prstGeom prst="rect">
            <a:avLst/>
          </a:prstGeom>
        </p:spPr>
        <p:txBody>
          <a:bodyPr/>
          <a:lstStyle>
            <a:lvl1pPr marL="0" indent="0" algn="ctr">
              <a:lnSpc>
                <a:spcPct val="100000"/>
              </a:lnSpc>
              <a:spcBef>
                <a:spcPts val="0"/>
              </a:spcBef>
              <a:buNone/>
              <a:defRPr sz="19900" b="0" i="0">
                <a:solidFill>
                  <a:srgbClr val="D1D1D1"/>
                </a:solidFill>
                <a:latin typeface="Hyundai Sans Head KR OTF Medium" panose="020B0600000101010101" pitchFamily="34" charset="-127"/>
                <a:ea typeface="Hyundai Sans Head KR OTF Medium" panose="020B0600000101010101" pitchFamily="34" charset="-127"/>
              </a:defRPr>
            </a:lvl1pPr>
          </a:lstStyle>
          <a:p>
            <a:pPr lvl="0"/>
            <a:r>
              <a:rPr lang="en-US" dirty="0"/>
              <a:t>3</a:t>
            </a:r>
          </a:p>
        </p:txBody>
      </p:sp>
    </p:spTree>
    <p:extLst>
      <p:ext uri="{BB962C8B-B14F-4D97-AF65-F5344CB8AC3E}">
        <p14:creationId xmlns:p14="http://schemas.microsoft.com/office/powerpoint/2010/main" val="391158532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rer header v2">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2ABA6E-0D47-2745-B365-7B752943DEC6}"/>
              </a:ext>
            </a:extLst>
          </p:cNvPr>
          <p:cNvSpPr txBox="1"/>
          <p:nvPr userDrawn="1"/>
        </p:nvSpPr>
        <p:spPr>
          <a:xfrm>
            <a:off x="4886892" y="411073"/>
            <a:ext cx="4098763" cy="230832"/>
          </a:xfrm>
          <a:prstGeom prst="rect">
            <a:avLst/>
          </a:prstGeom>
          <a:noFill/>
        </p:spPr>
        <p:txBody>
          <a:bodyPr wrap="square" rtlCol="0">
            <a:spAutoFit/>
          </a:bodyPr>
          <a:lstStyle/>
          <a:p>
            <a:r>
              <a:rPr lang="en-GB" sz="900" dirty="0">
                <a:solidFill>
                  <a:srgbClr val="FF3D17"/>
                </a:solidFill>
                <a:latin typeface="Hyundai Sans Head KR OTF Light" panose="020B0600000101010101" pitchFamily="34" charset="-127"/>
                <a:ea typeface="Hyundai Sans Head KR OTF Light" panose="020B0600000101010101" pitchFamily="34" charset="-127"/>
              </a:rPr>
              <a:t>Document title		Slide No. </a:t>
            </a:r>
            <a:fld id="{F9A82E03-1405-CE4A-B474-92A59EFE05C7}" type="slidenum">
              <a:rPr lang="en-US" sz="900" smtClean="0">
                <a:solidFill>
                  <a:srgbClr val="FF3D17"/>
                </a:solidFill>
                <a:latin typeface="Hyundai Sans Head KR OTF Light" panose="020B0600000101010101" pitchFamily="34" charset="-127"/>
                <a:ea typeface="Hyundai Sans Head KR OTF Light" panose="020B0600000101010101" pitchFamily="34" charset="-127"/>
              </a:rPr>
              <a:pPr/>
              <a:t>‹#›</a:t>
            </a:fld>
            <a:endParaRPr lang="en-US" sz="900" dirty="0">
              <a:solidFill>
                <a:srgbClr val="FF3D17"/>
              </a:solidFill>
              <a:latin typeface="Hyundai Sans Head KR OTF Light" panose="020B0600000101010101" pitchFamily="34" charset="-127"/>
              <a:ea typeface="Hyundai Sans Head KR OTF Light" panose="020B0600000101010101" pitchFamily="34" charset="-127"/>
            </a:endParaRPr>
          </a:p>
        </p:txBody>
      </p:sp>
      <p:pic>
        <p:nvPicPr>
          <p:cNvPr id="7" name="Picture 6">
            <a:extLst>
              <a:ext uri="{FF2B5EF4-FFF2-40B4-BE49-F238E27FC236}">
                <a16:creationId xmlns:a16="http://schemas.microsoft.com/office/drawing/2014/main" id="{820E8087-9547-544C-B7E2-B70A99BF5C5B}"/>
              </a:ext>
            </a:extLst>
          </p:cNvPr>
          <p:cNvPicPr>
            <a:picLocks noChangeAspect="1"/>
          </p:cNvPicPr>
          <p:nvPr userDrawn="1"/>
        </p:nvPicPr>
        <p:blipFill>
          <a:blip r:embed="rId2"/>
          <a:stretch>
            <a:fillRect/>
          </a:stretch>
        </p:blipFill>
        <p:spPr>
          <a:xfrm>
            <a:off x="7729654" y="4034068"/>
            <a:ext cx="1005718" cy="724934"/>
          </a:xfrm>
          <a:prstGeom prst="rect">
            <a:avLst/>
          </a:prstGeom>
        </p:spPr>
      </p:pic>
      <p:sp>
        <p:nvSpPr>
          <p:cNvPr id="5" name="Text Placeholder 8">
            <a:extLst>
              <a:ext uri="{FF2B5EF4-FFF2-40B4-BE49-F238E27FC236}">
                <a16:creationId xmlns:a16="http://schemas.microsoft.com/office/drawing/2014/main" id="{2EA14B17-9D3A-1046-BAEE-A71CEF3E4B77}"/>
              </a:ext>
            </a:extLst>
          </p:cNvPr>
          <p:cNvSpPr>
            <a:spLocks noGrp="1"/>
          </p:cNvSpPr>
          <p:nvPr>
            <p:ph type="body" sz="quarter" idx="10" hasCustomPrompt="1"/>
          </p:nvPr>
        </p:nvSpPr>
        <p:spPr>
          <a:xfrm>
            <a:off x="4885200" y="1058400"/>
            <a:ext cx="3576901" cy="724934"/>
          </a:xfrm>
          <a:prstGeom prst="rect">
            <a:avLst/>
          </a:prstGeom>
        </p:spPr>
        <p:txBody>
          <a:bodyPr/>
          <a:lstStyle>
            <a:lvl1pPr marL="0" indent="0">
              <a:lnSpc>
                <a:spcPct val="100000"/>
              </a:lnSpc>
              <a:spcBef>
                <a:spcPts val="0"/>
              </a:spcBef>
              <a:buNone/>
              <a:defRPr sz="2250" b="0" i="0">
                <a:solidFill>
                  <a:srgbClr val="FF3D17"/>
                </a:solidFill>
                <a:latin typeface="Hyundai Sans Head KR OTF Medium" panose="020B0600000101010101" pitchFamily="34" charset="-127"/>
                <a:ea typeface="Hyundai Sans Head KR OTF Medium" panose="020B0600000101010101" pitchFamily="34" charset="-127"/>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CHAPTER HEADING HERE</a:t>
            </a:r>
          </a:p>
        </p:txBody>
      </p:sp>
      <p:sp>
        <p:nvSpPr>
          <p:cNvPr id="14" name="Text Placeholder 3">
            <a:extLst>
              <a:ext uri="{FF2B5EF4-FFF2-40B4-BE49-F238E27FC236}">
                <a16:creationId xmlns:a16="http://schemas.microsoft.com/office/drawing/2014/main" id="{B304D777-B427-964A-95D2-B73AF5ACA303}"/>
              </a:ext>
            </a:extLst>
          </p:cNvPr>
          <p:cNvSpPr>
            <a:spLocks noGrp="1"/>
          </p:cNvSpPr>
          <p:nvPr>
            <p:ph type="body" sz="quarter" idx="12" hasCustomPrompt="1"/>
          </p:nvPr>
        </p:nvSpPr>
        <p:spPr>
          <a:xfrm>
            <a:off x="4903130" y="1953811"/>
            <a:ext cx="3771900" cy="2026467"/>
          </a:xfrm>
          <a:prstGeom prst="rect">
            <a:avLst/>
          </a:prstGeom>
        </p:spPr>
        <p:txBody>
          <a:bodyPr/>
          <a:lstStyle>
            <a:lvl1pPr marL="0" indent="0">
              <a:buNone/>
              <a:defRPr sz="1100" b="0" i="0">
                <a:latin typeface="Hyundai Sans Head KR OTF Light" panose="020B0600000101010101" pitchFamily="34" charset="-127"/>
                <a:ea typeface="Hyundai Sans Head KR OTF Light" panose="020B0600000101010101" pitchFamily="34" charset="-127"/>
              </a:defRPr>
            </a:lvl1pPr>
          </a:lstStyle>
          <a:p>
            <a:pPr lvl="0"/>
            <a:r>
              <a:rPr lang="en-US" dirty="0"/>
              <a:t>Longer copy introduction here. The first few lines should be set in Hyundai Sans Head KR OTF medium font manually and the rest can be set in the light version of the font as this copy is.</a:t>
            </a:r>
          </a:p>
        </p:txBody>
      </p:sp>
      <p:sp>
        <p:nvSpPr>
          <p:cNvPr id="10" name="Rectangle 9">
            <a:extLst>
              <a:ext uri="{FF2B5EF4-FFF2-40B4-BE49-F238E27FC236}">
                <a16:creationId xmlns:a16="http://schemas.microsoft.com/office/drawing/2014/main" id="{C24E858B-53F6-194E-B9E7-4ECD855DFA5B}"/>
              </a:ext>
            </a:extLst>
          </p:cNvPr>
          <p:cNvSpPr/>
          <p:nvPr userDrawn="1"/>
        </p:nvSpPr>
        <p:spPr>
          <a:xfrm>
            <a:off x="0" y="0"/>
            <a:ext cx="4572000" cy="5143500"/>
          </a:xfrm>
          <a:prstGeom prst="rect">
            <a:avLst/>
          </a:prstGeom>
          <a:solidFill>
            <a:srgbClr val="8B9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39101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Bullet pag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B4CC34-4ECD-464B-A1F2-A470ECF1C99B}"/>
              </a:ext>
            </a:extLst>
          </p:cNvPr>
          <p:cNvPicPr>
            <a:picLocks noChangeAspect="1"/>
          </p:cNvPicPr>
          <p:nvPr userDrawn="1"/>
        </p:nvPicPr>
        <p:blipFill>
          <a:blip r:embed="rId2"/>
          <a:stretch>
            <a:fillRect/>
          </a:stretch>
        </p:blipFill>
        <p:spPr>
          <a:xfrm>
            <a:off x="7729654" y="4034068"/>
            <a:ext cx="1005718" cy="724934"/>
          </a:xfrm>
          <a:prstGeom prst="rect">
            <a:avLst/>
          </a:prstGeom>
        </p:spPr>
      </p:pic>
      <p:sp>
        <p:nvSpPr>
          <p:cNvPr id="3" name="Text Placeholder 2">
            <a:extLst>
              <a:ext uri="{FF2B5EF4-FFF2-40B4-BE49-F238E27FC236}">
                <a16:creationId xmlns:a16="http://schemas.microsoft.com/office/drawing/2014/main" id="{C0043407-C40B-8641-9BE7-56E88870E2FB}"/>
              </a:ext>
            </a:extLst>
          </p:cNvPr>
          <p:cNvSpPr>
            <a:spLocks noGrp="1"/>
          </p:cNvSpPr>
          <p:nvPr>
            <p:ph type="body" sz="quarter" idx="10" hasCustomPrompt="1"/>
          </p:nvPr>
        </p:nvSpPr>
        <p:spPr>
          <a:xfrm>
            <a:off x="358180" y="1064121"/>
            <a:ext cx="3140394" cy="719856"/>
          </a:xfrm>
          <a:prstGeom prst="rect">
            <a:avLst/>
          </a:prstGeom>
        </p:spPr>
        <p:txBody>
          <a:bodyPr/>
          <a:lstStyle>
            <a:lvl1pPr marL="0" indent="0">
              <a:lnSpc>
                <a:spcPct val="100000"/>
              </a:lnSpc>
              <a:spcBef>
                <a:spcPts val="0"/>
              </a:spcBef>
              <a:buNone/>
              <a:defRPr lang="en-US" sz="2250" kern="1200" smtClean="0">
                <a:solidFill>
                  <a:srgbClr val="FF3D17"/>
                </a:solidFill>
                <a:latin typeface="Hyundai Sans Head KR OTF Medium" panose="020B0600000101010101" pitchFamily="34" charset="-127"/>
                <a:ea typeface="Hyundai Sans Head KR OTF Medium" panose="020B0600000101010101" pitchFamily="34" charset="-127"/>
                <a:cs typeface="+mn-cs"/>
              </a:defRPr>
            </a:lvl1pPr>
          </a:lstStyle>
          <a:p>
            <a:pPr lvl="0"/>
            <a:r>
              <a:rPr lang="en-US" dirty="0"/>
              <a:t>INSERT HEADING 2 BULLET PAGE</a:t>
            </a:r>
          </a:p>
        </p:txBody>
      </p:sp>
      <p:sp>
        <p:nvSpPr>
          <p:cNvPr id="9" name="Text Placeholder 3">
            <a:extLst>
              <a:ext uri="{FF2B5EF4-FFF2-40B4-BE49-F238E27FC236}">
                <a16:creationId xmlns:a16="http://schemas.microsoft.com/office/drawing/2014/main" id="{C1851C83-CFCC-9A45-87BA-5F4974EA4054}"/>
              </a:ext>
            </a:extLst>
          </p:cNvPr>
          <p:cNvSpPr>
            <a:spLocks noGrp="1"/>
          </p:cNvSpPr>
          <p:nvPr>
            <p:ph type="body" sz="quarter" idx="12" hasCustomPrompt="1"/>
          </p:nvPr>
        </p:nvSpPr>
        <p:spPr>
          <a:xfrm>
            <a:off x="380510" y="1954869"/>
            <a:ext cx="3783600" cy="2043339"/>
          </a:xfrm>
          <a:prstGeom prst="rect">
            <a:avLst/>
          </a:prstGeom>
        </p:spPr>
        <p:txBody>
          <a:bodyPr/>
          <a:lstStyle>
            <a:lvl1pPr marL="0" indent="0">
              <a:buNone/>
              <a:defRPr sz="1100" b="0" i="0">
                <a:latin typeface="Hyundai Sans Head KR OTF Light" panose="020B0600000101010101" pitchFamily="34" charset="-127"/>
                <a:ea typeface="Hyundai Sans Head KR OTF Light" panose="020B0600000101010101" pitchFamily="34" charset="-127"/>
              </a:defRPr>
            </a:lvl1pPr>
          </a:lstStyle>
          <a:p>
            <a:pPr lvl="0"/>
            <a:r>
              <a:rPr lang="en-US" dirty="0"/>
              <a:t>Longer copy introduction here. The first few lines should be set in Hyundai Sans Head KR OTF medium font manually and the rest can be set in the light version of the font as this copy is.</a:t>
            </a:r>
          </a:p>
        </p:txBody>
      </p:sp>
    </p:spTree>
    <p:extLst>
      <p:ext uri="{BB962C8B-B14F-4D97-AF65-F5344CB8AC3E}">
        <p14:creationId xmlns:p14="http://schemas.microsoft.com/office/powerpoint/2010/main" val="2196590158"/>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 pag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9A0A9E-874A-D244-946C-E58F19D128BC}"/>
              </a:ext>
            </a:extLst>
          </p:cNvPr>
          <p:cNvSpPr txBox="1"/>
          <p:nvPr userDrawn="1"/>
        </p:nvSpPr>
        <p:spPr>
          <a:xfrm>
            <a:off x="358180" y="411073"/>
            <a:ext cx="4098763" cy="230832"/>
          </a:xfrm>
          <a:prstGeom prst="rect">
            <a:avLst/>
          </a:prstGeom>
          <a:noFill/>
        </p:spPr>
        <p:txBody>
          <a:bodyPr wrap="square" rtlCol="0">
            <a:spAutoFit/>
          </a:bodyPr>
          <a:lstStyle/>
          <a:p>
            <a:r>
              <a:rPr lang="en-GB" sz="900" dirty="0">
                <a:solidFill>
                  <a:srgbClr val="FF3D17"/>
                </a:solidFill>
                <a:latin typeface="Hyundai Sans Head KR OTF Light" panose="020B0600000101010101" pitchFamily="34" charset="-127"/>
                <a:ea typeface="Hyundai Sans Head KR OTF Light" panose="020B0600000101010101" pitchFamily="34" charset="-127"/>
              </a:rPr>
              <a:t>Document title		Slide No. </a:t>
            </a:r>
            <a:fld id="{F9A82E03-1405-CE4A-B474-92A59EFE05C7}" type="slidenum">
              <a:rPr lang="en-US" sz="900" smtClean="0">
                <a:solidFill>
                  <a:srgbClr val="FF3D17"/>
                </a:solidFill>
                <a:latin typeface="Hyundai Sans Head KR OTF Light" panose="020B0600000101010101" pitchFamily="34" charset="-127"/>
                <a:ea typeface="Hyundai Sans Head KR OTF Light" panose="020B0600000101010101" pitchFamily="34" charset="-127"/>
              </a:rPr>
              <a:pPr/>
              <a:t>‹#›</a:t>
            </a:fld>
            <a:endParaRPr lang="en-US" sz="900" dirty="0">
              <a:solidFill>
                <a:srgbClr val="FF3D17"/>
              </a:solidFill>
              <a:latin typeface="Hyundai Sans Head KR OTF Light" panose="020B0600000101010101" pitchFamily="34" charset="-127"/>
              <a:ea typeface="Hyundai Sans Head KR OTF Light" panose="020B0600000101010101" pitchFamily="34" charset="-127"/>
            </a:endParaRPr>
          </a:p>
        </p:txBody>
      </p:sp>
      <p:pic>
        <p:nvPicPr>
          <p:cNvPr id="6" name="Picture 5">
            <a:extLst>
              <a:ext uri="{FF2B5EF4-FFF2-40B4-BE49-F238E27FC236}">
                <a16:creationId xmlns:a16="http://schemas.microsoft.com/office/drawing/2014/main" id="{69B4CC34-4ECD-464B-A1F2-A470ECF1C99B}"/>
              </a:ext>
            </a:extLst>
          </p:cNvPr>
          <p:cNvPicPr>
            <a:picLocks noChangeAspect="1"/>
          </p:cNvPicPr>
          <p:nvPr userDrawn="1"/>
        </p:nvPicPr>
        <p:blipFill>
          <a:blip r:embed="rId2"/>
          <a:stretch>
            <a:fillRect/>
          </a:stretch>
        </p:blipFill>
        <p:spPr>
          <a:xfrm>
            <a:off x="7729654" y="4034068"/>
            <a:ext cx="1005718" cy="724934"/>
          </a:xfrm>
          <a:prstGeom prst="rect">
            <a:avLst/>
          </a:prstGeom>
        </p:spPr>
      </p:pic>
      <p:sp>
        <p:nvSpPr>
          <p:cNvPr id="3" name="Text Placeholder 2">
            <a:extLst>
              <a:ext uri="{FF2B5EF4-FFF2-40B4-BE49-F238E27FC236}">
                <a16:creationId xmlns:a16="http://schemas.microsoft.com/office/drawing/2014/main" id="{C0043407-C40B-8641-9BE7-56E88870E2FB}"/>
              </a:ext>
            </a:extLst>
          </p:cNvPr>
          <p:cNvSpPr>
            <a:spLocks noGrp="1"/>
          </p:cNvSpPr>
          <p:nvPr>
            <p:ph type="body" sz="quarter" idx="10" hasCustomPrompt="1"/>
          </p:nvPr>
        </p:nvSpPr>
        <p:spPr>
          <a:xfrm>
            <a:off x="358180" y="1064121"/>
            <a:ext cx="3140394" cy="719856"/>
          </a:xfrm>
          <a:prstGeom prst="rect">
            <a:avLst/>
          </a:prstGeom>
        </p:spPr>
        <p:txBody>
          <a:bodyPr/>
          <a:lstStyle>
            <a:lvl1pPr marL="0" indent="0">
              <a:lnSpc>
                <a:spcPct val="100000"/>
              </a:lnSpc>
              <a:spcBef>
                <a:spcPts val="0"/>
              </a:spcBef>
              <a:buNone/>
              <a:defRPr lang="en-US" sz="2250" kern="1200" smtClean="0">
                <a:solidFill>
                  <a:srgbClr val="FF3D17"/>
                </a:solidFill>
                <a:latin typeface="Hyundai Sans Head KR OTF Medium" panose="020B0600000101010101" pitchFamily="34" charset="-127"/>
                <a:ea typeface="Hyundai Sans Head KR OTF Medium" panose="020B0600000101010101" pitchFamily="34" charset="-127"/>
                <a:cs typeface="+mn-cs"/>
              </a:defRPr>
            </a:lvl1pPr>
          </a:lstStyle>
          <a:p>
            <a:pPr lvl="0"/>
            <a:r>
              <a:rPr lang="en-US" dirty="0"/>
              <a:t>INSERT HEADING 4 BULLIT PAGE</a:t>
            </a:r>
          </a:p>
        </p:txBody>
      </p:sp>
      <p:sp>
        <p:nvSpPr>
          <p:cNvPr id="9" name="Text Placeholder 3">
            <a:extLst>
              <a:ext uri="{FF2B5EF4-FFF2-40B4-BE49-F238E27FC236}">
                <a16:creationId xmlns:a16="http://schemas.microsoft.com/office/drawing/2014/main" id="{C1851C83-CFCC-9A45-87BA-5F4974EA4054}"/>
              </a:ext>
            </a:extLst>
          </p:cNvPr>
          <p:cNvSpPr>
            <a:spLocks noGrp="1"/>
          </p:cNvSpPr>
          <p:nvPr>
            <p:ph type="body" sz="quarter" idx="12" hasCustomPrompt="1"/>
          </p:nvPr>
        </p:nvSpPr>
        <p:spPr>
          <a:xfrm>
            <a:off x="380510" y="1954869"/>
            <a:ext cx="3009600" cy="2043339"/>
          </a:xfrm>
          <a:prstGeom prst="rect">
            <a:avLst/>
          </a:prstGeom>
        </p:spPr>
        <p:txBody>
          <a:bodyPr/>
          <a:lstStyle>
            <a:lvl1pPr marL="0" indent="0">
              <a:lnSpc>
                <a:spcPct val="100000"/>
              </a:lnSpc>
              <a:spcBef>
                <a:spcPts val="0"/>
              </a:spcBef>
              <a:buNone/>
              <a:defRPr sz="1100" b="0" i="0">
                <a:latin typeface="Hyundai Sans Head KR OTF Light" panose="020B0600000101010101" pitchFamily="34" charset="-127"/>
                <a:ea typeface="Hyundai Sans Head KR OTF Light" panose="020B0600000101010101" pitchFamily="34" charset="-127"/>
              </a:defRPr>
            </a:lvl1pPr>
          </a:lstStyle>
          <a:p>
            <a:pPr lvl="0"/>
            <a:r>
              <a:rPr lang="en-US" dirty="0"/>
              <a:t>Longer copy introduction here. Light font throughout as here.</a:t>
            </a:r>
          </a:p>
        </p:txBody>
      </p:sp>
    </p:spTree>
    <p:extLst>
      <p:ext uri="{BB962C8B-B14F-4D97-AF65-F5344CB8AC3E}">
        <p14:creationId xmlns:p14="http://schemas.microsoft.com/office/powerpoint/2010/main" val="29939911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 bullet pag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9A0A9E-874A-D244-946C-E58F19D128BC}"/>
              </a:ext>
            </a:extLst>
          </p:cNvPr>
          <p:cNvSpPr txBox="1"/>
          <p:nvPr userDrawn="1"/>
        </p:nvSpPr>
        <p:spPr>
          <a:xfrm>
            <a:off x="358180" y="411073"/>
            <a:ext cx="4098763" cy="230832"/>
          </a:xfrm>
          <a:prstGeom prst="rect">
            <a:avLst/>
          </a:prstGeom>
          <a:noFill/>
        </p:spPr>
        <p:txBody>
          <a:bodyPr wrap="square" rtlCol="0">
            <a:spAutoFit/>
          </a:bodyPr>
          <a:lstStyle/>
          <a:p>
            <a:r>
              <a:rPr lang="en-GB" sz="900" dirty="0">
                <a:solidFill>
                  <a:srgbClr val="FF3D17"/>
                </a:solidFill>
                <a:latin typeface="Hyundai Sans Head KR OTF Light" panose="020B0600000101010101" pitchFamily="34" charset="-127"/>
                <a:ea typeface="Hyundai Sans Head KR OTF Light" panose="020B0600000101010101" pitchFamily="34" charset="-127"/>
              </a:rPr>
              <a:t>Document title		Slide No. </a:t>
            </a:r>
            <a:fld id="{F9A82E03-1405-CE4A-B474-92A59EFE05C7}" type="slidenum">
              <a:rPr lang="en-US" sz="900" smtClean="0">
                <a:solidFill>
                  <a:srgbClr val="FF3D17"/>
                </a:solidFill>
                <a:latin typeface="Hyundai Sans Head KR OTF Light" panose="020B0600000101010101" pitchFamily="34" charset="-127"/>
                <a:ea typeface="Hyundai Sans Head KR OTF Light" panose="020B0600000101010101" pitchFamily="34" charset="-127"/>
              </a:rPr>
              <a:pPr/>
              <a:t>‹#›</a:t>
            </a:fld>
            <a:endParaRPr lang="en-US" sz="900" dirty="0">
              <a:solidFill>
                <a:srgbClr val="FF3D17"/>
              </a:solidFill>
              <a:latin typeface="Hyundai Sans Head KR OTF Light" panose="020B0600000101010101" pitchFamily="34" charset="-127"/>
              <a:ea typeface="Hyundai Sans Head KR OTF Light" panose="020B0600000101010101" pitchFamily="34" charset="-127"/>
            </a:endParaRPr>
          </a:p>
        </p:txBody>
      </p:sp>
      <p:pic>
        <p:nvPicPr>
          <p:cNvPr id="6" name="Picture 5">
            <a:extLst>
              <a:ext uri="{FF2B5EF4-FFF2-40B4-BE49-F238E27FC236}">
                <a16:creationId xmlns:a16="http://schemas.microsoft.com/office/drawing/2014/main" id="{69B4CC34-4ECD-464B-A1F2-A470ECF1C99B}"/>
              </a:ext>
            </a:extLst>
          </p:cNvPr>
          <p:cNvPicPr>
            <a:picLocks noChangeAspect="1"/>
          </p:cNvPicPr>
          <p:nvPr userDrawn="1"/>
        </p:nvPicPr>
        <p:blipFill>
          <a:blip r:embed="rId2"/>
          <a:stretch>
            <a:fillRect/>
          </a:stretch>
        </p:blipFill>
        <p:spPr>
          <a:xfrm>
            <a:off x="7729654" y="4034068"/>
            <a:ext cx="1005718" cy="724934"/>
          </a:xfrm>
          <a:prstGeom prst="rect">
            <a:avLst/>
          </a:prstGeom>
        </p:spPr>
      </p:pic>
      <p:sp>
        <p:nvSpPr>
          <p:cNvPr id="3" name="Text Placeholder 2">
            <a:extLst>
              <a:ext uri="{FF2B5EF4-FFF2-40B4-BE49-F238E27FC236}">
                <a16:creationId xmlns:a16="http://schemas.microsoft.com/office/drawing/2014/main" id="{C0043407-C40B-8641-9BE7-56E88870E2FB}"/>
              </a:ext>
            </a:extLst>
          </p:cNvPr>
          <p:cNvSpPr>
            <a:spLocks noGrp="1"/>
          </p:cNvSpPr>
          <p:nvPr>
            <p:ph type="body" sz="quarter" idx="10" hasCustomPrompt="1"/>
          </p:nvPr>
        </p:nvSpPr>
        <p:spPr>
          <a:xfrm>
            <a:off x="358180" y="1064121"/>
            <a:ext cx="3140394" cy="719856"/>
          </a:xfrm>
          <a:prstGeom prst="rect">
            <a:avLst/>
          </a:prstGeom>
        </p:spPr>
        <p:txBody>
          <a:bodyPr/>
          <a:lstStyle>
            <a:lvl1pPr marL="0" indent="0">
              <a:lnSpc>
                <a:spcPct val="100000"/>
              </a:lnSpc>
              <a:spcBef>
                <a:spcPts val="0"/>
              </a:spcBef>
              <a:buNone/>
              <a:defRPr lang="en-US" sz="2250" kern="1200" smtClean="0">
                <a:solidFill>
                  <a:srgbClr val="FF3D17"/>
                </a:solidFill>
                <a:latin typeface="Hyundai Sans Head KR OTF Medium" panose="020B0600000101010101" pitchFamily="34" charset="-127"/>
                <a:ea typeface="Hyundai Sans Head KR OTF Medium" panose="020B0600000101010101" pitchFamily="34" charset="-127"/>
                <a:cs typeface="+mn-cs"/>
              </a:defRPr>
            </a:lvl1pPr>
          </a:lstStyle>
          <a:p>
            <a:pPr lvl="0"/>
            <a:r>
              <a:rPr lang="en-US" dirty="0"/>
              <a:t>INSERT HEADING 6 BULLIT PAGE</a:t>
            </a:r>
          </a:p>
        </p:txBody>
      </p:sp>
      <p:sp>
        <p:nvSpPr>
          <p:cNvPr id="9" name="Text Placeholder 3">
            <a:extLst>
              <a:ext uri="{FF2B5EF4-FFF2-40B4-BE49-F238E27FC236}">
                <a16:creationId xmlns:a16="http://schemas.microsoft.com/office/drawing/2014/main" id="{C1851C83-CFCC-9A45-87BA-5F4974EA4054}"/>
              </a:ext>
            </a:extLst>
          </p:cNvPr>
          <p:cNvSpPr>
            <a:spLocks noGrp="1"/>
          </p:cNvSpPr>
          <p:nvPr>
            <p:ph type="body" sz="quarter" idx="12" hasCustomPrompt="1"/>
          </p:nvPr>
        </p:nvSpPr>
        <p:spPr>
          <a:xfrm>
            <a:off x="380510" y="1954869"/>
            <a:ext cx="3009600" cy="2043339"/>
          </a:xfrm>
          <a:prstGeom prst="rect">
            <a:avLst/>
          </a:prstGeom>
        </p:spPr>
        <p:txBody>
          <a:bodyPr/>
          <a:lstStyle>
            <a:lvl1pPr marL="0" indent="0">
              <a:lnSpc>
                <a:spcPct val="100000"/>
              </a:lnSpc>
              <a:spcBef>
                <a:spcPts val="0"/>
              </a:spcBef>
              <a:buNone/>
              <a:defRPr sz="1100" b="0" i="0">
                <a:latin typeface="Hyundai Sans Head KR OTF Light" panose="020B0600000101010101" pitchFamily="34" charset="-127"/>
                <a:ea typeface="Hyundai Sans Head KR OTF Light" panose="020B0600000101010101" pitchFamily="34" charset="-127"/>
              </a:defRPr>
            </a:lvl1pPr>
          </a:lstStyle>
          <a:p>
            <a:pPr lvl="0"/>
            <a:r>
              <a:rPr lang="en-US" dirty="0"/>
              <a:t>Longer copy introduction here. Light font throughout as here.</a:t>
            </a:r>
          </a:p>
        </p:txBody>
      </p:sp>
    </p:spTree>
    <p:extLst>
      <p:ext uri="{BB962C8B-B14F-4D97-AF65-F5344CB8AC3E}">
        <p14:creationId xmlns:p14="http://schemas.microsoft.com/office/powerpoint/2010/main" val="293913710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orld map pag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9A0A9E-874A-D244-946C-E58F19D128BC}"/>
              </a:ext>
            </a:extLst>
          </p:cNvPr>
          <p:cNvSpPr txBox="1"/>
          <p:nvPr userDrawn="1"/>
        </p:nvSpPr>
        <p:spPr>
          <a:xfrm>
            <a:off x="358180" y="411073"/>
            <a:ext cx="4098763" cy="230832"/>
          </a:xfrm>
          <a:prstGeom prst="rect">
            <a:avLst/>
          </a:prstGeom>
          <a:noFill/>
        </p:spPr>
        <p:txBody>
          <a:bodyPr wrap="square" rtlCol="0">
            <a:spAutoFit/>
          </a:bodyPr>
          <a:lstStyle/>
          <a:p>
            <a:r>
              <a:rPr lang="en-GB" sz="900" dirty="0">
                <a:solidFill>
                  <a:srgbClr val="FF3D17"/>
                </a:solidFill>
                <a:latin typeface="Hyundai Sans Head KR OTF Light" panose="020B0600000101010101" pitchFamily="34" charset="-127"/>
                <a:ea typeface="Hyundai Sans Head KR OTF Light" panose="020B0600000101010101" pitchFamily="34" charset="-127"/>
              </a:rPr>
              <a:t>Document title		Slide No. </a:t>
            </a:r>
            <a:fld id="{F9A82E03-1405-CE4A-B474-92A59EFE05C7}" type="slidenum">
              <a:rPr lang="en-US" sz="900" smtClean="0">
                <a:solidFill>
                  <a:srgbClr val="FF3D17"/>
                </a:solidFill>
                <a:latin typeface="Hyundai Sans Head KR OTF Light" panose="020B0600000101010101" pitchFamily="34" charset="-127"/>
                <a:ea typeface="Hyundai Sans Head KR OTF Light" panose="020B0600000101010101" pitchFamily="34" charset="-127"/>
              </a:rPr>
              <a:pPr/>
              <a:t>‹#›</a:t>
            </a:fld>
            <a:endParaRPr lang="en-US" sz="900" dirty="0">
              <a:solidFill>
                <a:srgbClr val="FF3D17"/>
              </a:solidFill>
              <a:latin typeface="Hyundai Sans Head KR OTF Light" panose="020B0600000101010101" pitchFamily="34" charset="-127"/>
              <a:ea typeface="Hyundai Sans Head KR OTF Light" panose="020B0600000101010101" pitchFamily="34" charset="-127"/>
            </a:endParaRPr>
          </a:p>
        </p:txBody>
      </p:sp>
      <p:pic>
        <p:nvPicPr>
          <p:cNvPr id="6" name="Picture 5">
            <a:extLst>
              <a:ext uri="{FF2B5EF4-FFF2-40B4-BE49-F238E27FC236}">
                <a16:creationId xmlns:a16="http://schemas.microsoft.com/office/drawing/2014/main" id="{69B4CC34-4ECD-464B-A1F2-A470ECF1C99B}"/>
              </a:ext>
            </a:extLst>
          </p:cNvPr>
          <p:cNvPicPr>
            <a:picLocks noChangeAspect="1"/>
          </p:cNvPicPr>
          <p:nvPr userDrawn="1"/>
        </p:nvPicPr>
        <p:blipFill>
          <a:blip r:embed="rId2"/>
          <a:stretch>
            <a:fillRect/>
          </a:stretch>
        </p:blipFill>
        <p:spPr>
          <a:xfrm>
            <a:off x="7729654" y="4034068"/>
            <a:ext cx="1005718" cy="724934"/>
          </a:xfrm>
          <a:prstGeom prst="rect">
            <a:avLst/>
          </a:prstGeom>
        </p:spPr>
      </p:pic>
      <p:pic>
        <p:nvPicPr>
          <p:cNvPr id="7" name="Picture 6">
            <a:extLst>
              <a:ext uri="{FF2B5EF4-FFF2-40B4-BE49-F238E27FC236}">
                <a16:creationId xmlns:a16="http://schemas.microsoft.com/office/drawing/2014/main" id="{E14962AC-CC31-E844-86A3-EEAA7D9FE6AB}"/>
              </a:ext>
            </a:extLst>
          </p:cNvPr>
          <p:cNvPicPr>
            <a:picLocks noChangeAspect="1"/>
          </p:cNvPicPr>
          <p:nvPr userDrawn="1"/>
        </p:nvPicPr>
        <p:blipFill>
          <a:blip r:embed="rId2"/>
          <a:stretch>
            <a:fillRect/>
          </a:stretch>
        </p:blipFill>
        <p:spPr>
          <a:xfrm>
            <a:off x="1118586" y="1059825"/>
            <a:ext cx="6906827" cy="3390603"/>
          </a:xfrm>
          <a:prstGeom prst="rect">
            <a:avLst/>
          </a:prstGeom>
        </p:spPr>
      </p:pic>
      <p:pic>
        <p:nvPicPr>
          <p:cNvPr id="11" name="Picture 10">
            <a:extLst>
              <a:ext uri="{FF2B5EF4-FFF2-40B4-BE49-F238E27FC236}">
                <a16:creationId xmlns:a16="http://schemas.microsoft.com/office/drawing/2014/main" id="{7D8C70AC-2846-9D4A-955F-B4DC6596BF65}"/>
              </a:ext>
            </a:extLst>
          </p:cNvPr>
          <p:cNvPicPr>
            <a:picLocks noChangeAspect="1"/>
          </p:cNvPicPr>
          <p:nvPr userDrawn="1"/>
        </p:nvPicPr>
        <p:blipFill>
          <a:blip r:embed="rId2"/>
          <a:stretch>
            <a:fillRect/>
          </a:stretch>
        </p:blipFill>
        <p:spPr>
          <a:xfrm>
            <a:off x="4906454" y="2895155"/>
            <a:ext cx="408496" cy="408496"/>
          </a:xfrm>
          <a:prstGeom prst="rect">
            <a:avLst/>
          </a:prstGeom>
        </p:spPr>
      </p:pic>
      <p:pic>
        <p:nvPicPr>
          <p:cNvPr id="12" name="Picture 11">
            <a:extLst>
              <a:ext uri="{FF2B5EF4-FFF2-40B4-BE49-F238E27FC236}">
                <a16:creationId xmlns:a16="http://schemas.microsoft.com/office/drawing/2014/main" id="{47FC0891-B004-A340-889D-05F9593EF787}"/>
              </a:ext>
            </a:extLst>
          </p:cNvPr>
          <p:cNvPicPr>
            <a:picLocks noChangeAspect="1"/>
          </p:cNvPicPr>
          <p:nvPr userDrawn="1"/>
        </p:nvPicPr>
        <p:blipFill>
          <a:blip r:embed="rId2"/>
          <a:stretch>
            <a:fillRect/>
          </a:stretch>
        </p:blipFill>
        <p:spPr>
          <a:xfrm>
            <a:off x="3230054" y="3371590"/>
            <a:ext cx="408496" cy="408496"/>
          </a:xfrm>
          <a:prstGeom prst="rect">
            <a:avLst/>
          </a:prstGeom>
        </p:spPr>
      </p:pic>
      <p:pic>
        <p:nvPicPr>
          <p:cNvPr id="13" name="Picture 12">
            <a:extLst>
              <a:ext uri="{FF2B5EF4-FFF2-40B4-BE49-F238E27FC236}">
                <a16:creationId xmlns:a16="http://schemas.microsoft.com/office/drawing/2014/main" id="{1A8A6251-B30C-5145-85F0-0ABDB288E0BB}"/>
              </a:ext>
            </a:extLst>
          </p:cNvPr>
          <p:cNvPicPr>
            <a:picLocks noChangeAspect="1"/>
          </p:cNvPicPr>
          <p:nvPr userDrawn="1"/>
        </p:nvPicPr>
        <p:blipFill>
          <a:blip r:embed="rId2"/>
          <a:stretch>
            <a:fillRect/>
          </a:stretch>
        </p:blipFill>
        <p:spPr>
          <a:xfrm>
            <a:off x="5935563" y="2619422"/>
            <a:ext cx="279585" cy="279585"/>
          </a:xfrm>
          <a:prstGeom prst="rect">
            <a:avLst/>
          </a:prstGeom>
        </p:spPr>
      </p:pic>
      <p:pic>
        <p:nvPicPr>
          <p:cNvPr id="14" name="Picture 13">
            <a:extLst>
              <a:ext uri="{FF2B5EF4-FFF2-40B4-BE49-F238E27FC236}">
                <a16:creationId xmlns:a16="http://schemas.microsoft.com/office/drawing/2014/main" id="{1EEB4B22-CDB8-6041-96EC-67E4578D827A}"/>
              </a:ext>
            </a:extLst>
          </p:cNvPr>
          <p:cNvPicPr>
            <a:picLocks noChangeAspect="1"/>
          </p:cNvPicPr>
          <p:nvPr userDrawn="1"/>
        </p:nvPicPr>
        <p:blipFill>
          <a:blip r:embed="rId2"/>
          <a:stretch>
            <a:fillRect/>
          </a:stretch>
        </p:blipFill>
        <p:spPr>
          <a:xfrm>
            <a:off x="6193733" y="3163858"/>
            <a:ext cx="279585" cy="279585"/>
          </a:xfrm>
          <a:prstGeom prst="rect">
            <a:avLst/>
          </a:prstGeom>
        </p:spPr>
      </p:pic>
      <p:sp>
        <p:nvSpPr>
          <p:cNvPr id="4" name="Text Placeholder 3">
            <a:extLst>
              <a:ext uri="{FF2B5EF4-FFF2-40B4-BE49-F238E27FC236}">
                <a16:creationId xmlns:a16="http://schemas.microsoft.com/office/drawing/2014/main" id="{339462CF-15D8-5441-BA6D-D75DF3E27263}"/>
              </a:ext>
            </a:extLst>
          </p:cNvPr>
          <p:cNvSpPr>
            <a:spLocks noGrp="1"/>
          </p:cNvSpPr>
          <p:nvPr>
            <p:ph type="body" sz="quarter" idx="10" hasCustomPrompt="1"/>
          </p:nvPr>
        </p:nvSpPr>
        <p:spPr>
          <a:xfrm>
            <a:off x="366276" y="1077276"/>
            <a:ext cx="3074988" cy="408496"/>
          </a:xfrm>
          <a:prstGeom prst="rect">
            <a:avLst/>
          </a:prstGeom>
        </p:spPr>
        <p:txBody>
          <a:bodyPr/>
          <a:lstStyle>
            <a:lvl1pPr marL="0" indent="0">
              <a:buNone/>
              <a:defRPr sz="2250" b="0" i="0">
                <a:solidFill>
                  <a:srgbClr val="FF3D17"/>
                </a:solidFill>
                <a:latin typeface="Hyundai Sans Head KR OTF Medium" panose="020B0600000101010101" pitchFamily="34" charset="-127"/>
                <a:ea typeface="Hyundai Sans Head KR OTF Medium" panose="020B0600000101010101" pitchFamily="34" charset="-127"/>
              </a:defRPr>
            </a:lvl1pPr>
          </a:lstStyle>
          <a:p>
            <a:pPr lvl="0"/>
            <a:r>
              <a:rPr lang="en-US" dirty="0"/>
              <a:t>INSERT</a:t>
            </a:r>
          </a:p>
        </p:txBody>
      </p:sp>
    </p:spTree>
    <p:extLst>
      <p:ext uri="{BB962C8B-B14F-4D97-AF65-F5344CB8AC3E}">
        <p14:creationId xmlns:p14="http://schemas.microsoft.com/office/powerpoint/2010/main" val="2503343128"/>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_Title page_main headlin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8D795B4-3336-6A40-8FB6-48AED34E5F90}"/>
              </a:ext>
            </a:extLst>
          </p:cNvPr>
          <p:cNvPicPr>
            <a:picLocks noChangeAspect="1"/>
          </p:cNvPicPr>
          <p:nvPr userDrawn="1"/>
        </p:nvPicPr>
        <p:blipFill>
          <a:blip r:embed="rId2"/>
          <a:stretch>
            <a:fillRect/>
          </a:stretch>
        </p:blipFill>
        <p:spPr>
          <a:xfrm>
            <a:off x="0" y="0"/>
            <a:ext cx="9144000" cy="5143500"/>
          </a:xfrm>
          <a:prstGeom prst="rect">
            <a:avLst/>
          </a:prstGeom>
        </p:spPr>
      </p:pic>
      <p:pic>
        <p:nvPicPr>
          <p:cNvPr id="8" name="Picture 7">
            <a:extLst>
              <a:ext uri="{FF2B5EF4-FFF2-40B4-BE49-F238E27FC236}">
                <a16:creationId xmlns:a16="http://schemas.microsoft.com/office/drawing/2014/main" id="{AAF296DC-8345-7842-B736-955C71A1B6FF}"/>
              </a:ext>
            </a:extLst>
          </p:cNvPr>
          <p:cNvPicPr>
            <a:picLocks noChangeAspect="1"/>
          </p:cNvPicPr>
          <p:nvPr userDrawn="1"/>
        </p:nvPicPr>
        <p:blipFill>
          <a:blip r:embed="rId2"/>
          <a:stretch>
            <a:fillRect/>
          </a:stretch>
        </p:blipFill>
        <p:spPr>
          <a:xfrm>
            <a:off x="3638232" y="3143534"/>
            <a:ext cx="1867538" cy="1346144"/>
          </a:xfrm>
          <a:prstGeom prst="rect">
            <a:avLst/>
          </a:prstGeom>
        </p:spPr>
      </p:pic>
      <p:sp>
        <p:nvSpPr>
          <p:cNvPr id="9" name="TextBox 8">
            <a:extLst>
              <a:ext uri="{FF2B5EF4-FFF2-40B4-BE49-F238E27FC236}">
                <a16:creationId xmlns:a16="http://schemas.microsoft.com/office/drawing/2014/main" id="{642845CD-9222-CB45-89E3-A6FE6923BDC7}"/>
              </a:ext>
            </a:extLst>
          </p:cNvPr>
          <p:cNvSpPr txBox="1"/>
          <p:nvPr userDrawn="1"/>
        </p:nvSpPr>
        <p:spPr>
          <a:xfrm>
            <a:off x="358180" y="411073"/>
            <a:ext cx="4098763" cy="230832"/>
          </a:xfrm>
          <a:prstGeom prst="rect">
            <a:avLst/>
          </a:prstGeom>
          <a:noFill/>
        </p:spPr>
        <p:txBody>
          <a:bodyPr wrap="square" rtlCol="0">
            <a:spAutoFit/>
          </a:bodyPr>
          <a:lstStyle/>
          <a:p>
            <a:r>
              <a:rPr lang="en-GB" sz="900" dirty="0">
                <a:solidFill>
                  <a:schemeClr val="bg1"/>
                </a:solidFill>
                <a:latin typeface="Hyundai Sans Head KR OTF Light" panose="020B0600000101010101" pitchFamily="34" charset="-127"/>
                <a:ea typeface="Hyundai Sans Head KR OTF Light" panose="020B0600000101010101" pitchFamily="34" charset="-127"/>
              </a:rPr>
              <a:t>Document title		Slide No. </a:t>
            </a:r>
            <a:fld id="{F9A82E03-1405-CE4A-B474-92A59EFE05C7}" type="slidenum">
              <a:rPr lang="en-US" sz="900" smtClean="0">
                <a:solidFill>
                  <a:schemeClr val="bg1"/>
                </a:solidFill>
                <a:latin typeface="Hyundai Sans Head KR OTF Light" panose="020B0600000101010101" pitchFamily="34" charset="-127"/>
                <a:ea typeface="Hyundai Sans Head KR OTF Light" panose="020B0600000101010101" pitchFamily="34" charset="-127"/>
              </a:rPr>
              <a:pPr/>
              <a:t>‹#›</a:t>
            </a:fld>
            <a:endParaRPr lang="en-US" sz="900" dirty="0">
              <a:solidFill>
                <a:schemeClr val="bg1"/>
              </a:solidFill>
              <a:latin typeface="Hyundai Sans Head KR OTF Light" panose="020B0600000101010101" pitchFamily="34" charset="-127"/>
              <a:ea typeface="Hyundai Sans Head KR OTF Light" panose="020B0600000101010101" pitchFamily="34" charset="-127"/>
            </a:endParaRPr>
          </a:p>
        </p:txBody>
      </p:sp>
      <p:sp>
        <p:nvSpPr>
          <p:cNvPr id="3" name="Text Placeholder 2">
            <a:extLst>
              <a:ext uri="{FF2B5EF4-FFF2-40B4-BE49-F238E27FC236}">
                <a16:creationId xmlns:a16="http://schemas.microsoft.com/office/drawing/2014/main" id="{00176299-7F6C-034E-9408-A300ABC1BFE8}"/>
              </a:ext>
            </a:extLst>
          </p:cNvPr>
          <p:cNvSpPr>
            <a:spLocks noGrp="1"/>
          </p:cNvSpPr>
          <p:nvPr>
            <p:ph type="body" sz="quarter" idx="10" hasCustomPrompt="1"/>
          </p:nvPr>
        </p:nvSpPr>
        <p:spPr>
          <a:xfrm>
            <a:off x="1846636" y="921601"/>
            <a:ext cx="5450728" cy="1078366"/>
          </a:xfrm>
          <a:prstGeom prst="rect">
            <a:avLst/>
          </a:prstGeom>
        </p:spPr>
        <p:txBody>
          <a:bodyPr/>
          <a:lstStyle>
            <a:lvl1pPr marL="0" indent="0" algn="ctr">
              <a:lnSpc>
                <a:spcPct val="100000"/>
              </a:lnSpc>
              <a:spcBef>
                <a:spcPts val="0"/>
              </a:spcBef>
              <a:buNone/>
              <a:defRPr sz="3600" b="0" i="0">
                <a:solidFill>
                  <a:srgbClr val="FF3D17"/>
                </a:solidFill>
                <a:latin typeface="Hyundai Sans Head KR OTF Medium" panose="020B0600000101010101" pitchFamily="34" charset="-127"/>
                <a:ea typeface="Hyundai Sans Head KR OTF Medium" panose="020B0600000101010101" pitchFamily="34" charset="-127"/>
              </a:defRPr>
            </a:lvl1pPr>
            <a:lvl2pPr marL="342900" indent="0" algn="ctr">
              <a:buNone/>
              <a:defRPr sz="1650" b="0" i="0">
                <a:solidFill>
                  <a:srgbClr val="FF3D17"/>
                </a:solidFill>
                <a:latin typeface="Hyundai Sans Head KR OTF Light" panose="020B0600000101010101" pitchFamily="34" charset="-127"/>
                <a:ea typeface="Hyundai Sans Head KR OTF Light" panose="020B0600000101010101" pitchFamily="34" charset="-127"/>
              </a:defRPr>
            </a:lvl2pPr>
            <a:lvl3pPr algn="ctr">
              <a:defRPr/>
            </a:lvl3pPr>
            <a:lvl4pPr algn="ctr">
              <a:defRPr/>
            </a:lvl4pPr>
            <a:lvl5pPr algn="ctr">
              <a:defRPr/>
            </a:lvl5pPr>
          </a:lstStyle>
          <a:p>
            <a:pPr lvl="0"/>
            <a:r>
              <a:rPr lang="en-US" dirty="0"/>
              <a:t>CLICK TO EDIT TITLE</a:t>
            </a:r>
          </a:p>
          <a:p>
            <a:pPr lvl="0"/>
            <a:r>
              <a:rPr lang="en-US" dirty="0"/>
              <a:t>EDIT HEADLINE</a:t>
            </a:r>
          </a:p>
        </p:txBody>
      </p:sp>
      <p:sp>
        <p:nvSpPr>
          <p:cNvPr id="5" name="Text Placeholder 4">
            <a:extLst>
              <a:ext uri="{FF2B5EF4-FFF2-40B4-BE49-F238E27FC236}">
                <a16:creationId xmlns:a16="http://schemas.microsoft.com/office/drawing/2014/main" id="{85F78A50-623E-EB4E-A7C3-E0122A38534E}"/>
              </a:ext>
            </a:extLst>
          </p:cNvPr>
          <p:cNvSpPr>
            <a:spLocks noGrp="1"/>
          </p:cNvSpPr>
          <p:nvPr>
            <p:ph type="body" sz="quarter" idx="11" hasCustomPrompt="1"/>
          </p:nvPr>
        </p:nvSpPr>
        <p:spPr>
          <a:xfrm>
            <a:off x="2819400" y="2350834"/>
            <a:ext cx="3505200" cy="303212"/>
          </a:xfrm>
          <a:prstGeom prst="rect">
            <a:avLst/>
          </a:prstGeom>
        </p:spPr>
        <p:txBody>
          <a:bodyPr/>
          <a:lstStyle>
            <a:lvl1pPr marL="0" indent="0" algn="ctr">
              <a:buNone/>
              <a:defRPr sz="1650" b="0" i="0">
                <a:solidFill>
                  <a:srgbClr val="FF3D17"/>
                </a:solidFill>
                <a:latin typeface="Hyundai Sans Head KR OTF Light" panose="020B0600000101010101" pitchFamily="34" charset="-127"/>
                <a:ea typeface="Hyundai Sans Head KR OTF Light" panose="020B0600000101010101" pitchFamily="34" charset="-127"/>
              </a:defRPr>
            </a:lvl1pPr>
          </a:lstStyle>
          <a:p>
            <a:pPr lvl="0"/>
            <a:r>
              <a:rPr lang="en-US" dirty="0"/>
              <a:t>Click to edit date/location</a:t>
            </a:r>
          </a:p>
        </p:txBody>
      </p:sp>
    </p:spTree>
    <p:extLst>
      <p:ext uri="{BB962C8B-B14F-4D97-AF65-F5344CB8AC3E}">
        <p14:creationId xmlns:p14="http://schemas.microsoft.com/office/powerpoint/2010/main" val="2854080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image white titles">
    <p:spTree>
      <p:nvGrpSpPr>
        <p:cNvPr id="1" name=""/>
        <p:cNvGrpSpPr/>
        <p:nvPr/>
      </p:nvGrpSpPr>
      <p:grpSpPr>
        <a:xfrm>
          <a:off x="0" y="0"/>
          <a:ext cx="0" cy="0"/>
          <a:chOff x="0" y="0"/>
          <a:chExt cx="0" cy="0"/>
        </a:xfrm>
      </p:grpSpPr>
      <p:sp>
        <p:nvSpPr>
          <p:cNvPr id="18" name="Picture Placeholder 12">
            <a:extLst>
              <a:ext uri="{FF2B5EF4-FFF2-40B4-BE49-F238E27FC236}">
                <a16:creationId xmlns:a16="http://schemas.microsoft.com/office/drawing/2014/main" id="{49CAFCCA-6D77-5A40-83AF-8F7B0C231A27}"/>
              </a:ext>
            </a:extLst>
          </p:cNvPr>
          <p:cNvSpPr>
            <a:spLocks noGrp="1"/>
          </p:cNvSpPr>
          <p:nvPr>
            <p:ph type="pic" sz="quarter" idx="12" hasCustomPrompt="1"/>
          </p:nvPr>
        </p:nvSpPr>
        <p:spPr>
          <a:xfrm>
            <a:off x="0" y="0"/>
            <a:ext cx="9144000" cy="5143500"/>
          </a:xfrm>
          <a:prstGeom prst="rect">
            <a:avLst/>
          </a:prstGeom>
          <a:pattFill prst="pct75">
            <a:fgClr>
              <a:schemeClr val="tx1">
                <a:lumMod val="65000"/>
                <a:lumOff val="35000"/>
              </a:schemeClr>
            </a:fgClr>
            <a:bgClr>
              <a:schemeClr val="bg1"/>
            </a:bgClr>
          </a:pattFill>
        </p:spPr>
        <p:txBody>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dirty="0"/>
              <a:t>Click icon to insert image</a:t>
            </a:r>
          </a:p>
        </p:txBody>
      </p:sp>
      <p:sp>
        <p:nvSpPr>
          <p:cNvPr id="5" name="TextBox 4">
            <a:extLst>
              <a:ext uri="{FF2B5EF4-FFF2-40B4-BE49-F238E27FC236}">
                <a16:creationId xmlns:a16="http://schemas.microsoft.com/office/drawing/2014/main" id="{E69A0A9E-874A-D244-946C-E58F19D128BC}"/>
              </a:ext>
            </a:extLst>
          </p:cNvPr>
          <p:cNvSpPr txBox="1"/>
          <p:nvPr userDrawn="1"/>
        </p:nvSpPr>
        <p:spPr>
          <a:xfrm>
            <a:off x="358180" y="411073"/>
            <a:ext cx="4098763" cy="230832"/>
          </a:xfrm>
          <a:prstGeom prst="rect">
            <a:avLst/>
          </a:prstGeom>
          <a:noFill/>
        </p:spPr>
        <p:txBody>
          <a:bodyPr wrap="square" rtlCol="0">
            <a:spAutoFit/>
          </a:bodyPr>
          <a:lstStyle/>
          <a:p>
            <a:r>
              <a:rPr lang="en-GB" sz="900" dirty="0">
                <a:solidFill>
                  <a:schemeClr val="bg1"/>
                </a:solidFill>
                <a:latin typeface="Hyundai Sans Head KR OTF Light" panose="020B0600000101010101" pitchFamily="34" charset="-127"/>
                <a:ea typeface="Hyundai Sans Head KR OTF Light" panose="020B0600000101010101" pitchFamily="34" charset="-127"/>
              </a:rPr>
              <a:t>Document title		Slide No. </a:t>
            </a:r>
            <a:fld id="{F9A82E03-1405-CE4A-B474-92A59EFE05C7}" type="slidenum">
              <a:rPr lang="en-US" sz="900" smtClean="0">
                <a:solidFill>
                  <a:schemeClr val="bg1"/>
                </a:solidFill>
                <a:latin typeface="Hyundai Sans Head KR OTF Light" panose="020B0600000101010101" pitchFamily="34" charset="-127"/>
                <a:ea typeface="Hyundai Sans Head KR OTF Light" panose="020B0600000101010101" pitchFamily="34" charset="-127"/>
              </a:rPr>
              <a:pPr/>
              <a:t>‹#›</a:t>
            </a:fld>
            <a:endParaRPr lang="en-US" sz="900" dirty="0">
              <a:solidFill>
                <a:schemeClr val="bg1"/>
              </a:solidFill>
              <a:latin typeface="Hyundai Sans Head KR OTF Light" panose="020B0600000101010101" pitchFamily="34" charset="-127"/>
              <a:ea typeface="Hyundai Sans Head KR OTF Light" panose="020B0600000101010101" pitchFamily="34" charset="-127"/>
            </a:endParaRPr>
          </a:p>
        </p:txBody>
      </p:sp>
    </p:spTree>
    <p:extLst>
      <p:ext uri="{BB962C8B-B14F-4D97-AF65-F5344CB8AC3E}">
        <p14:creationId xmlns:p14="http://schemas.microsoft.com/office/powerpoint/2010/main" val="184776923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Heading + body text">
    <p:spTree>
      <p:nvGrpSpPr>
        <p:cNvPr id="1" name=""/>
        <p:cNvGrpSpPr/>
        <p:nvPr/>
      </p:nvGrpSpPr>
      <p:grpSpPr>
        <a:xfrm>
          <a:off x="0" y="0"/>
          <a:ext cx="0" cy="0"/>
          <a:chOff x="0" y="0"/>
          <a:chExt cx="0" cy="0"/>
        </a:xfrm>
      </p:grpSpPr>
      <p:sp>
        <p:nvSpPr>
          <p:cNvPr id="16" name="Picture Placeholder 12">
            <a:extLst>
              <a:ext uri="{FF2B5EF4-FFF2-40B4-BE49-F238E27FC236}">
                <a16:creationId xmlns:a16="http://schemas.microsoft.com/office/drawing/2014/main" id="{622C761B-352F-F04F-BEB4-834142144B10}"/>
              </a:ext>
            </a:extLst>
          </p:cNvPr>
          <p:cNvSpPr>
            <a:spLocks noGrp="1"/>
          </p:cNvSpPr>
          <p:nvPr>
            <p:ph type="pic" sz="quarter" idx="12" hasCustomPrompt="1"/>
          </p:nvPr>
        </p:nvSpPr>
        <p:spPr>
          <a:xfrm>
            <a:off x="0" y="0"/>
            <a:ext cx="9144000" cy="5143500"/>
          </a:xfrm>
          <a:prstGeom prst="rect">
            <a:avLst/>
          </a:prstGeom>
          <a:pattFill prst="pct75">
            <a:fgClr>
              <a:schemeClr val="tx1">
                <a:lumMod val="65000"/>
                <a:lumOff val="35000"/>
              </a:schemeClr>
            </a:fgClr>
            <a:bgClr>
              <a:schemeClr val="bg1"/>
            </a:bgClr>
          </a:pattFill>
        </p:spPr>
        <p:txBody>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dirty="0"/>
              <a:t>Click icon to insert image</a:t>
            </a:r>
          </a:p>
        </p:txBody>
      </p:sp>
      <p:sp>
        <p:nvSpPr>
          <p:cNvPr id="5" name="TextBox 4">
            <a:extLst>
              <a:ext uri="{FF2B5EF4-FFF2-40B4-BE49-F238E27FC236}">
                <a16:creationId xmlns:a16="http://schemas.microsoft.com/office/drawing/2014/main" id="{E69A0A9E-874A-D244-946C-E58F19D128BC}"/>
              </a:ext>
            </a:extLst>
          </p:cNvPr>
          <p:cNvSpPr txBox="1"/>
          <p:nvPr userDrawn="1"/>
        </p:nvSpPr>
        <p:spPr>
          <a:xfrm>
            <a:off x="358180" y="411073"/>
            <a:ext cx="4098763" cy="230832"/>
          </a:xfrm>
          <a:prstGeom prst="rect">
            <a:avLst/>
          </a:prstGeom>
          <a:noFill/>
        </p:spPr>
        <p:txBody>
          <a:bodyPr wrap="square" rtlCol="0">
            <a:spAutoFit/>
          </a:bodyPr>
          <a:lstStyle/>
          <a:p>
            <a:r>
              <a:rPr lang="en-GB" sz="900" dirty="0">
                <a:solidFill>
                  <a:srgbClr val="FF3D17"/>
                </a:solidFill>
                <a:latin typeface="Hyundai Sans Head KR OTF Light" panose="020B0600000101010101" pitchFamily="34" charset="-127"/>
                <a:ea typeface="Hyundai Sans Head KR OTF Light" panose="020B0600000101010101" pitchFamily="34" charset="-127"/>
              </a:rPr>
              <a:t>Document title		Slide No. </a:t>
            </a:r>
            <a:fld id="{F9A82E03-1405-CE4A-B474-92A59EFE05C7}" type="slidenum">
              <a:rPr lang="en-US" sz="900" smtClean="0">
                <a:solidFill>
                  <a:srgbClr val="FF3D17"/>
                </a:solidFill>
                <a:latin typeface="Hyundai Sans Head KR OTF Light" panose="020B0600000101010101" pitchFamily="34" charset="-127"/>
                <a:ea typeface="Hyundai Sans Head KR OTF Light" panose="020B0600000101010101" pitchFamily="34" charset="-127"/>
              </a:rPr>
              <a:pPr/>
              <a:t>‹#›</a:t>
            </a:fld>
            <a:endParaRPr lang="en-US" sz="900" dirty="0">
              <a:solidFill>
                <a:srgbClr val="FF3D17"/>
              </a:solidFill>
              <a:latin typeface="Hyundai Sans Head KR OTF Light" panose="020B0600000101010101" pitchFamily="34" charset="-127"/>
              <a:ea typeface="Hyundai Sans Head KR OTF Light" panose="020B0600000101010101" pitchFamily="34" charset="-127"/>
            </a:endParaRPr>
          </a:p>
        </p:txBody>
      </p:sp>
    </p:spTree>
    <p:extLst>
      <p:ext uri="{BB962C8B-B14F-4D97-AF65-F5344CB8AC3E}">
        <p14:creationId xmlns:p14="http://schemas.microsoft.com/office/powerpoint/2010/main" val="348773911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B4CC34-4ECD-464B-A1F2-A470ECF1C99B}"/>
              </a:ext>
            </a:extLst>
          </p:cNvPr>
          <p:cNvPicPr>
            <a:picLocks noChangeAspect="1"/>
          </p:cNvPicPr>
          <p:nvPr userDrawn="1"/>
        </p:nvPicPr>
        <p:blipFill>
          <a:blip r:embed="rId2"/>
          <a:stretch>
            <a:fillRect/>
          </a:stretch>
        </p:blipFill>
        <p:spPr>
          <a:xfrm>
            <a:off x="7729654" y="4034068"/>
            <a:ext cx="1005718" cy="724934"/>
          </a:xfrm>
          <a:prstGeom prst="rect">
            <a:avLst/>
          </a:prstGeom>
        </p:spPr>
      </p:pic>
      <p:pic>
        <p:nvPicPr>
          <p:cNvPr id="9" name="Picture 8">
            <a:extLst>
              <a:ext uri="{FF2B5EF4-FFF2-40B4-BE49-F238E27FC236}">
                <a16:creationId xmlns:a16="http://schemas.microsoft.com/office/drawing/2014/main" id="{F981D608-F1E1-1C43-AF79-87D000207888}"/>
              </a:ext>
            </a:extLst>
          </p:cNvPr>
          <p:cNvPicPr>
            <a:picLocks noChangeAspect="1"/>
          </p:cNvPicPr>
          <p:nvPr userDrawn="1"/>
        </p:nvPicPr>
        <p:blipFill>
          <a:blip r:embed="rId2"/>
          <a:stretch>
            <a:fillRect/>
          </a:stretch>
        </p:blipFill>
        <p:spPr>
          <a:xfrm>
            <a:off x="2712750" y="699314"/>
            <a:ext cx="3718499" cy="3744871"/>
          </a:xfrm>
          <a:prstGeom prst="rect">
            <a:avLst/>
          </a:prstGeom>
        </p:spPr>
      </p:pic>
      <p:sp>
        <p:nvSpPr>
          <p:cNvPr id="3" name="Text Placeholder 2">
            <a:extLst>
              <a:ext uri="{FF2B5EF4-FFF2-40B4-BE49-F238E27FC236}">
                <a16:creationId xmlns:a16="http://schemas.microsoft.com/office/drawing/2014/main" id="{EA24DB14-B631-3242-8F63-26C686E301BC}"/>
              </a:ext>
            </a:extLst>
          </p:cNvPr>
          <p:cNvSpPr>
            <a:spLocks noGrp="1"/>
          </p:cNvSpPr>
          <p:nvPr>
            <p:ph type="body" sz="quarter" idx="10" hasCustomPrompt="1"/>
          </p:nvPr>
        </p:nvSpPr>
        <p:spPr>
          <a:xfrm>
            <a:off x="358179" y="1058400"/>
            <a:ext cx="2703675" cy="460375"/>
          </a:xfrm>
          <a:prstGeom prst="rect">
            <a:avLst/>
          </a:prstGeom>
        </p:spPr>
        <p:txBody>
          <a:bodyPr/>
          <a:lstStyle>
            <a:lvl1pPr marL="0" indent="0">
              <a:lnSpc>
                <a:spcPct val="100000"/>
              </a:lnSpc>
              <a:spcBef>
                <a:spcPts val="0"/>
              </a:spcBef>
              <a:buNone/>
              <a:defRPr sz="2250" b="0" i="0">
                <a:solidFill>
                  <a:srgbClr val="FF3D17"/>
                </a:solidFill>
                <a:latin typeface="Hyundai Sans Head KR OTF Medium" panose="020B0600000101010101" pitchFamily="34" charset="-127"/>
                <a:ea typeface="Hyundai Sans Head KR OTF Medium" panose="020B0600000101010101" pitchFamily="34" charset="-127"/>
              </a:defRPr>
            </a:lvl1pPr>
          </a:lstStyle>
          <a:p>
            <a:pPr lvl="0"/>
            <a:r>
              <a:rPr lang="en-US" dirty="0"/>
              <a:t>INSERT WORDING</a:t>
            </a:r>
          </a:p>
        </p:txBody>
      </p:sp>
    </p:spTree>
    <p:extLst>
      <p:ext uri="{BB962C8B-B14F-4D97-AF65-F5344CB8AC3E}">
        <p14:creationId xmlns:p14="http://schemas.microsoft.com/office/powerpoint/2010/main" val="40204429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A665-34CA-4D55-919C-000E03869068}"/>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2572AF74-593A-403B-8153-163D989C661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7C33DD0-E33B-42C6-8CBB-79AA5E922307}"/>
              </a:ext>
            </a:extLst>
          </p:cNvPr>
          <p:cNvSpPr>
            <a:spLocks noGrp="1"/>
          </p:cNvSpPr>
          <p:nvPr>
            <p:ph type="dt" sz="half" idx="10"/>
          </p:nvPr>
        </p:nvSpPr>
        <p:spPr/>
        <p:txBody>
          <a:bodyPr/>
          <a:lstStyle/>
          <a:p>
            <a:fld id="{65FF76CE-9170-4122-B267-58C356C89937}" type="datetimeFigureOut">
              <a:rPr lang="en-US" smtClean="0"/>
              <a:t>7/19/2021</a:t>
            </a:fld>
            <a:endParaRPr lang="en-US"/>
          </a:p>
        </p:txBody>
      </p:sp>
      <p:sp>
        <p:nvSpPr>
          <p:cNvPr id="5" name="Footer Placeholder 4">
            <a:extLst>
              <a:ext uri="{FF2B5EF4-FFF2-40B4-BE49-F238E27FC236}">
                <a16:creationId xmlns:a16="http://schemas.microsoft.com/office/drawing/2014/main" id="{719AF4A3-CBED-4459-B7ED-CD9460944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763744-96B2-41A6-A823-C1B7E711D00D}"/>
              </a:ext>
            </a:extLst>
          </p:cNvPr>
          <p:cNvSpPr>
            <a:spLocks noGrp="1"/>
          </p:cNvSpPr>
          <p:nvPr>
            <p:ph type="sldNum" sz="quarter" idx="12"/>
          </p:nvPr>
        </p:nvSpPr>
        <p:spPr/>
        <p:txBody>
          <a:bodyPr/>
          <a:lstStyle/>
          <a:p>
            <a:fld id="{0D4E69C8-15F8-4239-BD27-C426E2D16C5E}" type="slidenum">
              <a:rPr lang="en-US" smtClean="0"/>
              <a:t>‹#›</a:t>
            </a:fld>
            <a:endParaRPr lang="en-US"/>
          </a:p>
        </p:txBody>
      </p:sp>
    </p:spTree>
    <p:extLst>
      <p:ext uri="{BB962C8B-B14F-4D97-AF65-F5344CB8AC3E}">
        <p14:creationId xmlns:p14="http://schemas.microsoft.com/office/powerpoint/2010/main" val="13006510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019A-CD3A-4AD1-83EC-4A05D7C8AE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40DDE5-38FD-496D-B862-B36EEB8401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09CEEC-127A-44AB-87CA-49C0986F7264}"/>
              </a:ext>
            </a:extLst>
          </p:cNvPr>
          <p:cNvSpPr>
            <a:spLocks noGrp="1"/>
          </p:cNvSpPr>
          <p:nvPr>
            <p:ph type="dt" sz="half" idx="10"/>
          </p:nvPr>
        </p:nvSpPr>
        <p:spPr/>
        <p:txBody>
          <a:bodyPr/>
          <a:lstStyle/>
          <a:p>
            <a:fld id="{65FF76CE-9170-4122-B267-58C356C89937}" type="datetimeFigureOut">
              <a:rPr lang="en-US" smtClean="0"/>
              <a:t>7/19/2021</a:t>
            </a:fld>
            <a:endParaRPr lang="en-US"/>
          </a:p>
        </p:txBody>
      </p:sp>
      <p:sp>
        <p:nvSpPr>
          <p:cNvPr id="5" name="Footer Placeholder 4">
            <a:extLst>
              <a:ext uri="{FF2B5EF4-FFF2-40B4-BE49-F238E27FC236}">
                <a16:creationId xmlns:a16="http://schemas.microsoft.com/office/drawing/2014/main" id="{9E779270-1DBE-4CFD-996C-1602C2C2B4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91D883-0735-4B39-A827-4830FE2E4ADF}"/>
              </a:ext>
            </a:extLst>
          </p:cNvPr>
          <p:cNvSpPr>
            <a:spLocks noGrp="1"/>
          </p:cNvSpPr>
          <p:nvPr>
            <p:ph type="sldNum" sz="quarter" idx="12"/>
          </p:nvPr>
        </p:nvSpPr>
        <p:spPr/>
        <p:txBody>
          <a:bodyPr/>
          <a:lstStyle/>
          <a:p>
            <a:fld id="{0D4E69C8-15F8-4239-BD27-C426E2D16C5E}" type="slidenum">
              <a:rPr lang="en-US" smtClean="0"/>
              <a:t>‹#›</a:t>
            </a:fld>
            <a:endParaRPr lang="en-US"/>
          </a:p>
        </p:txBody>
      </p:sp>
    </p:spTree>
    <p:extLst>
      <p:ext uri="{BB962C8B-B14F-4D97-AF65-F5344CB8AC3E}">
        <p14:creationId xmlns:p14="http://schemas.microsoft.com/office/powerpoint/2010/main" val="33951857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D9C84-24F9-4603-AF8B-B10265923DFF}"/>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1445179-2BC7-4F0F-9DEF-99BFA61AEFA2}"/>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62118D-9A8E-4671-980E-C083EDF7B5E4}"/>
              </a:ext>
            </a:extLst>
          </p:cNvPr>
          <p:cNvSpPr>
            <a:spLocks noGrp="1"/>
          </p:cNvSpPr>
          <p:nvPr>
            <p:ph type="dt" sz="half" idx="10"/>
          </p:nvPr>
        </p:nvSpPr>
        <p:spPr/>
        <p:txBody>
          <a:bodyPr/>
          <a:lstStyle/>
          <a:p>
            <a:fld id="{65FF76CE-9170-4122-B267-58C356C89937}" type="datetimeFigureOut">
              <a:rPr lang="en-US" smtClean="0"/>
              <a:t>7/19/2021</a:t>
            </a:fld>
            <a:endParaRPr lang="en-US"/>
          </a:p>
        </p:txBody>
      </p:sp>
      <p:sp>
        <p:nvSpPr>
          <p:cNvPr id="5" name="Footer Placeholder 4">
            <a:extLst>
              <a:ext uri="{FF2B5EF4-FFF2-40B4-BE49-F238E27FC236}">
                <a16:creationId xmlns:a16="http://schemas.microsoft.com/office/drawing/2014/main" id="{FE835B66-F7F6-4B74-BB31-ADD344BEF8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2A166-2ED6-4FA0-80E6-A16074BF146C}"/>
              </a:ext>
            </a:extLst>
          </p:cNvPr>
          <p:cNvSpPr>
            <a:spLocks noGrp="1"/>
          </p:cNvSpPr>
          <p:nvPr>
            <p:ph type="sldNum" sz="quarter" idx="12"/>
          </p:nvPr>
        </p:nvSpPr>
        <p:spPr/>
        <p:txBody>
          <a:bodyPr/>
          <a:lstStyle/>
          <a:p>
            <a:fld id="{0D4E69C8-15F8-4239-BD27-C426E2D16C5E}" type="slidenum">
              <a:rPr lang="en-US" smtClean="0"/>
              <a:t>‹#›</a:t>
            </a:fld>
            <a:endParaRPr lang="en-US"/>
          </a:p>
        </p:txBody>
      </p:sp>
    </p:spTree>
    <p:extLst>
      <p:ext uri="{BB962C8B-B14F-4D97-AF65-F5344CB8AC3E}">
        <p14:creationId xmlns:p14="http://schemas.microsoft.com/office/powerpoint/2010/main" val="2155060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92DD5-B424-4232-BD33-8A887A61B5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81E894-68F5-4182-833F-D7D6421348E9}"/>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B047B5-14DB-45F5-8963-6F8C34247344}"/>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2EFA18-5A32-4F01-B007-FD7976F5419E}"/>
              </a:ext>
            </a:extLst>
          </p:cNvPr>
          <p:cNvSpPr>
            <a:spLocks noGrp="1"/>
          </p:cNvSpPr>
          <p:nvPr>
            <p:ph type="dt" sz="half" idx="10"/>
          </p:nvPr>
        </p:nvSpPr>
        <p:spPr/>
        <p:txBody>
          <a:bodyPr/>
          <a:lstStyle/>
          <a:p>
            <a:fld id="{65FF76CE-9170-4122-B267-58C356C89937}" type="datetimeFigureOut">
              <a:rPr lang="en-US" smtClean="0"/>
              <a:t>7/19/2021</a:t>
            </a:fld>
            <a:endParaRPr lang="en-US"/>
          </a:p>
        </p:txBody>
      </p:sp>
      <p:sp>
        <p:nvSpPr>
          <p:cNvPr id="6" name="Footer Placeholder 5">
            <a:extLst>
              <a:ext uri="{FF2B5EF4-FFF2-40B4-BE49-F238E27FC236}">
                <a16:creationId xmlns:a16="http://schemas.microsoft.com/office/drawing/2014/main" id="{410AF78B-FFD2-4D37-8A61-8905B3A221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CE9638-B6DD-4DD9-8F18-5466DB5639D7}"/>
              </a:ext>
            </a:extLst>
          </p:cNvPr>
          <p:cNvSpPr>
            <a:spLocks noGrp="1"/>
          </p:cNvSpPr>
          <p:nvPr>
            <p:ph type="sldNum" sz="quarter" idx="12"/>
          </p:nvPr>
        </p:nvSpPr>
        <p:spPr/>
        <p:txBody>
          <a:bodyPr/>
          <a:lstStyle/>
          <a:p>
            <a:fld id="{0D4E69C8-15F8-4239-BD27-C426E2D16C5E}" type="slidenum">
              <a:rPr lang="en-US" smtClean="0"/>
              <a:t>‹#›</a:t>
            </a:fld>
            <a:endParaRPr lang="en-US"/>
          </a:p>
        </p:txBody>
      </p:sp>
    </p:spTree>
    <p:extLst>
      <p:ext uri="{BB962C8B-B14F-4D97-AF65-F5344CB8AC3E}">
        <p14:creationId xmlns:p14="http://schemas.microsoft.com/office/powerpoint/2010/main" val="7327363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6E6B0-2F3F-4A0B-A5DD-3054AA069A1F}"/>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727F90-ADDB-4050-9796-7BD198799F7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0630287-F282-400D-AA6A-5A32E7E9593A}"/>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3ED363-D762-4109-92E9-67643F03BF93}"/>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FA8A219-57F5-4E02-83C4-8BBBE089F73B}"/>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EDF5EC-5A60-44FD-B06D-E87FF0CBB875}"/>
              </a:ext>
            </a:extLst>
          </p:cNvPr>
          <p:cNvSpPr>
            <a:spLocks noGrp="1"/>
          </p:cNvSpPr>
          <p:nvPr>
            <p:ph type="dt" sz="half" idx="10"/>
          </p:nvPr>
        </p:nvSpPr>
        <p:spPr/>
        <p:txBody>
          <a:bodyPr/>
          <a:lstStyle/>
          <a:p>
            <a:fld id="{65FF76CE-9170-4122-B267-58C356C89937}" type="datetimeFigureOut">
              <a:rPr lang="en-US" smtClean="0"/>
              <a:t>7/19/2021</a:t>
            </a:fld>
            <a:endParaRPr lang="en-US"/>
          </a:p>
        </p:txBody>
      </p:sp>
      <p:sp>
        <p:nvSpPr>
          <p:cNvPr id="8" name="Footer Placeholder 7">
            <a:extLst>
              <a:ext uri="{FF2B5EF4-FFF2-40B4-BE49-F238E27FC236}">
                <a16:creationId xmlns:a16="http://schemas.microsoft.com/office/drawing/2014/main" id="{969CB528-4F36-4F3E-AD58-1D1CEA708A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856DE8-B61B-4CDA-8026-7E9BE5946318}"/>
              </a:ext>
            </a:extLst>
          </p:cNvPr>
          <p:cNvSpPr>
            <a:spLocks noGrp="1"/>
          </p:cNvSpPr>
          <p:nvPr>
            <p:ph type="sldNum" sz="quarter" idx="12"/>
          </p:nvPr>
        </p:nvSpPr>
        <p:spPr/>
        <p:txBody>
          <a:bodyPr/>
          <a:lstStyle/>
          <a:p>
            <a:fld id="{0D4E69C8-15F8-4239-BD27-C426E2D16C5E}" type="slidenum">
              <a:rPr lang="en-US" smtClean="0"/>
              <a:t>‹#›</a:t>
            </a:fld>
            <a:endParaRPr lang="en-US"/>
          </a:p>
        </p:txBody>
      </p:sp>
    </p:spTree>
    <p:extLst>
      <p:ext uri="{BB962C8B-B14F-4D97-AF65-F5344CB8AC3E}">
        <p14:creationId xmlns:p14="http://schemas.microsoft.com/office/powerpoint/2010/main" val="39224593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924A7-68A8-46B8-B5E8-814EB61746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1EE77D-22E9-4A7E-B5B4-C2D9F94827E0}"/>
              </a:ext>
            </a:extLst>
          </p:cNvPr>
          <p:cNvSpPr>
            <a:spLocks noGrp="1"/>
          </p:cNvSpPr>
          <p:nvPr>
            <p:ph type="dt" sz="half" idx="10"/>
          </p:nvPr>
        </p:nvSpPr>
        <p:spPr/>
        <p:txBody>
          <a:bodyPr/>
          <a:lstStyle/>
          <a:p>
            <a:fld id="{65FF76CE-9170-4122-B267-58C356C89937}" type="datetimeFigureOut">
              <a:rPr lang="en-US" smtClean="0"/>
              <a:t>7/19/2021</a:t>
            </a:fld>
            <a:endParaRPr lang="en-US"/>
          </a:p>
        </p:txBody>
      </p:sp>
      <p:sp>
        <p:nvSpPr>
          <p:cNvPr id="4" name="Footer Placeholder 3">
            <a:extLst>
              <a:ext uri="{FF2B5EF4-FFF2-40B4-BE49-F238E27FC236}">
                <a16:creationId xmlns:a16="http://schemas.microsoft.com/office/drawing/2014/main" id="{5AEE25D8-A9C5-455B-9D3B-6D8E3BA553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0B24F6-E973-4E2D-A1D9-37C27296A925}"/>
              </a:ext>
            </a:extLst>
          </p:cNvPr>
          <p:cNvSpPr>
            <a:spLocks noGrp="1"/>
          </p:cNvSpPr>
          <p:nvPr>
            <p:ph type="sldNum" sz="quarter" idx="12"/>
          </p:nvPr>
        </p:nvSpPr>
        <p:spPr/>
        <p:txBody>
          <a:bodyPr/>
          <a:lstStyle/>
          <a:p>
            <a:fld id="{0D4E69C8-15F8-4239-BD27-C426E2D16C5E}" type="slidenum">
              <a:rPr lang="en-US" smtClean="0"/>
              <a:t>‹#›</a:t>
            </a:fld>
            <a:endParaRPr lang="en-US"/>
          </a:p>
        </p:txBody>
      </p:sp>
    </p:spTree>
    <p:extLst>
      <p:ext uri="{BB962C8B-B14F-4D97-AF65-F5344CB8AC3E}">
        <p14:creationId xmlns:p14="http://schemas.microsoft.com/office/powerpoint/2010/main" val="26393196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952F4C-2B11-4EA2-A940-901FC4AF939C}"/>
              </a:ext>
            </a:extLst>
          </p:cNvPr>
          <p:cNvSpPr>
            <a:spLocks noGrp="1"/>
          </p:cNvSpPr>
          <p:nvPr>
            <p:ph type="dt" sz="half" idx="10"/>
          </p:nvPr>
        </p:nvSpPr>
        <p:spPr/>
        <p:txBody>
          <a:bodyPr/>
          <a:lstStyle/>
          <a:p>
            <a:fld id="{65FF76CE-9170-4122-B267-58C356C89937}" type="datetimeFigureOut">
              <a:rPr lang="en-US" smtClean="0"/>
              <a:t>7/19/2021</a:t>
            </a:fld>
            <a:endParaRPr lang="en-US"/>
          </a:p>
        </p:txBody>
      </p:sp>
      <p:sp>
        <p:nvSpPr>
          <p:cNvPr id="3" name="Footer Placeholder 2">
            <a:extLst>
              <a:ext uri="{FF2B5EF4-FFF2-40B4-BE49-F238E27FC236}">
                <a16:creationId xmlns:a16="http://schemas.microsoft.com/office/drawing/2014/main" id="{7CC9922B-2E27-44C7-8C5C-B6AC3F21E7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9022BB-7C08-463D-B09D-4815648BCED5}"/>
              </a:ext>
            </a:extLst>
          </p:cNvPr>
          <p:cNvSpPr>
            <a:spLocks noGrp="1"/>
          </p:cNvSpPr>
          <p:nvPr>
            <p:ph type="sldNum" sz="quarter" idx="12"/>
          </p:nvPr>
        </p:nvSpPr>
        <p:spPr/>
        <p:txBody>
          <a:bodyPr/>
          <a:lstStyle/>
          <a:p>
            <a:fld id="{0D4E69C8-15F8-4239-BD27-C426E2D16C5E}" type="slidenum">
              <a:rPr lang="en-US" smtClean="0"/>
              <a:t>‹#›</a:t>
            </a:fld>
            <a:endParaRPr lang="en-US"/>
          </a:p>
        </p:txBody>
      </p:sp>
    </p:spTree>
    <p:extLst>
      <p:ext uri="{BB962C8B-B14F-4D97-AF65-F5344CB8AC3E}">
        <p14:creationId xmlns:p14="http://schemas.microsoft.com/office/powerpoint/2010/main" val="3909174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rge logo centre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F296DC-8345-7842-B736-955C71A1B6FF}"/>
              </a:ext>
            </a:extLst>
          </p:cNvPr>
          <p:cNvPicPr>
            <a:picLocks noChangeAspect="1"/>
          </p:cNvPicPr>
          <p:nvPr userDrawn="1"/>
        </p:nvPicPr>
        <p:blipFill>
          <a:blip r:embed="rId2"/>
          <a:stretch>
            <a:fillRect/>
          </a:stretch>
        </p:blipFill>
        <p:spPr>
          <a:xfrm>
            <a:off x="3638232" y="3143534"/>
            <a:ext cx="1867538" cy="1346144"/>
          </a:xfrm>
          <a:prstGeom prst="rect">
            <a:avLst/>
          </a:prstGeom>
        </p:spPr>
      </p:pic>
      <p:sp>
        <p:nvSpPr>
          <p:cNvPr id="9" name="TextBox 8">
            <a:extLst>
              <a:ext uri="{FF2B5EF4-FFF2-40B4-BE49-F238E27FC236}">
                <a16:creationId xmlns:a16="http://schemas.microsoft.com/office/drawing/2014/main" id="{642845CD-9222-CB45-89E3-A6FE6923BDC7}"/>
              </a:ext>
            </a:extLst>
          </p:cNvPr>
          <p:cNvSpPr txBox="1"/>
          <p:nvPr userDrawn="1"/>
        </p:nvSpPr>
        <p:spPr>
          <a:xfrm>
            <a:off x="358180" y="411073"/>
            <a:ext cx="4098763" cy="230832"/>
          </a:xfrm>
          <a:prstGeom prst="rect">
            <a:avLst/>
          </a:prstGeom>
          <a:noFill/>
        </p:spPr>
        <p:txBody>
          <a:bodyPr wrap="square" rtlCol="0">
            <a:spAutoFit/>
          </a:bodyPr>
          <a:lstStyle/>
          <a:p>
            <a:r>
              <a:rPr lang="en-GB" sz="900" dirty="0">
                <a:solidFill>
                  <a:srgbClr val="FF3D17"/>
                </a:solidFill>
                <a:latin typeface="Hyundai Sans Head KR OTF Light" panose="020B0600000101010101" pitchFamily="34" charset="-127"/>
                <a:ea typeface="Hyundai Sans Head KR OTF Light" panose="020B0600000101010101" pitchFamily="34" charset="-127"/>
              </a:rPr>
              <a:t>Document title		Slide No. </a:t>
            </a:r>
            <a:fld id="{F9A82E03-1405-CE4A-B474-92A59EFE05C7}" type="slidenum">
              <a:rPr lang="en-US" sz="900" smtClean="0">
                <a:solidFill>
                  <a:srgbClr val="FF3D17"/>
                </a:solidFill>
                <a:latin typeface="Hyundai Sans Head KR OTF Light" panose="020B0600000101010101" pitchFamily="34" charset="-127"/>
                <a:ea typeface="Hyundai Sans Head KR OTF Light" panose="020B0600000101010101" pitchFamily="34" charset="-127"/>
              </a:rPr>
              <a:pPr/>
              <a:t>‹#›</a:t>
            </a:fld>
            <a:endParaRPr lang="en-US" sz="900" dirty="0">
              <a:solidFill>
                <a:srgbClr val="FF3D17"/>
              </a:solidFill>
              <a:latin typeface="Hyundai Sans Head KR OTF Light" panose="020B0600000101010101" pitchFamily="34" charset="-127"/>
              <a:ea typeface="Hyundai Sans Head KR OTF Light" panose="020B0600000101010101" pitchFamily="34" charset="-127"/>
            </a:endParaRPr>
          </a:p>
        </p:txBody>
      </p:sp>
    </p:spTree>
    <p:extLst>
      <p:ext uri="{BB962C8B-B14F-4D97-AF65-F5344CB8AC3E}">
        <p14:creationId xmlns:p14="http://schemas.microsoft.com/office/powerpoint/2010/main" val="17206850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DFADF-658E-47FC-A374-571162AF9E72}"/>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335018C3-3524-4F83-B186-73B842E2295E}"/>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07A1F4-1A45-4AD4-97BB-AEE50E7C33A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39F0022-071C-4599-9E84-9D7CF4BEC377}"/>
              </a:ext>
            </a:extLst>
          </p:cNvPr>
          <p:cNvSpPr>
            <a:spLocks noGrp="1"/>
          </p:cNvSpPr>
          <p:nvPr>
            <p:ph type="dt" sz="half" idx="10"/>
          </p:nvPr>
        </p:nvSpPr>
        <p:spPr/>
        <p:txBody>
          <a:bodyPr/>
          <a:lstStyle/>
          <a:p>
            <a:fld id="{65FF76CE-9170-4122-B267-58C356C89937}" type="datetimeFigureOut">
              <a:rPr lang="en-US" smtClean="0"/>
              <a:t>7/19/2021</a:t>
            </a:fld>
            <a:endParaRPr lang="en-US"/>
          </a:p>
        </p:txBody>
      </p:sp>
      <p:sp>
        <p:nvSpPr>
          <p:cNvPr id="6" name="Footer Placeholder 5">
            <a:extLst>
              <a:ext uri="{FF2B5EF4-FFF2-40B4-BE49-F238E27FC236}">
                <a16:creationId xmlns:a16="http://schemas.microsoft.com/office/drawing/2014/main" id="{30145A74-422A-4A01-9C3C-9BC71C0C79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1EC51A-16EB-4CE4-B6A7-4E81A6D92395}"/>
              </a:ext>
            </a:extLst>
          </p:cNvPr>
          <p:cNvSpPr>
            <a:spLocks noGrp="1"/>
          </p:cNvSpPr>
          <p:nvPr>
            <p:ph type="sldNum" sz="quarter" idx="12"/>
          </p:nvPr>
        </p:nvSpPr>
        <p:spPr/>
        <p:txBody>
          <a:bodyPr/>
          <a:lstStyle/>
          <a:p>
            <a:fld id="{0D4E69C8-15F8-4239-BD27-C426E2D16C5E}" type="slidenum">
              <a:rPr lang="en-US" smtClean="0"/>
              <a:t>‹#›</a:t>
            </a:fld>
            <a:endParaRPr lang="en-US"/>
          </a:p>
        </p:txBody>
      </p:sp>
    </p:spTree>
    <p:extLst>
      <p:ext uri="{BB962C8B-B14F-4D97-AF65-F5344CB8AC3E}">
        <p14:creationId xmlns:p14="http://schemas.microsoft.com/office/powerpoint/2010/main" val="23474879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BB7D9-82BA-44B9-838E-BA9366C4638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C9A8B032-4E69-49B1-A570-930F8127BAC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ED34E1EE-78A8-4DEA-863A-B20A51E09C5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3969F21-DDF9-4DF7-B2AD-AE2A55A44EFD}"/>
              </a:ext>
            </a:extLst>
          </p:cNvPr>
          <p:cNvSpPr>
            <a:spLocks noGrp="1"/>
          </p:cNvSpPr>
          <p:nvPr>
            <p:ph type="dt" sz="half" idx="10"/>
          </p:nvPr>
        </p:nvSpPr>
        <p:spPr/>
        <p:txBody>
          <a:bodyPr/>
          <a:lstStyle/>
          <a:p>
            <a:fld id="{65FF76CE-9170-4122-B267-58C356C89937}" type="datetimeFigureOut">
              <a:rPr lang="en-US" smtClean="0"/>
              <a:t>7/19/2021</a:t>
            </a:fld>
            <a:endParaRPr lang="en-US"/>
          </a:p>
        </p:txBody>
      </p:sp>
      <p:sp>
        <p:nvSpPr>
          <p:cNvPr id="6" name="Footer Placeholder 5">
            <a:extLst>
              <a:ext uri="{FF2B5EF4-FFF2-40B4-BE49-F238E27FC236}">
                <a16:creationId xmlns:a16="http://schemas.microsoft.com/office/drawing/2014/main" id="{C49481A2-94A1-4A95-B605-7006915575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A501C3-DCA3-4678-9C5B-B8CD2FB9A303}"/>
              </a:ext>
            </a:extLst>
          </p:cNvPr>
          <p:cNvSpPr>
            <a:spLocks noGrp="1"/>
          </p:cNvSpPr>
          <p:nvPr>
            <p:ph type="sldNum" sz="quarter" idx="12"/>
          </p:nvPr>
        </p:nvSpPr>
        <p:spPr/>
        <p:txBody>
          <a:bodyPr/>
          <a:lstStyle/>
          <a:p>
            <a:fld id="{0D4E69C8-15F8-4239-BD27-C426E2D16C5E}" type="slidenum">
              <a:rPr lang="en-US" smtClean="0"/>
              <a:t>‹#›</a:t>
            </a:fld>
            <a:endParaRPr lang="en-US"/>
          </a:p>
        </p:txBody>
      </p:sp>
    </p:spTree>
    <p:extLst>
      <p:ext uri="{BB962C8B-B14F-4D97-AF65-F5344CB8AC3E}">
        <p14:creationId xmlns:p14="http://schemas.microsoft.com/office/powerpoint/2010/main" val="38153482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406C5-E4B6-4BCA-88B0-D7336C7516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DD75DF-C13E-4F36-8862-FDA7518832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2FE318-1AF8-4F0A-9AEC-30A13A7A6045}"/>
              </a:ext>
            </a:extLst>
          </p:cNvPr>
          <p:cNvSpPr>
            <a:spLocks noGrp="1"/>
          </p:cNvSpPr>
          <p:nvPr>
            <p:ph type="dt" sz="half" idx="10"/>
          </p:nvPr>
        </p:nvSpPr>
        <p:spPr/>
        <p:txBody>
          <a:bodyPr/>
          <a:lstStyle/>
          <a:p>
            <a:fld id="{65FF76CE-9170-4122-B267-58C356C89937}" type="datetimeFigureOut">
              <a:rPr lang="en-US" smtClean="0"/>
              <a:t>7/19/2021</a:t>
            </a:fld>
            <a:endParaRPr lang="en-US"/>
          </a:p>
        </p:txBody>
      </p:sp>
      <p:sp>
        <p:nvSpPr>
          <p:cNvPr id="5" name="Footer Placeholder 4">
            <a:extLst>
              <a:ext uri="{FF2B5EF4-FFF2-40B4-BE49-F238E27FC236}">
                <a16:creationId xmlns:a16="http://schemas.microsoft.com/office/drawing/2014/main" id="{7933F0AD-DE03-4105-9E9C-2865D83F5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5923A-CD3F-46C7-BF4F-1316DA827CB7}"/>
              </a:ext>
            </a:extLst>
          </p:cNvPr>
          <p:cNvSpPr>
            <a:spLocks noGrp="1"/>
          </p:cNvSpPr>
          <p:nvPr>
            <p:ph type="sldNum" sz="quarter" idx="12"/>
          </p:nvPr>
        </p:nvSpPr>
        <p:spPr/>
        <p:txBody>
          <a:bodyPr/>
          <a:lstStyle/>
          <a:p>
            <a:fld id="{0D4E69C8-15F8-4239-BD27-C426E2D16C5E}" type="slidenum">
              <a:rPr lang="en-US" smtClean="0"/>
              <a:t>‹#›</a:t>
            </a:fld>
            <a:endParaRPr lang="en-US"/>
          </a:p>
        </p:txBody>
      </p:sp>
    </p:spTree>
    <p:extLst>
      <p:ext uri="{BB962C8B-B14F-4D97-AF65-F5344CB8AC3E}">
        <p14:creationId xmlns:p14="http://schemas.microsoft.com/office/powerpoint/2010/main" val="16440060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0A1C01-8147-4BCA-863C-D640D520FFB0}"/>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BD4890-C2F8-476C-9E55-09EEE6E6A53F}"/>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336D1B-1BAF-41A7-9B5A-684940CF2370}"/>
              </a:ext>
            </a:extLst>
          </p:cNvPr>
          <p:cNvSpPr>
            <a:spLocks noGrp="1"/>
          </p:cNvSpPr>
          <p:nvPr>
            <p:ph type="dt" sz="half" idx="10"/>
          </p:nvPr>
        </p:nvSpPr>
        <p:spPr/>
        <p:txBody>
          <a:bodyPr/>
          <a:lstStyle/>
          <a:p>
            <a:fld id="{65FF76CE-9170-4122-B267-58C356C89937}" type="datetimeFigureOut">
              <a:rPr lang="en-US" smtClean="0"/>
              <a:t>7/19/2021</a:t>
            </a:fld>
            <a:endParaRPr lang="en-US"/>
          </a:p>
        </p:txBody>
      </p:sp>
      <p:sp>
        <p:nvSpPr>
          <p:cNvPr id="5" name="Footer Placeholder 4">
            <a:extLst>
              <a:ext uri="{FF2B5EF4-FFF2-40B4-BE49-F238E27FC236}">
                <a16:creationId xmlns:a16="http://schemas.microsoft.com/office/drawing/2014/main" id="{17905122-2EF5-4FA8-BF2A-25E87D5F6A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87E3F7-73B4-4144-9125-57EEA343E2A8}"/>
              </a:ext>
            </a:extLst>
          </p:cNvPr>
          <p:cNvSpPr>
            <a:spLocks noGrp="1"/>
          </p:cNvSpPr>
          <p:nvPr>
            <p:ph type="sldNum" sz="quarter" idx="12"/>
          </p:nvPr>
        </p:nvSpPr>
        <p:spPr/>
        <p:txBody>
          <a:bodyPr/>
          <a:lstStyle/>
          <a:p>
            <a:fld id="{0D4E69C8-15F8-4239-BD27-C426E2D16C5E}" type="slidenum">
              <a:rPr lang="en-US" smtClean="0"/>
              <a:t>‹#›</a:t>
            </a:fld>
            <a:endParaRPr lang="en-US"/>
          </a:p>
        </p:txBody>
      </p:sp>
    </p:spTree>
    <p:extLst>
      <p:ext uri="{BB962C8B-B14F-4D97-AF65-F5344CB8AC3E}">
        <p14:creationId xmlns:p14="http://schemas.microsoft.com/office/powerpoint/2010/main" val="16543978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White circle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20E8087-9547-544C-B7E2-B70A99BF5C5B}"/>
              </a:ext>
            </a:extLst>
          </p:cNvPr>
          <p:cNvPicPr>
            <a:picLocks noChangeAspect="1"/>
          </p:cNvPicPr>
          <p:nvPr userDrawn="1"/>
        </p:nvPicPr>
        <p:blipFill>
          <a:blip r:embed="rId2"/>
          <a:stretch>
            <a:fillRect/>
          </a:stretch>
        </p:blipFill>
        <p:spPr>
          <a:xfrm>
            <a:off x="7729654" y="4034068"/>
            <a:ext cx="1005718" cy="724934"/>
          </a:xfrm>
          <a:prstGeom prst="rect">
            <a:avLst/>
          </a:prstGeom>
        </p:spPr>
      </p:pic>
      <p:sp>
        <p:nvSpPr>
          <p:cNvPr id="5" name="Text Placeholder 8">
            <a:extLst>
              <a:ext uri="{FF2B5EF4-FFF2-40B4-BE49-F238E27FC236}">
                <a16:creationId xmlns:a16="http://schemas.microsoft.com/office/drawing/2014/main" id="{2EA14B17-9D3A-1046-BAEE-A71CEF3E4B77}"/>
              </a:ext>
            </a:extLst>
          </p:cNvPr>
          <p:cNvSpPr>
            <a:spLocks noGrp="1"/>
          </p:cNvSpPr>
          <p:nvPr>
            <p:ph type="body" sz="quarter" idx="10" hasCustomPrompt="1"/>
          </p:nvPr>
        </p:nvSpPr>
        <p:spPr>
          <a:xfrm>
            <a:off x="4885200" y="1058400"/>
            <a:ext cx="3576901" cy="724934"/>
          </a:xfrm>
          <a:prstGeom prst="rect">
            <a:avLst/>
          </a:prstGeom>
        </p:spPr>
        <p:txBody>
          <a:bodyPr/>
          <a:lstStyle>
            <a:lvl1pPr marL="0" indent="0">
              <a:lnSpc>
                <a:spcPct val="100000"/>
              </a:lnSpc>
              <a:spcBef>
                <a:spcPts val="0"/>
              </a:spcBef>
              <a:buNone/>
              <a:defRPr sz="2250" b="0" i="0">
                <a:solidFill>
                  <a:srgbClr val="FF3D17"/>
                </a:solidFill>
                <a:latin typeface="Hyundai Sans Head KR OTF Medium" panose="020B0600000101010101" pitchFamily="34" charset="-127"/>
                <a:ea typeface="Hyundai Sans Head KR OTF Medium" panose="020B0600000101010101" pitchFamily="34" charset="-127"/>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HEADING 2 LINES HERE</a:t>
            </a:r>
          </a:p>
        </p:txBody>
      </p:sp>
      <p:sp>
        <p:nvSpPr>
          <p:cNvPr id="8" name="Rectangle 7">
            <a:extLst>
              <a:ext uri="{FF2B5EF4-FFF2-40B4-BE49-F238E27FC236}">
                <a16:creationId xmlns:a16="http://schemas.microsoft.com/office/drawing/2014/main" id="{7CE2D0EB-31A7-964D-99AF-AB1FA60F0E68}"/>
              </a:ext>
            </a:extLst>
          </p:cNvPr>
          <p:cNvSpPr/>
          <p:nvPr userDrawn="1"/>
        </p:nvSpPr>
        <p:spPr>
          <a:xfrm>
            <a:off x="0" y="0"/>
            <a:ext cx="4572000" cy="51435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E1C23DA-6D76-4D46-8248-B9712CEE0C97}"/>
              </a:ext>
            </a:extLst>
          </p:cNvPr>
          <p:cNvSpPr/>
          <p:nvPr userDrawn="1"/>
        </p:nvSpPr>
        <p:spPr>
          <a:xfrm>
            <a:off x="344773" y="636398"/>
            <a:ext cx="3870703" cy="3870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760F0AB2-C58F-224E-A3CF-1AB41A006125}"/>
              </a:ext>
            </a:extLst>
          </p:cNvPr>
          <p:cNvSpPr>
            <a:spLocks noGrp="1"/>
          </p:cNvSpPr>
          <p:nvPr>
            <p:ph type="body" sz="quarter" idx="13" hasCustomPrompt="1"/>
          </p:nvPr>
        </p:nvSpPr>
        <p:spPr>
          <a:xfrm>
            <a:off x="730800" y="1245600"/>
            <a:ext cx="3099600" cy="2653200"/>
          </a:xfrm>
          <a:prstGeom prst="rect">
            <a:avLst/>
          </a:prstGeom>
        </p:spPr>
        <p:txBody>
          <a:bodyPr lIns="90000"/>
          <a:lstStyle>
            <a:lvl1pPr marL="0" indent="0" algn="ctr">
              <a:buNone/>
              <a:defRPr sz="2400" b="0" i="0">
                <a:solidFill>
                  <a:srgbClr val="FF3D17"/>
                </a:solidFill>
                <a:latin typeface="Hyundai Sans Head KR OTF Medium" panose="020B0600000101010101" pitchFamily="34" charset="-127"/>
                <a:ea typeface="Hyundai Sans Head KR OTF Medium" panose="020B0600000101010101" pitchFamily="34" charset="-127"/>
              </a:defRPr>
            </a:lvl1pPr>
          </a:lstStyle>
          <a:p>
            <a:pPr lvl="0"/>
            <a:r>
              <a:rPr lang="en-US" dirty="0"/>
              <a:t>“INSERT QUOTE HERE”</a:t>
            </a:r>
          </a:p>
        </p:txBody>
      </p:sp>
    </p:spTree>
    <p:extLst>
      <p:ext uri="{BB962C8B-B14F-4D97-AF65-F5344CB8AC3E}">
        <p14:creationId xmlns:p14="http://schemas.microsoft.com/office/powerpoint/2010/main" val="268102751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Light grey circle quote v2">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6A551038-3322-AF42-BA3C-92E4508FAD4B}"/>
              </a:ext>
            </a:extLst>
          </p:cNvPr>
          <p:cNvSpPr/>
          <p:nvPr userDrawn="1"/>
        </p:nvSpPr>
        <p:spPr>
          <a:xfrm>
            <a:off x="344773" y="636398"/>
            <a:ext cx="3870703" cy="3870703"/>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820E8087-9547-544C-B7E2-B70A99BF5C5B}"/>
              </a:ext>
            </a:extLst>
          </p:cNvPr>
          <p:cNvPicPr>
            <a:picLocks noChangeAspect="1"/>
          </p:cNvPicPr>
          <p:nvPr userDrawn="1"/>
        </p:nvPicPr>
        <p:blipFill>
          <a:blip r:embed="rId2"/>
          <a:stretch>
            <a:fillRect/>
          </a:stretch>
        </p:blipFill>
        <p:spPr>
          <a:xfrm>
            <a:off x="7729654" y="4034068"/>
            <a:ext cx="1005718" cy="724934"/>
          </a:xfrm>
          <a:prstGeom prst="rect">
            <a:avLst/>
          </a:prstGeom>
        </p:spPr>
      </p:pic>
      <p:sp>
        <p:nvSpPr>
          <p:cNvPr id="5" name="Text Placeholder 8">
            <a:extLst>
              <a:ext uri="{FF2B5EF4-FFF2-40B4-BE49-F238E27FC236}">
                <a16:creationId xmlns:a16="http://schemas.microsoft.com/office/drawing/2014/main" id="{2EA14B17-9D3A-1046-BAEE-A71CEF3E4B77}"/>
              </a:ext>
            </a:extLst>
          </p:cNvPr>
          <p:cNvSpPr>
            <a:spLocks noGrp="1"/>
          </p:cNvSpPr>
          <p:nvPr>
            <p:ph type="body" sz="quarter" idx="10" hasCustomPrompt="1"/>
          </p:nvPr>
        </p:nvSpPr>
        <p:spPr>
          <a:xfrm>
            <a:off x="4885200" y="1058400"/>
            <a:ext cx="3576901" cy="724934"/>
          </a:xfrm>
          <a:prstGeom prst="rect">
            <a:avLst/>
          </a:prstGeom>
        </p:spPr>
        <p:txBody>
          <a:bodyPr/>
          <a:lstStyle>
            <a:lvl1pPr marL="0" indent="0">
              <a:lnSpc>
                <a:spcPct val="100000"/>
              </a:lnSpc>
              <a:spcBef>
                <a:spcPts val="0"/>
              </a:spcBef>
              <a:buNone/>
              <a:defRPr sz="2250" b="0" i="0">
                <a:solidFill>
                  <a:srgbClr val="FF3D17"/>
                </a:solidFill>
                <a:latin typeface="Hyundai Sans Head KR OTF Medium" panose="020B0600000101010101" pitchFamily="34" charset="-127"/>
                <a:ea typeface="Hyundai Sans Head KR OTF Medium" panose="020B0600000101010101" pitchFamily="34" charset="-127"/>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HEADING 2 LINES HERE</a:t>
            </a:r>
          </a:p>
        </p:txBody>
      </p:sp>
      <p:sp>
        <p:nvSpPr>
          <p:cNvPr id="11" name="Text Placeholder 10">
            <a:extLst>
              <a:ext uri="{FF2B5EF4-FFF2-40B4-BE49-F238E27FC236}">
                <a16:creationId xmlns:a16="http://schemas.microsoft.com/office/drawing/2014/main" id="{61673E4A-5522-6045-95DE-51AD2D0F07F9}"/>
              </a:ext>
            </a:extLst>
          </p:cNvPr>
          <p:cNvSpPr>
            <a:spLocks noGrp="1"/>
          </p:cNvSpPr>
          <p:nvPr>
            <p:ph type="body" sz="quarter" idx="13" hasCustomPrompt="1"/>
          </p:nvPr>
        </p:nvSpPr>
        <p:spPr>
          <a:xfrm>
            <a:off x="730800" y="1245600"/>
            <a:ext cx="3099600" cy="2653200"/>
          </a:xfrm>
          <a:prstGeom prst="rect">
            <a:avLst/>
          </a:prstGeom>
        </p:spPr>
        <p:txBody>
          <a:bodyPr lIns="90000"/>
          <a:lstStyle>
            <a:lvl1pPr marL="0" indent="0" algn="ctr">
              <a:buNone/>
              <a:defRPr sz="2400" b="0" i="0">
                <a:solidFill>
                  <a:srgbClr val="8B9EAA"/>
                </a:solidFill>
                <a:latin typeface="Hyundai Sans Head KR OTF Medium" panose="020B0600000101010101" pitchFamily="34" charset="-127"/>
                <a:ea typeface="Hyundai Sans Head KR OTF Medium" panose="020B0600000101010101" pitchFamily="34" charset="-127"/>
              </a:defRPr>
            </a:lvl1pPr>
          </a:lstStyle>
          <a:p>
            <a:pPr lvl="0"/>
            <a:r>
              <a:rPr lang="en-US" dirty="0"/>
              <a:t>“INSERT QUOTE HERE”</a:t>
            </a:r>
          </a:p>
        </p:txBody>
      </p:sp>
      <p:sp>
        <p:nvSpPr>
          <p:cNvPr id="14" name="Text Placeholder 3">
            <a:extLst>
              <a:ext uri="{FF2B5EF4-FFF2-40B4-BE49-F238E27FC236}">
                <a16:creationId xmlns:a16="http://schemas.microsoft.com/office/drawing/2014/main" id="{B304D777-B427-964A-95D2-B73AF5ACA303}"/>
              </a:ext>
            </a:extLst>
          </p:cNvPr>
          <p:cNvSpPr>
            <a:spLocks noGrp="1"/>
          </p:cNvSpPr>
          <p:nvPr>
            <p:ph type="body" sz="quarter" idx="12" hasCustomPrompt="1"/>
          </p:nvPr>
        </p:nvSpPr>
        <p:spPr>
          <a:xfrm>
            <a:off x="4903130" y="1953811"/>
            <a:ext cx="3771900" cy="2026467"/>
          </a:xfrm>
          <a:prstGeom prst="rect">
            <a:avLst/>
          </a:prstGeom>
        </p:spPr>
        <p:txBody>
          <a:bodyPr/>
          <a:lstStyle>
            <a:lvl1pPr marL="0" indent="0">
              <a:buNone/>
              <a:defRPr sz="1100" b="0" i="0">
                <a:latin typeface="Hyundai Sans Head KR OTF Light" panose="020B0600000101010101" pitchFamily="34" charset="-127"/>
                <a:ea typeface="Hyundai Sans Head KR OTF Light" panose="020B0600000101010101" pitchFamily="34" charset="-127"/>
              </a:defRPr>
            </a:lvl1pPr>
          </a:lstStyle>
          <a:p>
            <a:pPr lvl="0"/>
            <a:r>
              <a:rPr lang="en-US" dirty="0"/>
              <a:t>Longer copy introduction here. The first few lines should be set in Hyundai Sans Head KR OTF medium font manually and the rest can be set in the light version of the font as this copy is.</a:t>
            </a:r>
          </a:p>
        </p:txBody>
      </p:sp>
    </p:spTree>
    <p:extLst>
      <p:ext uri="{BB962C8B-B14F-4D97-AF65-F5344CB8AC3E}">
        <p14:creationId xmlns:p14="http://schemas.microsoft.com/office/powerpoint/2010/main" val="94566210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Chapter header">
    <p:spTree>
      <p:nvGrpSpPr>
        <p:cNvPr id="1" name=""/>
        <p:cNvGrpSpPr/>
        <p:nvPr/>
      </p:nvGrpSpPr>
      <p:grpSpPr>
        <a:xfrm>
          <a:off x="0" y="0"/>
          <a:ext cx="0" cy="0"/>
          <a:chOff x="0" y="0"/>
          <a:chExt cx="0" cy="0"/>
        </a:xfrm>
      </p:grpSpPr>
      <p:sp>
        <p:nvSpPr>
          <p:cNvPr id="5" name="Text Placeholder 8">
            <a:extLst>
              <a:ext uri="{FF2B5EF4-FFF2-40B4-BE49-F238E27FC236}">
                <a16:creationId xmlns:a16="http://schemas.microsoft.com/office/drawing/2014/main" id="{2EA14B17-9D3A-1046-BAEE-A71CEF3E4B77}"/>
              </a:ext>
            </a:extLst>
          </p:cNvPr>
          <p:cNvSpPr>
            <a:spLocks noGrp="1"/>
          </p:cNvSpPr>
          <p:nvPr>
            <p:ph type="body" sz="quarter" idx="10" hasCustomPrompt="1"/>
          </p:nvPr>
        </p:nvSpPr>
        <p:spPr>
          <a:xfrm>
            <a:off x="4885200" y="1058400"/>
            <a:ext cx="3576901" cy="724934"/>
          </a:xfrm>
          <a:prstGeom prst="rect">
            <a:avLst/>
          </a:prstGeom>
        </p:spPr>
        <p:txBody>
          <a:bodyPr/>
          <a:lstStyle>
            <a:lvl1pPr marL="0" indent="0">
              <a:lnSpc>
                <a:spcPct val="100000"/>
              </a:lnSpc>
              <a:spcBef>
                <a:spcPts val="0"/>
              </a:spcBef>
              <a:buNone/>
              <a:defRPr sz="2250" b="0" i="0">
                <a:solidFill>
                  <a:srgbClr val="FF3D17"/>
                </a:solidFill>
                <a:latin typeface="Hyundai Sans Head KR OTF Medium" panose="020B0600000101010101" pitchFamily="34" charset="-127"/>
                <a:ea typeface="Hyundai Sans Head KR OTF Medium" panose="020B0600000101010101" pitchFamily="34" charset="-127"/>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CHAPTER HEADING HERE</a:t>
            </a:r>
          </a:p>
        </p:txBody>
      </p:sp>
      <p:sp>
        <p:nvSpPr>
          <p:cNvPr id="14" name="Text Placeholder 3">
            <a:extLst>
              <a:ext uri="{FF2B5EF4-FFF2-40B4-BE49-F238E27FC236}">
                <a16:creationId xmlns:a16="http://schemas.microsoft.com/office/drawing/2014/main" id="{B304D777-B427-964A-95D2-B73AF5ACA303}"/>
              </a:ext>
            </a:extLst>
          </p:cNvPr>
          <p:cNvSpPr>
            <a:spLocks noGrp="1"/>
          </p:cNvSpPr>
          <p:nvPr>
            <p:ph type="body" sz="quarter" idx="12" hasCustomPrompt="1"/>
          </p:nvPr>
        </p:nvSpPr>
        <p:spPr>
          <a:xfrm>
            <a:off x="4903130" y="1953811"/>
            <a:ext cx="3771900" cy="2026467"/>
          </a:xfrm>
          <a:prstGeom prst="rect">
            <a:avLst/>
          </a:prstGeom>
        </p:spPr>
        <p:txBody>
          <a:bodyPr/>
          <a:lstStyle>
            <a:lvl1pPr marL="0" indent="0">
              <a:buNone/>
              <a:defRPr sz="1100" b="0" i="0">
                <a:latin typeface="Hyundai Sans Head KR OTF Light" panose="020B0600000101010101" pitchFamily="34" charset="-127"/>
                <a:ea typeface="Hyundai Sans Head KR OTF Light" panose="020B0600000101010101" pitchFamily="34" charset="-127"/>
              </a:defRPr>
            </a:lvl1pPr>
          </a:lstStyle>
          <a:p>
            <a:pPr lvl="0"/>
            <a:r>
              <a:rPr lang="en-US" dirty="0"/>
              <a:t>Longer copy introduction here. The first few lines should be set in Hyundai Sans Head KR OTF medium font manually and the rest can be set in the light version of the font as this copy is.</a:t>
            </a:r>
          </a:p>
        </p:txBody>
      </p:sp>
      <p:sp>
        <p:nvSpPr>
          <p:cNvPr id="9" name="Rectangle 8">
            <a:extLst>
              <a:ext uri="{FF2B5EF4-FFF2-40B4-BE49-F238E27FC236}">
                <a16:creationId xmlns:a16="http://schemas.microsoft.com/office/drawing/2014/main" id="{7AF467C6-8F19-854F-BBF6-4259F9E0A294}"/>
              </a:ext>
            </a:extLst>
          </p:cNvPr>
          <p:cNvSpPr/>
          <p:nvPr userDrawn="1"/>
        </p:nvSpPr>
        <p:spPr>
          <a:xfrm>
            <a:off x="0" y="0"/>
            <a:ext cx="4572000" cy="51435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31AB252-603E-D84A-A7BF-C735CB6D408A}"/>
              </a:ext>
            </a:extLst>
          </p:cNvPr>
          <p:cNvSpPr/>
          <p:nvPr userDrawn="1"/>
        </p:nvSpPr>
        <p:spPr>
          <a:xfrm>
            <a:off x="344773" y="636398"/>
            <a:ext cx="3870703" cy="3870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9AA7F6F9-EC28-0441-964C-C7C86612B26A}"/>
              </a:ext>
            </a:extLst>
          </p:cNvPr>
          <p:cNvSpPr>
            <a:spLocks noGrp="1"/>
          </p:cNvSpPr>
          <p:nvPr>
            <p:ph type="body" sz="quarter" idx="13" hasCustomPrompt="1"/>
          </p:nvPr>
        </p:nvSpPr>
        <p:spPr>
          <a:xfrm>
            <a:off x="344773" y="1058400"/>
            <a:ext cx="3870703" cy="2796989"/>
          </a:xfrm>
          <a:prstGeom prst="rect">
            <a:avLst/>
          </a:prstGeom>
        </p:spPr>
        <p:txBody>
          <a:bodyPr/>
          <a:lstStyle>
            <a:lvl1pPr marL="0" indent="0" algn="ctr">
              <a:lnSpc>
                <a:spcPct val="100000"/>
              </a:lnSpc>
              <a:spcBef>
                <a:spcPts val="0"/>
              </a:spcBef>
              <a:buNone/>
              <a:defRPr sz="19900" b="0" i="0">
                <a:solidFill>
                  <a:srgbClr val="D1D1D1"/>
                </a:solidFill>
                <a:latin typeface="Hyundai Sans Head KR OTF Medium" panose="020B0600000101010101" pitchFamily="34" charset="-127"/>
                <a:ea typeface="Hyundai Sans Head KR OTF Medium" panose="020B0600000101010101" pitchFamily="34" charset="-127"/>
              </a:defRPr>
            </a:lvl1pPr>
          </a:lstStyle>
          <a:p>
            <a:pPr lvl="0"/>
            <a:r>
              <a:rPr lang="en-US" dirty="0"/>
              <a:t>3</a:t>
            </a:r>
          </a:p>
        </p:txBody>
      </p:sp>
    </p:spTree>
    <p:extLst>
      <p:ext uri="{BB962C8B-B14F-4D97-AF65-F5344CB8AC3E}">
        <p14:creationId xmlns:p14="http://schemas.microsoft.com/office/powerpoint/2010/main" val="273734417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Plain with title top left">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9A0A9E-874A-D244-946C-E58F19D128BC}"/>
              </a:ext>
            </a:extLst>
          </p:cNvPr>
          <p:cNvSpPr txBox="1"/>
          <p:nvPr userDrawn="1"/>
        </p:nvSpPr>
        <p:spPr>
          <a:xfrm>
            <a:off x="358180" y="411073"/>
            <a:ext cx="4098763" cy="230832"/>
          </a:xfrm>
          <a:prstGeom prst="rect">
            <a:avLst/>
          </a:prstGeom>
          <a:noFill/>
        </p:spPr>
        <p:txBody>
          <a:bodyPr wrap="square" rtlCol="0">
            <a:spAutoFit/>
          </a:bodyPr>
          <a:lstStyle/>
          <a:p>
            <a:r>
              <a:rPr lang="en-GB" sz="900" dirty="0">
                <a:solidFill>
                  <a:srgbClr val="FF3D17"/>
                </a:solidFill>
                <a:latin typeface="Hyundai Sans Head KR OTF Light" panose="020B0600000101010101" pitchFamily="34" charset="-127"/>
                <a:ea typeface="Hyundai Sans Head KR OTF Light" panose="020B0600000101010101" pitchFamily="34" charset="-127"/>
              </a:rPr>
              <a:t>Document title		Slide No. </a:t>
            </a:r>
            <a:fld id="{F9A82E03-1405-CE4A-B474-92A59EFE05C7}" type="slidenum">
              <a:rPr lang="en-US" sz="900" smtClean="0">
                <a:solidFill>
                  <a:srgbClr val="FF3D17"/>
                </a:solidFill>
                <a:latin typeface="Hyundai Sans Head KR OTF Light" panose="020B0600000101010101" pitchFamily="34" charset="-127"/>
                <a:ea typeface="Hyundai Sans Head KR OTF Light" panose="020B0600000101010101" pitchFamily="34" charset="-127"/>
              </a:rPr>
              <a:pPr/>
              <a:t>‹#›</a:t>
            </a:fld>
            <a:endParaRPr lang="en-US" sz="900" dirty="0">
              <a:solidFill>
                <a:srgbClr val="FF3D17"/>
              </a:solidFill>
              <a:latin typeface="Hyundai Sans Head KR OTF Light" panose="020B0600000101010101" pitchFamily="34" charset="-127"/>
              <a:ea typeface="Hyundai Sans Head KR OTF Light" panose="020B0600000101010101" pitchFamily="34" charset="-127"/>
            </a:endParaRPr>
          </a:p>
        </p:txBody>
      </p:sp>
      <p:pic>
        <p:nvPicPr>
          <p:cNvPr id="6" name="Picture 5">
            <a:extLst>
              <a:ext uri="{FF2B5EF4-FFF2-40B4-BE49-F238E27FC236}">
                <a16:creationId xmlns:a16="http://schemas.microsoft.com/office/drawing/2014/main" id="{69B4CC34-4ECD-464B-A1F2-A470ECF1C99B}"/>
              </a:ext>
            </a:extLst>
          </p:cNvPr>
          <p:cNvPicPr>
            <a:picLocks noChangeAspect="1"/>
          </p:cNvPicPr>
          <p:nvPr userDrawn="1"/>
        </p:nvPicPr>
        <p:blipFill>
          <a:blip r:embed="rId2"/>
          <a:stretch>
            <a:fillRect/>
          </a:stretch>
        </p:blipFill>
        <p:spPr>
          <a:xfrm>
            <a:off x="7729654" y="4034068"/>
            <a:ext cx="1005718" cy="724934"/>
          </a:xfrm>
          <a:prstGeom prst="rect">
            <a:avLst/>
          </a:prstGeom>
        </p:spPr>
      </p:pic>
    </p:spTree>
    <p:extLst>
      <p:ext uri="{BB962C8B-B14F-4D97-AF65-F5344CB8AC3E}">
        <p14:creationId xmlns:p14="http://schemas.microsoft.com/office/powerpoint/2010/main" val="4242465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lain with title rhs">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2ABA6E-0D47-2745-B365-7B752943DEC6}"/>
              </a:ext>
            </a:extLst>
          </p:cNvPr>
          <p:cNvSpPr txBox="1"/>
          <p:nvPr userDrawn="1"/>
        </p:nvSpPr>
        <p:spPr>
          <a:xfrm>
            <a:off x="4886892" y="411073"/>
            <a:ext cx="4098763" cy="230832"/>
          </a:xfrm>
          <a:prstGeom prst="rect">
            <a:avLst/>
          </a:prstGeom>
          <a:noFill/>
        </p:spPr>
        <p:txBody>
          <a:bodyPr wrap="square" rtlCol="0">
            <a:spAutoFit/>
          </a:bodyPr>
          <a:lstStyle/>
          <a:p>
            <a:r>
              <a:rPr lang="en-GB" sz="900" dirty="0">
                <a:solidFill>
                  <a:srgbClr val="FF3D17"/>
                </a:solidFill>
                <a:latin typeface="Hyundai Sans Head KR OTF Light" panose="020B0600000101010101" pitchFamily="34" charset="-127"/>
                <a:ea typeface="Hyundai Sans Head KR OTF Light" panose="020B0600000101010101" pitchFamily="34" charset="-127"/>
              </a:rPr>
              <a:t>Document title		Slide No. </a:t>
            </a:r>
            <a:fld id="{F9A82E03-1405-CE4A-B474-92A59EFE05C7}" type="slidenum">
              <a:rPr lang="en-US" sz="900" smtClean="0">
                <a:solidFill>
                  <a:srgbClr val="FF3D17"/>
                </a:solidFill>
                <a:latin typeface="Hyundai Sans Head KR OTF Light" panose="020B0600000101010101" pitchFamily="34" charset="-127"/>
                <a:ea typeface="Hyundai Sans Head KR OTF Light" panose="020B0600000101010101" pitchFamily="34" charset="-127"/>
              </a:rPr>
              <a:pPr/>
              <a:t>‹#›</a:t>
            </a:fld>
            <a:endParaRPr lang="en-US" sz="900" dirty="0">
              <a:solidFill>
                <a:srgbClr val="FF3D17"/>
              </a:solidFill>
              <a:latin typeface="Hyundai Sans Head KR OTF Light" panose="020B0600000101010101" pitchFamily="34" charset="-127"/>
              <a:ea typeface="Hyundai Sans Head KR OTF Light" panose="020B0600000101010101" pitchFamily="34" charset="-127"/>
            </a:endParaRPr>
          </a:p>
        </p:txBody>
      </p:sp>
      <p:pic>
        <p:nvPicPr>
          <p:cNvPr id="7" name="Picture 6">
            <a:extLst>
              <a:ext uri="{FF2B5EF4-FFF2-40B4-BE49-F238E27FC236}">
                <a16:creationId xmlns:a16="http://schemas.microsoft.com/office/drawing/2014/main" id="{820E8087-9547-544C-B7E2-B70A99BF5C5B}"/>
              </a:ext>
            </a:extLst>
          </p:cNvPr>
          <p:cNvPicPr>
            <a:picLocks noChangeAspect="1"/>
          </p:cNvPicPr>
          <p:nvPr userDrawn="1"/>
        </p:nvPicPr>
        <p:blipFill>
          <a:blip r:embed="rId2"/>
          <a:stretch>
            <a:fillRect/>
          </a:stretch>
        </p:blipFill>
        <p:spPr>
          <a:xfrm>
            <a:off x="7729654" y="4034068"/>
            <a:ext cx="1005718" cy="724934"/>
          </a:xfrm>
          <a:prstGeom prst="rect">
            <a:avLst/>
          </a:prstGeom>
        </p:spPr>
      </p:pic>
    </p:spTree>
    <p:extLst>
      <p:ext uri="{BB962C8B-B14F-4D97-AF65-F5344CB8AC3E}">
        <p14:creationId xmlns:p14="http://schemas.microsoft.com/office/powerpoint/2010/main" val="3309537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ing + intro text">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9A0A9E-874A-D244-946C-E58F19D128BC}"/>
              </a:ext>
            </a:extLst>
          </p:cNvPr>
          <p:cNvSpPr txBox="1"/>
          <p:nvPr userDrawn="1"/>
        </p:nvSpPr>
        <p:spPr>
          <a:xfrm>
            <a:off x="358180" y="411073"/>
            <a:ext cx="4098763" cy="230832"/>
          </a:xfrm>
          <a:prstGeom prst="rect">
            <a:avLst/>
          </a:prstGeom>
          <a:noFill/>
        </p:spPr>
        <p:txBody>
          <a:bodyPr wrap="square" rtlCol="0">
            <a:spAutoFit/>
          </a:bodyPr>
          <a:lstStyle/>
          <a:p>
            <a:r>
              <a:rPr lang="en-GB" sz="900" dirty="0">
                <a:solidFill>
                  <a:srgbClr val="FF3D17"/>
                </a:solidFill>
                <a:latin typeface="Hyundai Sans Head KR OTF Light" panose="020B0600000101010101" pitchFamily="34" charset="-127"/>
                <a:ea typeface="Hyundai Sans Head KR OTF Light" panose="020B0600000101010101" pitchFamily="34" charset="-127"/>
              </a:rPr>
              <a:t>Document title		Slide No. </a:t>
            </a:r>
            <a:fld id="{F9A82E03-1405-CE4A-B474-92A59EFE05C7}" type="slidenum">
              <a:rPr lang="en-US" sz="900" smtClean="0">
                <a:solidFill>
                  <a:srgbClr val="FF3D17"/>
                </a:solidFill>
                <a:latin typeface="Hyundai Sans Head KR OTF Light" panose="020B0600000101010101" pitchFamily="34" charset="-127"/>
                <a:ea typeface="Hyundai Sans Head KR OTF Light" panose="020B0600000101010101" pitchFamily="34" charset="-127"/>
              </a:rPr>
              <a:pPr/>
              <a:t>‹#›</a:t>
            </a:fld>
            <a:endParaRPr lang="en-US" sz="900" dirty="0">
              <a:solidFill>
                <a:srgbClr val="FF3D17"/>
              </a:solidFill>
              <a:latin typeface="Hyundai Sans Head KR OTF Light" panose="020B0600000101010101" pitchFamily="34" charset="-127"/>
              <a:ea typeface="Hyundai Sans Head KR OTF Light" panose="020B0600000101010101" pitchFamily="34" charset="-127"/>
            </a:endParaRPr>
          </a:p>
        </p:txBody>
      </p:sp>
      <p:pic>
        <p:nvPicPr>
          <p:cNvPr id="6" name="Picture 5">
            <a:extLst>
              <a:ext uri="{FF2B5EF4-FFF2-40B4-BE49-F238E27FC236}">
                <a16:creationId xmlns:a16="http://schemas.microsoft.com/office/drawing/2014/main" id="{69B4CC34-4ECD-464B-A1F2-A470ECF1C99B}"/>
              </a:ext>
            </a:extLst>
          </p:cNvPr>
          <p:cNvPicPr>
            <a:picLocks noChangeAspect="1"/>
          </p:cNvPicPr>
          <p:nvPr userDrawn="1"/>
        </p:nvPicPr>
        <p:blipFill>
          <a:blip r:embed="rId2"/>
          <a:stretch>
            <a:fillRect/>
          </a:stretch>
        </p:blipFill>
        <p:spPr>
          <a:xfrm>
            <a:off x="7729654" y="4034068"/>
            <a:ext cx="1005718" cy="724934"/>
          </a:xfrm>
          <a:prstGeom prst="rect">
            <a:avLst/>
          </a:prstGeom>
        </p:spPr>
      </p:pic>
      <p:sp>
        <p:nvSpPr>
          <p:cNvPr id="3" name="Text Placeholder 2">
            <a:extLst>
              <a:ext uri="{FF2B5EF4-FFF2-40B4-BE49-F238E27FC236}">
                <a16:creationId xmlns:a16="http://schemas.microsoft.com/office/drawing/2014/main" id="{C0043407-C40B-8641-9BE7-56E88870E2FB}"/>
              </a:ext>
            </a:extLst>
          </p:cNvPr>
          <p:cNvSpPr>
            <a:spLocks noGrp="1"/>
          </p:cNvSpPr>
          <p:nvPr>
            <p:ph type="body" sz="quarter" idx="10" hasCustomPrompt="1"/>
          </p:nvPr>
        </p:nvSpPr>
        <p:spPr>
          <a:xfrm>
            <a:off x="358180" y="1064120"/>
            <a:ext cx="3140394" cy="1340475"/>
          </a:xfrm>
          <a:prstGeom prst="rect">
            <a:avLst/>
          </a:prstGeom>
        </p:spPr>
        <p:txBody>
          <a:bodyPr/>
          <a:lstStyle>
            <a:lvl1pPr marL="0" indent="0">
              <a:lnSpc>
                <a:spcPct val="100000"/>
              </a:lnSpc>
              <a:spcBef>
                <a:spcPts val="0"/>
              </a:spcBef>
              <a:buNone/>
              <a:defRPr lang="en-US" sz="2250" kern="1200" smtClean="0">
                <a:solidFill>
                  <a:srgbClr val="FF3D17"/>
                </a:solidFill>
                <a:latin typeface="Hyundai Sans Head KR OTF Medium" panose="020B0600000101010101" pitchFamily="34" charset="-127"/>
                <a:ea typeface="Hyundai Sans Head KR OTF Medium" panose="020B0600000101010101" pitchFamily="34" charset="-127"/>
                <a:cs typeface="+mn-cs"/>
              </a:defRPr>
            </a:lvl1pPr>
          </a:lstStyle>
          <a:p>
            <a:pPr lvl="0"/>
            <a:r>
              <a:rPr lang="en-US" dirty="0"/>
              <a:t>CLICK TO EDIT HEADING ON MULTIPLE LINES</a:t>
            </a:r>
          </a:p>
        </p:txBody>
      </p:sp>
      <p:sp>
        <p:nvSpPr>
          <p:cNvPr id="9" name="Text Placeholder 8">
            <a:extLst>
              <a:ext uri="{FF2B5EF4-FFF2-40B4-BE49-F238E27FC236}">
                <a16:creationId xmlns:a16="http://schemas.microsoft.com/office/drawing/2014/main" id="{CC7FE93B-1090-F04B-88AE-CB74CEB32E56}"/>
              </a:ext>
            </a:extLst>
          </p:cNvPr>
          <p:cNvSpPr>
            <a:spLocks noGrp="1"/>
          </p:cNvSpPr>
          <p:nvPr>
            <p:ph type="body" sz="quarter" idx="11" hasCustomPrompt="1"/>
          </p:nvPr>
        </p:nvSpPr>
        <p:spPr>
          <a:xfrm>
            <a:off x="3646799" y="1058400"/>
            <a:ext cx="3771767" cy="3449990"/>
          </a:xfrm>
          <a:prstGeom prst="rect">
            <a:avLst/>
          </a:prstGeom>
        </p:spPr>
        <p:txBody>
          <a:bodyPr/>
          <a:lstStyle>
            <a:lvl1pPr marL="0" indent="0">
              <a:lnSpc>
                <a:spcPct val="100000"/>
              </a:lnSpc>
              <a:spcBef>
                <a:spcPts val="0"/>
              </a:spcBef>
              <a:buNone/>
              <a:defRPr lang="en-US" sz="1800" kern="1200" dirty="0">
                <a:solidFill>
                  <a:schemeClr val="tx1"/>
                </a:solidFill>
                <a:latin typeface="Hyundai Sans Head KR OTF Light" panose="020B0600000101010101" pitchFamily="34" charset="-127"/>
                <a:ea typeface="Hyundai Sans Head KR OTF Light" panose="020B0600000101010101" pitchFamily="34" charset="-127"/>
                <a:cs typeface="+mn-cs"/>
              </a:defRPr>
            </a:lvl1pPr>
          </a:lstStyle>
          <a:p>
            <a:pPr lvl="0"/>
            <a:r>
              <a:rPr lang="en-US" sz="1800" kern="1200" dirty="0">
                <a:solidFill>
                  <a:schemeClr val="tx1"/>
                </a:solidFill>
                <a:latin typeface="Hyundai Sans Head KR OTF Light" panose="020B0600000101010101" pitchFamily="34" charset="-127"/>
                <a:ea typeface="Hyundai Sans Head KR OTF Light" panose="020B0600000101010101" pitchFamily="34" charset="-127"/>
                <a:cs typeface="+mn-cs"/>
              </a:rPr>
              <a:t>Edit text here </a:t>
            </a:r>
            <a:endParaRPr lang="en-US" dirty="0"/>
          </a:p>
        </p:txBody>
      </p:sp>
    </p:spTree>
    <p:extLst>
      <p:ext uri="{BB962C8B-B14F-4D97-AF65-F5344CB8AC3E}">
        <p14:creationId xmlns:p14="http://schemas.microsoft.com/office/powerpoint/2010/main" val="2010123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ing + body text">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9A0A9E-874A-D244-946C-E58F19D128BC}"/>
              </a:ext>
            </a:extLst>
          </p:cNvPr>
          <p:cNvSpPr txBox="1"/>
          <p:nvPr userDrawn="1"/>
        </p:nvSpPr>
        <p:spPr>
          <a:xfrm>
            <a:off x="358180" y="411073"/>
            <a:ext cx="4098763" cy="230832"/>
          </a:xfrm>
          <a:prstGeom prst="rect">
            <a:avLst/>
          </a:prstGeom>
          <a:noFill/>
        </p:spPr>
        <p:txBody>
          <a:bodyPr wrap="square" rtlCol="0">
            <a:spAutoFit/>
          </a:bodyPr>
          <a:lstStyle/>
          <a:p>
            <a:r>
              <a:rPr lang="en-GB" sz="900" dirty="0">
                <a:solidFill>
                  <a:srgbClr val="FF3D17"/>
                </a:solidFill>
                <a:latin typeface="Hyundai Sans Head KR OTF Light" panose="020B0600000101010101" pitchFamily="34" charset="-127"/>
                <a:ea typeface="Hyundai Sans Head KR OTF Light" panose="020B0600000101010101" pitchFamily="34" charset="-127"/>
              </a:rPr>
              <a:t>Document title		Slide No. </a:t>
            </a:r>
            <a:fld id="{F9A82E03-1405-CE4A-B474-92A59EFE05C7}" type="slidenum">
              <a:rPr lang="en-US" sz="900" smtClean="0">
                <a:solidFill>
                  <a:srgbClr val="FF3D17"/>
                </a:solidFill>
                <a:latin typeface="Hyundai Sans Head KR OTF Light" panose="020B0600000101010101" pitchFamily="34" charset="-127"/>
                <a:ea typeface="Hyundai Sans Head KR OTF Light" panose="020B0600000101010101" pitchFamily="34" charset="-127"/>
              </a:rPr>
              <a:pPr/>
              <a:t>‹#›</a:t>
            </a:fld>
            <a:endParaRPr lang="en-US" sz="900" dirty="0">
              <a:solidFill>
                <a:srgbClr val="FF3D17"/>
              </a:solidFill>
              <a:latin typeface="Hyundai Sans Head KR OTF Light" panose="020B0600000101010101" pitchFamily="34" charset="-127"/>
              <a:ea typeface="Hyundai Sans Head KR OTF Light" panose="020B0600000101010101" pitchFamily="34" charset="-127"/>
            </a:endParaRPr>
          </a:p>
        </p:txBody>
      </p:sp>
      <p:pic>
        <p:nvPicPr>
          <p:cNvPr id="6" name="Picture 5">
            <a:extLst>
              <a:ext uri="{FF2B5EF4-FFF2-40B4-BE49-F238E27FC236}">
                <a16:creationId xmlns:a16="http://schemas.microsoft.com/office/drawing/2014/main" id="{69B4CC34-4ECD-464B-A1F2-A470ECF1C99B}"/>
              </a:ext>
            </a:extLst>
          </p:cNvPr>
          <p:cNvPicPr>
            <a:picLocks noChangeAspect="1"/>
          </p:cNvPicPr>
          <p:nvPr userDrawn="1"/>
        </p:nvPicPr>
        <p:blipFill>
          <a:blip r:embed="rId2"/>
          <a:stretch>
            <a:fillRect/>
          </a:stretch>
        </p:blipFill>
        <p:spPr>
          <a:xfrm>
            <a:off x="7729654" y="4034068"/>
            <a:ext cx="1005718" cy="724934"/>
          </a:xfrm>
          <a:prstGeom prst="rect">
            <a:avLst/>
          </a:prstGeom>
        </p:spPr>
      </p:pic>
      <p:sp>
        <p:nvSpPr>
          <p:cNvPr id="3" name="Text Placeholder 2">
            <a:extLst>
              <a:ext uri="{FF2B5EF4-FFF2-40B4-BE49-F238E27FC236}">
                <a16:creationId xmlns:a16="http://schemas.microsoft.com/office/drawing/2014/main" id="{C0043407-C40B-8641-9BE7-56E88870E2FB}"/>
              </a:ext>
            </a:extLst>
          </p:cNvPr>
          <p:cNvSpPr>
            <a:spLocks noGrp="1"/>
          </p:cNvSpPr>
          <p:nvPr>
            <p:ph type="body" sz="quarter" idx="10" hasCustomPrompt="1"/>
          </p:nvPr>
        </p:nvSpPr>
        <p:spPr>
          <a:xfrm>
            <a:off x="358180" y="1064120"/>
            <a:ext cx="3140394" cy="1340475"/>
          </a:xfrm>
          <a:prstGeom prst="rect">
            <a:avLst/>
          </a:prstGeom>
        </p:spPr>
        <p:txBody>
          <a:bodyPr/>
          <a:lstStyle>
            <a:lvl1pPr marL="0" indent="0">
              <a:lnSpc>
                <a:spcPct val="100000"/>
              </a:lnSpc>
              <a:spcBef>
                <a:spcPts val="0"/>
              </a:spcBef>
              <a:buNone/>
              <a:defRPr lang="en-US" sz="2250" kern="1200" smtClean="0">
                <a:solidFill>
                  <a:srgbClr val="FF3D17"/>
                </a:solidFill>
                <a:latin typeface="Hyundai Sans Head KR OTF Medium" panose="020B0600000101010101" pitchFamily="34" charset="-127"/>
                <a:ea typeface="Hyundai Sans Head KR OTF Medium" panose="020B0600000101010101" pitchFamily="34" charset="-127"/>
                <a:cs typeface="+mn-cs"/>
              </a:defRPr>
            </a:lvl1pPr>
          </a:lstStyle>
          <a:p>
            <a:pPr lvl="0"/>
            <a:r>
              <a:rPr lang="en-US" dirty="0"/>
              <a:t>CLICK TO EDIT HEADING ON MULTIPLE LINES</a:t>
            </a:r>
          </a:p>
        </p:txBody>
      </p:sp>
      <p:sp>
        <p:nvSpPr>
          <p:cNvPr id="4" name="Text Placeholder 3">
            <a:extLst>
              <a:ext uri="{FF2B5EF4-FFF2-40B4-BE49-F238E27FC236}">
                <a16:creationId xmlns:a16="http://schemas.microsoft.com/office/drawing/2014/main" id="{90BDAC44-66E4-DD49-8BDC-25E34E40EE29}"/>
              </a:ext>
            </a:extLst>
          </p:cNvPr>
          <p:cNvSpPr>
            <a:spLocks noGrp="1"/>
          </p:cNvSpPr>
          <p:nvPr>
            <p:ph type="body" sz="quarter" idx="12" hasCustomPrompt="1"/>
          </p:nvPr>
        </p:nvSpPr>
        <p:spPr>
          <a:xfrm>
            <a:off x="3646488" y="1058400"/>
            <a:ext cx="3771900" cy="3622675"/>
          </a:xfrm>
          <a:prstGeom prst="rect">
            <a:avLst/>
          </a:prstGeom>
        </p:spPr>
        <p:txBody>
          <a:bodyPr/>
          <a:lstStyle>
            <a:lvl1pPr marL="0" indent="0">
              <a:buNone/>
              <a:defRPr sz="1100" b="0" i="0">
                <a:latin typeface="Hyundai Sans Head KR OTF Light" panose="020B0600000101010101" pitchFamily="34" charset="-127"/>
                <a:ea typeface="Hyundai Sans Head KR OTF Light" panose="020B0600000101010101" pitchFamily="34" charset="-127"/>
              </a:defRPr>
            </a:lvl1pPr>
          </a:lstStyle>
          <a:p>
            <a:pPr lvl="0"/>
            <a:r>
              <a:rPr lang="en-US" dirty="0"/>
              <a:t>Longer copy introduction here. The first few lines should be set in Hyundai Sans Head KR OTF medium font manually and the rest can be set in the light version of the font as this copy is.</a:t>
            </a:r>
          </a:p>
        </p:txBody>
      </p:sp>
    </p:spTree>
    <p:extLst>
      <p:ext uri="{BB962C8B-B14F-4D97-AF65-F5344CB8AC3E}">
        <p14:creationId xmlns:p14="http://schemas.microsoft.com/office/powerpoint/2010/main" val="556900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d left side + im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A4D6BC5-6C8B-C442-AA53-7DE9B993C8AA}"/>
              </a:ext>
            </a:extLst>
          </p:cNvPr>
          <p:cNvSpPr/>
          <p:nvPr userDrawn="1"/>
        </p:nvSpPr>
        <p:spPr>
          <a:xfrm>
            <a:off x="0" y="0"/>
            <a:ext cx="4572000" cy="5143500"/>
          </a:xfrm>
          <a:prstGeom prst="rect">
            <a:avLst/>
          </a:prstGeom>
          <a:solidFill>
            <a:srgbClr val="FF3D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3F4DB01-86D6-EE4D-9FD6-9B5F61EC539F}"/>
              </a:ext>
            </a:extLst>
          </p:cNvPr>
          <p:cNvSpPr txBox="1"/>
          <p:nvPr userDrawn="1"/>
        </p:nvSpPr>
        <p:spPr>
          <a:xfrm>
            <a:off x="358180" y="411073"/>
            <a:ext cx="4098763" cy="230832"/>
          </a:xfrm>
          <a:prstGeom prst="rect">
            <a:avLst/>
          </a:prstGeom>
          <a:noFill/>
        </p:spPr>
        <p:txBody>
          <a:bodyPr wrap="square" rtlCol="0">
            <a:spAutoFit/>
          </a:bodyPr>
          <a:lstStyle/>
          <a:p>
            <a:r>
              <a:rPr lang="en-GB" sz="900" dirty="0">
                <a:solidFill>
                  <a:schemeClr val="bg1"/>
                </a:solidFill>
                <a:latin typeface="Hyundai Sans Head KR OTF Light" panose="020B0600000101010101" pitchFamily="34" charset="-127"/>
                <a:ea typeface="Hyundai Sans Head KR OTF Light" panose="020B0600000101010101" pitchFamily="34" charset="-127"/>
              </a:rPr>
              <a:t>Document title		Slide No. </a:t>
            </a:r>
            <a:fld id="{F9A82E03-1405-CE4A-B474-92A59EFE05C7}" type="slidenum">
              <a:rPr lang="en-US" sz="900" smtClean="0">
                <a:solidFill>
                  <a:schemeClr val="bg1"/>
                </a:solidFill>
                <a:latin typeface="Hyundai Sans Head KR OTF Light" panose="020B0600000101010101" pitchFamily="34" charset="-127"/>
                <a:ea typeface="Hyundai Sans Head KR OTF Light" panose="020B0600000101010101" pitchFamily="34" charset="-127"/>
              </a:rPr>
              <a:pPr/>
              <a:t>‹#›</a:t>
            </a:fld>
            <a:endParaRPr lang="en-US" sz="900" dirty="0">
              <a:solidFill>
                <a:schemeClr val="bg1"/>
              </a:solidFill>
              <a:latin typeface="Hyundai Sans Head KR OTF Light" panose="020B0600000101010101" pitchFamily="34" charset="-127"/>
              <a:ea typeface="Hyundai Sans Head KR OTF Light" panose="020B0600000101010101" pitchFamily="34" charset="-127"/>
            </a:endParaRPr>
          </a:p>
        </p:txBody>
      </p:sp>
      <p:pic>
        <p:nvPicPr>
          <p:cNvPr id="6" name="Picture 5">
            <a:extLst>
              <a:ext uri="{FF2B5EF4-FFF2-40B4-BE49-F238E27FC236}">
                <a16:creationId xmlns:a16="http://schemas.microsoft.com/office/drawing/2014/main" id="{4AC83D50-DC6A-FF48-86F8-D93731EA2BFB}"/>
              </a:ext>
            </a:extLst>
          </p:cNvPr>
          <p:cNvPicPr>
            <a:picLocks noChangeAspect="1"/>
          </p:cNvPicPr>
          <p:nvPr userDrawn="1"/>
        </p:nvPicPr>
        <p:blipFill>
          <a:blip r:embed="rId2"/>
          <a:stretch>
            <a:fillRect/>
          </a:stretch>
        </p:blipFill>
        <p:spPr>
          <a:xfrm>
            <a:off x="3127795" y="4034068"/>
            <a:ext cx="1014256" cy="731088"/>
          </a:xfrm>
          <a:prstGeom prst="rect">
            <a:avLst/>
          </a:prstGeom>
        </p:spPr>
      </p:pic>
      <p:sp>
        <p:nvSpPr>
          <p:cNvPr id="9" name="Text Placeholder 8">
            <a:extLst>
              <a:ext uri="{FF2B5EF4-FFF2-40B4-BE49-F238E27FC236}">
                <a16:creationId xmlns:a16="http://schemas.microsoft.com/office/drawing/2014/main" id="{8D3CFC6E-9374-C84D-A6FA-F96171016FE0}"/>
              </a:ext>
            </a:extLst>
          </p:cNvPr>
          <p:cNvSpPr>
            <a:spLocks noGrp="1"/>
          </p:cNvSpPr>
          <p:nvPr>
            <p:ph type="body" sz="quarter" idx="10" hasCustomPrompt="1"/>
          </p:nvPr>
        </p:nvSpPr>
        <p:spPr>
          <a:xfrm>
            <a:off x="356400" y="1058400"/>
            <a:ext cx="3576901" cy="438582"/>
          </a:xfrm>
          <a:prstGeom prst="rect">
            <a:avLst/>
          </a:prstGeom>
        </p:spPr>
        <p:txBody>
          <a:bodyPr/>
          <a:lstStyle>
            <a:lvl1pPr marL="0" indent="0">
              <a:buNone/>
              <a:defRPr sz="2250" b="0" i="0">
                <a:solidFill>
                  <a:schemeClr val="bg1"/>
                </a:solidFill>
                <a:latin typeface="Hyundai Sans Head KR OTF Medium" panose="020B0600000101010101" pitchFamily="34" charset="-127"/>
                <a:ea typeface="Hyundai Sans Head KR OTF Medium" panose="020B0600000101010101" pitchFamily="34" charset="-127"/>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CLICK TO EDIT HEADING</a:t>
            </a:r>
          </a:p>
        </p:txBody>
      </p:sp>
      <p:sp>
        <p:nvSpPr>
          <p:cNvPr id="11" name="Text Placeholder 10">
            <a:extLst>
              <a:ext uri="{FF2B5EF4-FFF2-40B4-BE49-F238E27FC236}">
                <a16:creationId xmlns:a16="http://schemas.microsoft.com/office/drawing/2014/main" id="{38342DC1-BC6A-CB4B-9CA3-E806DDFF41D7}"/>
              </a:ext>
            </a:extLst>
          </p:cNvPr>
          <p:cNvSpPr>
            <a:spLocks noGrp="1"/>
          </p:cNvSpPr>
          <p:nvPr>
            <p:ph type="body" sz="quarter" idx="11" hasCustomPrompt="1"/>
          </p:nvPr>
        </p:nvSpPr>
        <p:spPr>
          <a:xfrm>
            <a:off x="367200" y="1594800"/>
            <a:ext cx="3784863" cy="2054225"/>
          </a:xfrm>
          <a:prstGeom prst="rect">
            <a:avLst/>
          </a:prstGeom>
        </p:spPr>
        <p:txBody>
          <a:bodyPr lIns="90000"/>
          <a:lstStyle>
            <a:lvl1pPr marL="0" indent="0">
              <a:lnSpc>
                <a:spcPct val="100000"/>
              </a:lnSpc>
              <a:spcBef>
                <a:spcPts val="0"/>
              </a:spcBef>
              <a:buNone/>
              <a:defRPr sz="1100" b="0" i="0">
                <a:latin typeface="Hyundai Sans Head KR OTF Light" panose="020B0600000101010101" pitchFamily="34" charset="-127"/>
                <a:ea typeface="Hyundai Sans Head KR OTF Light" panose="020B0600000101010101" pitchFamily="34" charset="-127"/>
              </a:defRPr>
            </a:lvl1pPr>
          </a:lstStyle>
          <a:p>
            <a:pPr lvl="0"/>
            <a:r>
              <a:rPr lang="en-US" dirty="0"/>
              <a:t>Click to edit text</a:t>
            </a:r>
          </a:p>
        </p:txBody>
      </p:sp>
      <p:sp>
        <p:nvSpPr>
          <p:cNvPr id="13" name="Picture Placeholder 12">
            <a:extLst>
              <a:ext uri="{FF2B5EF4-FFF2-40B4-BE49-F238E27FC236}">
                <a16:creationId xmlns:a16="http://schemas.microsoft.com/office/drawing/2014/main" id="{A077F706-E1CA-7540-80C3-B2FE68E70226}"/>
              </a:ext>
            </a:extLst>
          </p:cNvPr>
          <p:cNvSpPr>
            <a:spLocks noGrp="1"/>
          </p:cNvSpPr>
          <p:nvPr>
            <p:ph type="pic" sz="quarter" idx="12" hasCustomPrompt="1"/>
          </p:nvPr>
        </p:nvSpPr>
        <p:spPr>
          <a:xfrm>
            <a:off x="4572000" y="0"/>
            <a:ext cx="4572000" cy="5143500"/>
          </a:xfrm>
          <a:prstGeom prst="rect">
            <a:avLst/>
          </a:prstGeom>
          <a:pattFill prst="dkUpDiag">
            <a:fgClr>
              <a:srgbClr val="FF3D17"/>
            </a:fgClr>
            <a:bgClr>
              <a:schemeClr val="bg1"/>
            </a:bgClr>
          </a:pattFill>
        </p:spPr>
        <p:txBody>
          <a:bodyPr/>
          <a:lstStyle>
            <a:lvl1pPr>
              <a:defRPr/>
            </a:lvl1pPr>
          </a:lstStyle>
          <a:p>
            <a:r>
              <a:rPr lang="en-US" dirty="0"/>
              <a:t>Click icon to insert image</a:t>
            </a:r>
          </a:p>
        </p:txBody>
      </p:sp>
    </p:spTree>
    <p:extLst>
      <p:ext uri="{BB962C8B-B14F-4D97-AF65-F5344CB8AC3E}">
        <p14:creationId xmlns:p14="http://schemas.microsoft.com/office/powerpoint/2010/main" val="3299850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 left side + im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A4D6BC5-6C8B-C442-AA53-7DE9B993C8AA}"/>
              </a:ext>
            </a:extLst>
          </p:cNvPr>
          <p:cNvSpPr/>
          <p:nvPr userDrawn="1"/>
        </p:nvSpPr>
        <p:spPr>
          <a:xfrm>
            <a:off x="0" y="0"/>
            <a:ext cx="4572000" cy="5143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3F4DB01-86D6-EE4D-9FD6-9B5F61EC539F}"/>
              </a:ext>
            </a:extLst>
          </p:cNvPr>
          <p:cNvSpPr txBox="1"/>
          <p:nvPr userDrawn="1"/>
        </p:nvSpPr>
        <p:spPr>
          <a:xfrm>
            <a:off x="358180" y="411073"/>
            <a:ext cx="4098763" cy="230832"/>
          </a:xfrm>
          <a:prstGeom prst="rect">
            <a:avLst/>
          </a:prstGeom>
          <a:solidFill>
            <a:schemeClr val="bg1"/>
          </a:solidFill>
        </p:spPr>
        <p:txBody>
          <a:bodyPr wrap="square" rtlCol="0">
            <a:spAutoFit/>
          </a:bodyPr>
          <a:lstStyle/>
          <a:p>
            <a:r>
              <a:rPr lang="en-GB" sz="900" dirty="0">
                <a:solidFill>
                  <a:srgbClr val="FF3D17"/>
                </a:solidFill>
                <a:latin typeface="Hyundai Sans Head KR OTF Light" panose="020B0600000101010101" pitchFamily="34" charset="-127"/>
                <a:ea typeface="Hyundai Sans Head KR OTF Light" panose="020B0600000101010101" pitchFamily="34" charset="-127"/>
              </a:rPr>
              <a:t>Document title		Slide No. </a:t>
            </a:r>
            <a:fld id="{F9A82E03-1405-CE4A-B474-92A59EFE05C7}" type="slidenum">
              <a:rPr lang="en-US" sz="900" smtClean="0">
                <a:solidFill>
                  <a:srgbClr val="FF3D17"/>
                </a:solidFill>
                <a:latin typeface="Hyundai Sans Head KR OTF Light" panose="020B0600000101010101" pitchFamily="34" charset="-127"/>
                <a:ea typeface="Hyundai Sans Head KR OTF Light" panose="020B0600000101010101" pitchFamily="34" charset="-127"/>
              </a:rPr>
              <a:pPr/>
              <a:t>‹#›</a:t>
            </a:fld>
            <a:endParaRPr lang="en-US" sz="900" dirty="0">
              <a:solidFill>
                <a:srgbClr val="FF3D17"/>
              </a:solidFill>
              <a:latin typeface="Hyundai Sans Head KR OTF Light" panose="020B0600000101010101" pitchFamily="34" charset="-127"/>
              <a:ea typeface="Hyundai Sans Head KR OTF Light" panose="020B0600000101010101" pitchFamily="34" charset="-127"/>
            </a:endParaRPr>
          </a:p>
        </p:txBody>
      </p:sp>
      <p:sp>
        <p:nvSpPr>
          <p:cNvPr id="9" name="Text Placeholder 8">
            <a:extLst>
              <a:ext uri="{FF2B5EF4-FFF2-40B4-BE49-F238E27FC236}">
                <a16:creationId xmlns:a16="http://schemas.microsoft.com/office/drawing/2014/main" id="{8D3CFC6E-9374-C84D-A6FA-F96171016FE0}"/>
              </a:ext>
            </a:extLst>
          </p:cNvPr>
          <p:cNvSpPr>
            <a:spLocks noGrp="1"/>
          </p:cNvSpPr>
          <p:nvPr>
            <p:ph type="body" sz="quarter" idx="10" hasCustomPrompt="1"/>
          </p:nvPr>
        </p:nvSpPr>
        <p:spPr>
          <a:xfrm>
            <a:off x="356400" y="1058400"/>
            <a:ext cx="3576901" cy="438582"/>
          </a:xfrm>
          <a:prstGeom prst="rect">
            <a:avLst/>
          </a:prstGeom>
        </p:spPr>
        <p:txBody>
          <a:bodyPr/>
          <a:lstStyle>
            <a:lvl1pPr marL="0" indent="0">
              <a:buNone/>
              <a:defRPr sz="2250" b="0" i="0">
                <a:solidFill>
                  <a:srgbClr val="FF3D17"/>
                </a:solidFill>
                <a:latin typeface="Hyundai Sans Head KR OTF Medium" panose="020B0600000101010101" pitchFamily="34" charset="-127"/>
                <a:ea typeface="Hyundai Sans Head KR OTF Medium" panose="020B0600000101010101" pitchFamily="34" charset="-127"/>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CLICK TO EDIT HEADING</a:t>
            </a:r>
          </a:p>
        </p:txBody>
      </p:sp>
      <p:sp>
        <p:nvSpPr>
          <p:cNvPr id="11" name="Text Placeholder 10">
            <a:extLst>
              <a:ext uri="{FF2B5EF4-FFF2-40B4-BE49-F238E27FC236}">
                <a16:creationId xmlns:a16="http://schemas.microsoft.com/office/drawing/2014/main" id="{38342DC1-BC6A-CB4B-9CA3-E806DDFF41D7}"/>
              </a:ext>
            </a:extLst>
          </p:cNvPr>
          <p:cNvSpPr>
            <a:spLocks noGrp="1"/>
          </p:cNvSpPr>
          <p:nvPr>
            <p:ph type="body" sz="quarter" idx="11" hasCustomPrompt="1"/>
          </p:nvPr>
        </p:nvSpPr>
        <p:spPr>
          <a:xfrm>
            <a:off x="366153" y="1593385"/>
            <a:ext cx="3784863" cy="2054225"/>
          </a:xfrm>
          <a:prstGeom prst="rect">
            <a:avLst/>
          </a:prstGeom>
        </p:spPr>
        <p:txBody>
          <a:bodyPr/>
          <a:lstStyle>
            <a:lvl1pPr marL="0" indent="0">
              <a:lnSpc>
                <a:spcPct val="100000"/>
              </a:lnSpc>
              <a:spcBef>
                <a:spcPts val="0"/>
              </a:spcBef>
              <a:buNone/>
              <a:defRPr sz="1100" b="0" i="0">
                <a:latin typeface="Hyundai Sans Head KR OTF Light" panose="020B0600000101010101" pitchFamily="34" charset="-127"/>
                <a:ea typeface="Hyundai Sans Head KR OTF Light" panose="020B0600000101010101" pitchFamily="34" charset="-127"/>
              </a:defRPr>
            </a:lvl1pPr>
          </a:lstStyle>
          <a:p>
            <a:pPr lvl="0"/>
            <a:r>
              <a:rPr lang="en-US" dirty="0"/>
              <a:t>Click to edit text</a:t>
            </a:r>
          </a:p>
        </p:txBody>
      </p:sp>
      <p:sp>
        <p:nvSpPr>
          <p:cNvPr id="13" name="Picture Placeholder 12">
            <a:extLst>
              <a:ext uri="{FF2B5EF4-FFF2-40B4-BE49-F238E27FC236}">
                <a16:creationId xmlns:a16="http://schemas.microsoft.com/office/drawing/2014/main" id="{A077F706-E1CA-7540-80C3-B2FE68E70226}"/>
              </a:ext>
            </a:extLst>
          </p:cNvPr>
          <p:cNvSpPr>
            <a:spLocks noGrp="1"/>
          </p:cNvSpPr>
          <p:nvPr>
            <p:ph type="pic" sz="quarter" idx="12" hasCustomPrompt="1"/>
          </p:nvPr>
        </p:nvSpPr>
        <p:spPr>
          <a:xfrm>
            <a:off x="4572000" y="0"/>
            <a:ext cx="4572000" cy="5143500"/>
          </a:xfrm>
          <a:prstGeom prst="rect">
            <a:avLst/>
          </a:prstGeom>
          <a:pattFill prst="dkUpDiag">
            <a:fgClr>
              <a:srgbClr val="FF3D17"/>
            </a:fgClr>
            <a:bgClr>
              <a:schemeClr val="bg1"/>
            </a:bgClr>
          </a:pattFill>
        </p:spPr>
        <p:txBody>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dirty="0"/>
              <a:t>Click icon to insert image</a:t>
            </a:r>
          </a:p>
        </p:txBody>
      </p:sp>
      <p:pic>
        <p:nvPicPr>
          <p:cNvPr id="8" name="Picture 7">
            <a:extLst>
              <a:ext uri="{FF2B5EF4-FFF2-40B4-BE49-F238E27FC236}">
                <a16:creationId xmlns:a16="http://schemas.microsoft.com/office/drawing/2014/main" id="{A023D069-D23E-D54E-BED5-6FBE5885D35F}"/>
              </a:ext>
            </a:extLst>
          </p:cNvPr>
          <p:cNvPicPr>
            <a:picLocks noChangeAspect="1"/>
          </p:cNvPicPr>
          <p:nvPr userDrawn="1"/>
        </p:nvPicPr>
        <p:blipFill>
          <a:blip r:embed="rId2"/>
          <a:stretch>
            <a:fillRect/>
          </a:stretch>
        </p:blipFill>
        <p:spPr>
          <a:xfrm>
            <a:off x="3128400" y="4034068"/>
            <a:ext cx="1014256" cy="731088"/>
          </a:xfrm>
          <a:prstGeom prst="rect">
            <a:avLst/>
          </a:prstGeom>
        </p:spPr>
      </p:pic>
    </p:spTree>
    <p:extLst>
      <p:ext uri="{BB962C8B-B14F-4D97-AF65-F5344CB8AC3E}">
        <p14:creationId xmlns:p14="http://schemas.microsoft.com/office/powerpoint/2010/main" val="1796783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2.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033009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2" r:id="rId3"/>
    <p:sldLayoutId id="2147483691" r:id="rId4"/>
    <p:sldLayoutId id="2147483690" r:id="rId5"/>
    <p:sldLayoutId id="2147483694"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693" r:id="rId2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C0243B-D847-4EFD-9E71-8A57E51562D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FAA270-CE53-4BBB-8399-92A2D06B7D4E}"/>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8ECC4-500D-4D3C-867E-C230FA8C6AB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5FF76CE-9170-4122-B267-58C356C89937}" type="datetimeFigureOut">
              <a:rPr lang="en-US" smtClean="0"/>
              <a:t>7/19/2021</a:t>
            </a:fld>
            <a:endParaRPr lang="en-US"/>
          </a:p>
        </p:txBody>
      </p:sp>
      <p:sp>
        <p:nvSpPr>
          <p:cNvPr id="5" name="Footer Placeholder 4">
            <a:extLst>
              <a:ext uri="{FF2B5EF4-FFF2-40B4-BE49-F238E27FC236}">
                <a16:creationId xmlns:a16="http://schemas.microsoft.com/office/drawing/2014/main" id="{33785C9B-0203-4E40-A949-3A56C453CB0A}"/>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3A32AA-A643-45B3-9257-75F205D1BAB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D4E69C8-15F8-4239-BD27-C426E2D16C5E}" type="slidenum">
              <a:rPr lang="en-US" smtClean="0"/>
              <a:t>‹#›</a:t>
            </a:fld>
            <a:endParaRPr lang="en-US"/>
          </a:p>
        </p:txBody>
      </p:sp>
    </p:spTree>
    <p:extLst>
      <p:ext uri="{BB962C8B-B14F-4D97-AF65-F5344CB8AC3E}">
        <p14:creationId xmlns:p14="http://schemas.microsoft.com/office/powerpoint/2010/main" val="238077884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7"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tiff"/><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E6E12E-9DB7-4F46-B5F0-EF40A19FE716}"/>
              </a:ext>
            </a:extLst>
          </p:cNvPr>
          <p:cNvSpPr>
            <a:spLocks noGrp="1"/>
          </p:cNvSpPr>
          <p:nvPr>
            <p:ph type="body" sz="quarter" idx="10"/>
          </p:nvPr>
        </p:nvSpPr>
        <p:spPr>
          <a:xfrm>
            <a:off x="557349" y="955468"/>
            <a:ext cx="8020594" cy="1078366"/>
          </a:xfrm>
        </p:spPr>
        <p:txBody>
          <a:bodyPr/>
          <a:lstStyle/>
          <a:p>
            <a:r>
              <a:rPr lang="en-US" sz="3200" dirty="0"/>
              <a:t>Action Learning Discussion</a:t>
            </a:r>
          </a:p>
          <a:p>
            <a:r>
              <a:rPr lang="en-US" sz="3200" dirty="0"/>
              <a:t>Bangladesh Anticipatory Action (AA) Pilot</a:t>
            </a:r>
          </a:p>
        </p:txBody>
      </p:sp>
      <p:sp>
        <p:nvSpPr>
          <p:cNvPr id="3" name="Text Placeholder 2">
            <a:extLst>
              <a:ext uri="{FF2B5EF4-FFF2-40B4-BE49-F238E27FC236}">
                <a16:creationId xmlns:a16="http://schemas.microsoft.com/office/drawing/2014/main" id="{A364D700-4F4C-4B4E-99ED-19F8C0376654}"/>
              </a:ext>
            </a:extLst>
          </p:cNvPr>
          <p:cNvSpPr>
            <a:spLocks noGrp="1"/>
          </p:cNvSpPr>
          <p:nvPr>
            <p:ph type="body" sz="quarter" idx="11"/>
          </p:nvPr>
        </p:nvSpPr>
        <p:spPr/>
        <p:txBody>
          <a:bodyPr/>
          <a:lstStyle/>
          <a:p>
            <a:r>
              <a:rPr lang="en-US" dirty="0"/>
              <a:t>Emilie Gettliffe 6.26.2020</a:t>
            </a:r>
          </a:p>
        </p:txBody>
      </p:sp>
      <p:pic>
        <p:nvPicPr>
          <p:cNvPr id="6" name="Picture 5" descr="Graphical user interface, application&#10;&#10;Description automatically generated">
            <a:extLst>
              <a:ext uri="{FF2B5EF4-FFF2-40B4-BE49-F238E27FC236}">
                <a16:creationId xmlns:a16="http://schemas.microsoft.com/office/drawing/2014/main" id="{33666F16-D2DD-7940-AD86-029B27BA834E}"/>
              </a:ext>
            </a:extLst>
          </p:cNvPr>
          <p:cNvPicPr>
            <a:picLocks noChangeAspect="1"/>
          </p:cNvPicPr>
          <p:nvPr/>
        </p:nvPicPr>
        <p:blipFill rotWithShape="1">
          <a:blip r:embed="rId2"/>
          <a:srcRect l="33069" t="22615" r="25450" b="29905"/>
          <a:stretch/>
        </p:blipFill>
        <p:spPr>
          <a:xfrm>
            <a:off x="3200400" y="2971046"/>
            <a:ext cx="2743200" cy="1962422"/>
          </a:xfrm>
          <a:prstGeom prst="rect">
            <a:avLst/>
          </a:prstGeom>
        </p:spPr>
      </p:pic>
    </p:spTree>
    <p:extLst>
      <p:ext uri="{BB962C8B-B14F-4D97-AF65-F5344CB8AC3E}">
        <p14:creationId xmlns:p14="http://schemas.microsoft.com/office/powerpoint/2010/main" val="2208027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44B6B3-6CF9-764F-9AD9-1512AA4DA53C}"/>
              </a:ext>
            </a:extLst>
          </p:cNvPr>
          <p:cNvSpPr>
            <a:spLocks noGrp="1"/>
          </p:cNvSpPr>
          <p:nvPr>
            <p:ph type="body" sz="quarter" idx="10"/>
          </p:nvPr>
        </p:nvSpPr>
        <p:spPr>
          <a:xfrm>
            <a:off x="358179" y="605367"/>
            <a:ext cx="3671953" cy="719856"/>
          </a:xfrm>
        </p:spPr>
        <p:txBody>
          <a:bodyPr/>
          <a:lstStyle/>
          <a:p>
            <a:r>
              <a:rPr lang="fr-FR" dirty="0" err="1"/>
              <a:t>Framing</a:t>
            </a:r>
            <a:r>
              <a:rPr lang="fr-FR" dirty="0"/>
              <a:t> the conversation</a:t>
            </a:r>
          </a:p>
        </p:txBody>
      </p:sp>
      <p:sp>
        <p:nvSpPr>
          <p:cNvPr id="3" name="Text Placeholder 2">
            <a:extLst>
              <a:ext uri="{FF2B5EF4-FFF2-40B4-BE49-F238E27FC236}">
                <a16:creationId xmlns:a16="http://schemas.microsoft.com/office/drawing/2014/main" id="{6D503182-7E5A-424C-A727-BC5CB300FDB2}"/>
              </a:ext>
            </a:extLst>
          </p:cNvPr>
          <p:cNvSpPr>
            <a:spLocks noGrp="1"/>
          </p:cNvSpPr>
          <p:nvPr>
            <p:ph type="body" sz="quarter" idx="13"/>
          </p:nvPr>
        </p:nvSpPr>
        <p:spPr>
          <a:xfrm>
            <a:off x="4572000" y="1554014"/>
            <a:ext cx="3615267" cy="2653200"/>
          </a:xfrm>
        </p:spPr>
        <p:txBody>
          <a:bodyPr/>
          <a:lstStyle/>
          <a:p>
            <a:r>
              <a:rPr lang="en-GB" i="1" dirty="0"/>
              <a:t>“Learning is more effective when it is an active rather than a passive process.”</a:t>
            </a:r>
          </a:p>
          <a:p>
            <a:endParaRPr lang="en-GB" dirty="0"/>
          </a:p>
          <a:p>
            <a:r>
              <a:rPr lang="en-GB" dirty="0"/>
              <a:t>- Kurt Lewin </a:t>
            </a:r>
          </a:p>
        </p:txBody>
      </p:sp>
      <p:sp>
        <p:nvSpPr>
          <p:cNvPr id="4" name="Text Placeholder 3">
            <a:extLst>
              <a:ext uri="{FF2B5EF4-FFF2-40B4-BE49-F238E27FC236}">
                <a16:creationId xmlns:a16="http://schemas.microsoft.com/office/drawing/2014/main" id="{A39758DD-C8AD-5D49-BF60-8F4C99AE18A3}"/>
              </a:ext>
            </a:extLst>
          </p:cNvPr>
          <p:cNvSpPr>
            <a:spLocks noGrp="1"/>
          </p:cNvSpPr>
          <p:nvPr>
            <p:ph type="body" sz="quarter" idx="12"/>
          </p:nvPr>
        </p:nvSpPr>
        <p:spPr>
          <a:xfrm>
            <a:off x="358178" y="1325223"/>
            <a:ext cx="4030941" cy="2732971"/>
          </a:xfrm>
        </p:spPr>
        <p:txBody>
          <a:bodyPr/>
          <a:lstStyle/>
          <a:p>
            <a:r>
              <a:rPr lang="en-GB" sz="1400" b="1" dirty="0"/>
              <a:t>Purpose: </a:t>
            </a:r>
          </a:p>
          <a:p>
            <a:pPr marL="342900" indent="-342900">
              <a:buAutoNum type="arabicParenR"/>
            </a:pPr>
            <a:r>
              <a:rPr lang="en-GB" sz="1400" dirty="0"/>
              <a:t>Understand and capture views on the effectiveness of the Ethiopia AA plan development process so far</a:t>
            </a:r>
          </a:p>
          <a:p>
            <a:pPr marL="342900" indent="-342900">
              <a:buAutoNum type="arabicParenR"/>
            </a:pPr>
            <a:r>
              <a:rPr lang="en-GB" sz="1400" dirty="0"/>
              <a:t>Foster constructive and actionable exchange and real-time learning on AA. </a:t>
            </a:r>
          </a:p>
          <a:p>
            <a:br>
              <a:rPr lang="en-GB" sz="1400" b="1" dirty="0"/>
            </a:br>
            <a:r>
              <a:rPr lang="en-GB" sz="1400" b="1" dirty="0"/>
              <a:t>Context</a:t>
            </a:r>
            <a:r>
              <a:rPr lang="en-GB" sz="1400" dirty="0"/>
              <a:t>: OCHA is committed to integrating and sharing learning from the AA pilots. Trying something new and soliciting and giving honest feedback takes courage and commitment! </a:t>
            </a:r>
            <a:br>
              <a:rPr lang="en-GB" sz="1400" dirty="0"/>
            </a:br>
            <a:br>
              <a:rPr lang="en-GB" sz="1400" dirty="0"/>
            </a:br>
            <a:r>
              <a:rPr lang="en-GB" sz="1400" dirty="0"/>
              <a:t>So, </a:t>
            </a:r>
            <a:r>
              <a:rPr lang="en-GB" sz="1400" b="1" dirty="0"/>
              <a:t>THANK YOU </a:t>
            </a:r>
            <a:r>
              <a:rPr lang="en-GB" sz="1400" dirty="0"/>
              <a:t>in advance for sharing your time and perspectives to support this learning! </a:t>
            </a:r>
          </a:p>
          <a:p>
            <a:pPr marL="171450" indent="-171450">
              <a:buFont typeface="Arial" panose="020B0604020202020204" pitchFamily="34" charset="0"/>
              <a:buChar char="•"/>
            </a:pPr>
            <a:endParaRPr lang="en-GB" sz="1400" dirty="0"/>
          </a:p>
          <a:p>
            <a:pPr marL="171450" indent="-171450">
              <a:buFont typeface="Arial" panose="020B0604020202020204" pitchFamily="34" charset="0"/>
              <a:buChar char="•"/>
            </a:pPr>
            <a:endParaRPr lang="en-GB" sz="1400" dirty="0"/>
          </a:p>
          <a:p>
            <a:pPr marL="171450" indent="-171450">
              <a:buFont typeface="Arial" panose="020B0604020202020204" pitchFamily="34" charset="0"/>
              <a:buChar char="•"/>
            </a:pPr>
            <a:endParaRPr lang="en-GB" sz="1400" dirty="0"/>
          </a:p>
        </p:txBody>
      </p:sp>
      <p:pic>
        <p:nvPicPr>
          <p:cNvPr id="5" name="Picture 4" descr="Graphical user interface, application&#10;&#10;Description automatically generated">
            <a:extLst>
              <a:ext uri="{FF2B5EF4-FFF2-40B4-BE49-F238E27FC236}">
                <a16:creationId xmlns:a16="http://schemas.microsoft.com/office/drawing/2014/main" id="{3C41B3DF-6145-BE41-BD8C-27F49DA867ED}"/>
              </a:ext>
            </a:extLst>
          </p:cNvPr>
          <p:cNvPicPr>
            <a:picLocks noChangeAspect="1"/>
          </p:cNvPicPr>
          <p:nvPr/>
        </p:nvPicPr>
        <p:blipFill rotWithShape="1">
          <a:blip r:embed="rId2"/>
          <a:srcRect l="35115" t="22590" r="25449" b="29905"/>
          <a:stretch/>
        </p:blipFill>
        <p:spPr>
          <a:xfrm>
            <a:off x="7715794" y="3979817"/>
            <a:ext cx="1175258" cy="884823"/>
          </a:xfrm>
          <a:prstGeom prst="rect">
            <a:avLst/>
          </a:prstGeom>
        </p:spPr>
      </p:pic>
    </p:spTree>
    <p:extLst>
      <p:ext uri="{BB962C8B-B14F-4D97-AF65-F5344CB8AC3E}">
        <p14:creationId xmlns:p14="http://schemas.microsoft.com/office/powerpoint/2010/main" val="1532266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FCB085F-43D9-3A48-9A55-C20625D1C375}"/>
              </a:ext>
            </a:extLst>
          </p:cNvPr>
          <p:cNvSpPr>
            <a:spLocks noGrp="1"/>
          </p:cNvSpPr>
          <p:nvPr>
            <p:ph type="body" sz="quarter" idx="13"/>
          </p:nvPr>
        </p:nvSpPr>
        <p:spPr>
          <a:xfrm>
            <a:off x="730800" y="1601200"/>
            <a:ext cx="3099600" cy="2653200"/>
          </a:xfrm>
        </p:spPr>
        <p:txBody>
          <a:bodyPr>
            <a:normAutofit/>
          </a:bodyPr>
          <a:lstStyle/>
          <a:p>
            <a:r>
              <a:rPr lang="en-US" sz="4000" dirty="0"/>
              <a:t>Discussion on key  Hypotheses</a:t>
            </a:r>
          </a:p>
        </p:txBody>
      </p:sp>
      <p:pic>
        <p:nvPicPr>
          <p:cNvPr id="3" name="Picture 2">
            <a:extLst>
              <a:ext uri="{FF2B5EF4-FFF2-40B4-BE49-F238E27FC236}">
                <a16:creationId xmlns:a16="http://schemas.microsoft.com/office/drawing/2014/main" id="{B6FC1A2D-166C-2C46-9DC9-06E6392FF8E6}"/>
              </a:ext>
            </a:extLst>
          </p:cNvPr>
          <p:cNvPicPr/>
          <p:nvPr/>
        </p:nvPicPr>
        <p:blipFill rotWithShape="1">
          <a:blip r:embed="rId2">
            <a:extLst>
              <a:ext uri="{28A0092B-C50C-407E-A947-70E740481C1C}">
                <a14:useLocalDpi xmlns:a14="http://schemas.microsoft.com/office/drawing/2010/main" val="0"/>
              </a:ext>
            </a:extLst>
          </a:blip>
          <a:srcRect l="74842" t="14014" r="3076" b="17384"/>
          <a:stretch/>
        </p:blipFill>
        <p:spPr bwMode="auto">
          <a:xfrm>
            <a:off x="5507420" y="1072055"/>
            <a:ext cx="2982896" cy="2968881"/>
          </a:xfrm>
          <a:prstGeom prst="rect">
            <a:avLst/>
          </a:prstGeom>
          <a:solidFill>
            <a:schemeClr val="bg2"/>
          </a:solidFill>
          <a:ln>
            <a:noFill/>
          </a:ln>
          <a:extLst>
            <a:ext uri="{53640926-AAD7-44D8-BBD7-CCE9431645EC}">
              <a14:shadowObscured xmlns:a14="http://schemas.microsoft.com/office/drawing/2010/main"/>
            </a:ext>
          </a:extLst>
        </p:spPr>
      </p:pic>
      <p:pic>
        <p:nvPicPr>
          <p:cNvPr id="5" name="Picture 4" descr="Graphical user interface, application&#10;&#10;Description automatically generated">
            <a:extLst>
              <a:ext uri="{FF2B5EF4-FFF2-40B4-BE49-F238E27FC236}">
                <a16:creationId xmlns:a16="http://schemas.microsoft.com/office/drawing/2014/main" id="{C1B4F2B5-014E-E747-8B5D-8ED00B8045BB}"/>
              </a:ext>
            </a:extLst>
          </p:cNvPr>
          <p:cNvPicPr>
            <a:picLocks noChangeAspect="1"/>
          </p:cNvPicPr>
          <p:nvPr/>
        </p:nvPicPr>
        <p:blipFill rotWithShape="1">
          <a:blip r:embed="rId3"/>
          <a:srcRect l="33069" t="22615" r="25450" b="29905"/>
          <a:stretch/>
        </p:blipFill>
        <p:spPr>
          <a:xfrm>
            <a:off x="7654834" y="3980278"/>
            <a:ext cx="1236218" cy="884362"/>
          </a:xfrm>
          <a:prstGeom prst="rect">
            <a:avLst/>
          </a:prstGeom>
        </p:spPr>
      </p:pic>
    </p:spTree>
    <p:extLst>
      <p:ext uri="{BB962C8B-B14F-4D97-AF65-F5344CB8AC3E}">
        <p14:creationId xmlns:p14="http://schemas.microsoft.com/office/powerpoint/2010/main" val="3155434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10F07E-BE36-BC47-8DB9-DD90AA8C6996}"/>
              </a:ext>
            </a:extLst>
          </p:cNvPr>
          <p:cNvSpPr>
            <a:spLocks noGrp="1"/>
          </p:cNvSpPr>
          <p:nvPr>
            <p:ph type="body" sz="quarter" idx="10"/>
          </p:nvPr>
        </p:nvSpPr>
        <p:spPr>
          <a:xfrm>
            <a:off x="4469524" y="540753"/>
            <a:ext cx="3576901" cy="724934"/>
          </a:xfrm>
        </p:spPr>
        <p:txBody>
          <a:bodyPr/>
          <a:lstStyle/>
          <a:p>
            <a:r>
              <a:rPr lang="en-US" dirty="0"/>
              <a:t>Questions:</a:t>
            </a:r>
          </a:p>
        </p:txBody>
      </p:sp>
      <p:sp>
        <p:nvSpPr>
          <p:cNvPr id="3" name="Text Placeholder 2">
            <a:extLst>
              <a:ext uri="{FF2B5EF4-FFF2-40B4-BE49-F238E27FC236}">
                <a16:creationId xmlns:a16="http://schemas.microsoft.com/office/drawing/2014/main" id="{5C0B7761-159A-484E-9E3A-48E8C8DA598D}"/>
              </a:ext>
            </a:extLst>
          </p:cNvPr>
          <p:cNvSpPr>
            <a:spLocks noGrp="1"/>
          </p:cNvSpPr>
          <p:nvPr>
            <p:ph type="body" sz="quarter" idx="13"/>
          </p:nvPr>
        </p:nvSpPr>
        <p:spPr>
          <a:xfrm>
            <a:off x="409702" y="1370356"/>
            <a:ext cx="3713564" cy="2653200"/>
          </a:xfrm>
        </p:spPr>
        <p:txBody>
          <a:bodyPr>
            <a:noAutofit/>
          </a:bodyPr>
          <a:lstStyle/>
          <a:p>
            <a:pPr lvl="0"/>
            <a:r>
              <a:rPr lang="en-US" sz="2000" dirty="0">
                <a:solidFill>
                  <a:schemeClr val="tx2"/>
                </a:solidFill>
              </a:rPr>
              <a:t>Hypothesis #1: </a:t>
            </a:r>
          </a:p>
          <a:p>
            <a:pPr lvl="0"/>
            <a:r>
              <a:rPr lang="en-US" sz="2000" dirty="0">
                <a:solidFill>
                  <a:schemeClr val="tx2"/>
                </a:solidFill>
              </a:rPr>
              <a:t>The roll-out team has sufficiently engaged key HQ and in-country stakeholders to develop a well-contextualized and locally-owned AA plan by the target deadline. </a:t>
            </a:r>
          </a:p>
        </p:txBody>
      </p:sp>
      <p:sp>
        <p:nvSpPr>
          <p:cNvPr id="4" name="Text Placeholder 3">
            <a:extLst>
              <a:ext uri="{FF2B5EF4-FFF2-40B4-BE49-F238E27FC236}">
                <a16:creationId xmlns:a16="http://schemas.microsoft.com/office/drawing/2014/main" id="{B07F4AEC-E8E2-A441-908D-2EDE86A2B74F}"/>
              </a:ext>
            </a:extLst>
          </p:cNvPr>
          <p:cNvSpPr>
            <a:spLocks noGrp="1"/>
          </p:cNvSpPr>
          <p:nvPr>
            <p:ph type="body" sz="quarter" idx="12"/>
          </p:nvPr>
        </p:nvSpPr>
        <p:spPr>
          <a:xfrm>
            <a:off x="4469524" y="1327078"/>
            <a:ext cx="4205506" cy="2653200"/>
          </a:xfrm>
        </p:spPr>
        <p:txBody>
          <a:bodyPr>
            <a:normAutofit/>
          </a:bodyPr>
          <a:lstStyle/>
          <a:p>
            <a:pPr marL="285750" indent="-285750">
              <a:buFont typeface="Arial" panose="020B0604020202020204" pitchFamily="34" charset="0"/>
              <a:buChar char="•"/>
            </a:pPr>
            <a:r>
              <a:rPr lang="en-US" sz="1800" dirty="0"/>
              <a:t>To what extent does the hypothesis currently hold true?</a:t>
            </a:r>
          </a:p>
          <a:p>
            <a:pPr marL="285750" indent="-285750">
              <a:buFont typeface="Arial" panose="020B0604020202020204" pitchFamily="34" charset="0"/>
              <a:buChar char="•"/>
            </a:pPr>
            <a:r>
              <a:rPr lang="en-US" sz="1800" dirty="0"/>
              <a:t>What has facilitated the hypothesis holding true? </a:t>
            </a:r>
          </a:p>
          <a:p>
            <a:pPr marL="285750" indent="-285750">
              <a:buFont typeface="Arial" panose="020B0604020202020204" pitchFamily="34" charset="0"/>
              <a:buChar char="•"/>
            </a:pPr>
            <a:r>
              <a:rPr lang="en-US" sz="1800" dirty="0"/>
              <a:t>What have been barriers to it holding true? </a:t>
            </a:r>
          </a:p>
          <a:p>
            <a:pPr marL="285750" indent="-285750">
              <a:buFont typeface="Arial" panose="020B0604020202020204" pitchFamily="34" charset="0"/>
              <a:buChar char="•"/>
            </a:pPr>
            <a:r>
              <a:rPr lang="en-US" sz="1800" dirty="0"/>
              <a:t>What are possible ways to address the barriers identified?</a:t>
            </a:r>
            <a:br>
              <a:rPr lang="en-US" sz="1800" dirty="0"/>
            </a:br>
            <a:endParaRPr lang="en-US" sz="1800" dirty="0"/>
          </a:p>
        </p:txBody>
      </p:sp>
      <p:pic>
        <p:nvPicPr>
          <p:cNvPr id="6" name="Picture 5" descr="Graphical user interface, application&#10;&#10;Description automatically generated">
            <a:extLst>
              <a:ext uri="{FF2B5EF4-FFF2-40B4-BE49-F238E27FC236}">
                <a16:creationId xmlns:a16="http://schemas.microsoft.com/office/drawing/2014/main" id="{D42C82DA-12FA-0B4C-BE93-1C5CBC435FE9}"/>
              </a:ext>
            </a:extLst>
          </p:cNvPr>
          <p:cNvPicPr>
            <a:picLocks noChangeAspect="1"/>
          </p:cNvPicPr>
          <p:nvPr/>
        </p:nvPicPr>
        <p:blipFill rotWithShape="1">
          <a:blip r:embed="rId2"/>
          <a:srcRect l="33069" t="22615" r="25450" b="29905"/>
          <a:stretch/>
        </p:blipFill>
        <p:spPr>
          <a:xfrm>
            <a:off x="7654834" y="3980278"/>
            <a:ext cx="1236218" cy="884362"/>
          </a:xfrm>
          <a:prstGeom prst="rect">
            <a:avLst/>
          </a:prstGeom>
        </p:spPr>
      </p:pic>
    </p:spTree>
    <p:extLst>
      <p:ext uri="{BB962C8B-B14F-4D97-AF65-F5344CB8AC3E}">
        <p14:creationId xmlns:p14="http://schemas.microsoft.com/office/powerpoint/2010/main" val="66340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10F07E-BE36-BC47-8DB9-DD90AA8C6996}"/>
              </a:ext>
            </a:extLst>
          </p:cNvPr>
          <p:cNvSpPr>
            <a:spLocks noGrp="1"/>
          </p:cNvSpPr>
          <p:nvPr>
            <p:ph type="body" sz="quarter" idx="10"/>
          </p:nvPr>
        </p:nvSpPr>
        <p:spPr>
          <a:xfrm>
            <a:off x="4469524" y="540753"/>
            <a:ext cx="3576901" cy="724934"/>
          </a:xfrm>
        </p:spPr>
        <p:txBody>
          <a:bodyPr/>
          <a:lstStyle/>
          <a:p>
            <a:r>
              <a:rPr lang="en-US" dirty="0"/>
              <a:t>Questions:</a:t>
            </a:r>
          </a:p>
        </p:txBody>
      </p:sp>
      <p:sp>
        <p:nvSpPr>
          <p:cNvPr id="3" name="Text Placeholder 2">
            <a:extLst>
              <a:ext uri="{FF2B5EF4-FFF2-40B4-BE49-F238E27FC236}">
                <a16:creationId xmlns:a16="http://schemas.microsoft.com/office/drawing/2014/main" id="{5C0B7761-159A-484E-9E3A-48E8C8DA598D}"/>
              </a:ext>
            </a:extLst>
          </p:cNvPr>
          <p:cNvSpPr>
            <a:spLocks noGrp="1"/>
          </p:cNvSpPr>
          <p:nvPr>
            <p:ph type="body" sz="quarter" idx="13"/>
          </p:nvPr>
        </p:nvSpPr>
        <p:spPr>
          <a:xfrm>
            <a:off x="440266" y="1403990"/>
            <a:ext cx="3683000" cy="1860725"/>
          </a:xfrm>
        </p:spPr>
        <p:txBody>
          <a:bodyPr>
            <a:noAutofit/>
          </a:bodyPr>
          <a:lstStyle/>
          <a:p>
            <a:pPr lvl="0"/>
            <a:r>
              <a:rPr lang="en-GB" sz="2000" dirty="0">
                <a:solidFill>
                  <a:schemeClr val="tx2"/>
                </a:solidFill>
              </a:rPr>
              <a:t>Hypothesis #2:</a:t>
            </a:r>
          </a:p>
          <a:p>
            <a:pPr lvl="0"/>
            <a:r>
              <a:rPr lang="en-GB" sz="2000" dirty="0">
                <a:solidFill>
                  <a:schemeClr val="tx2"/>
                </a:solidFill>
              </a:rPr>
              <a:t>Models, indicators and triggers are deemed legitimate enough by partners and collaborators for agreement on a final plan. </a:t>
            </a:r>
            <a:endParaRPr lang="en-US" sz="2000" dirty="0">
              <a:solidFill>
                <a:schemeClr val="tx2"/>
              </a:solidFill>
            </a:endParaRPr>
          </a:p>
        </p:txBody>
      </p:sp>
      <p:sp>
        <p:nvSpPr>
          <p:cNvPr id="4" name="Text Placeholder 3">
            <a:extLst>
              <a:ext uri="{FF2B5EF4-FFF2-40B4-BE49-F238E27FC236}">
                <a16:creationId xmlns:a16="http://schemas.microsoft.com/office/drawing/2014/main" id="{B07F4AEC-E8E2-A441-908D-2EDE86A2B74F}"/>
              </a:ext>
            </a:extLst>
          </p:cNvPr>
          <p:cNvSpPr>
            <a:spLocks noGrp="1"/>
          </p:cNvSpPr>
          <p:nvPr>
            <p:ph type="body" sz="quarter" idx="12"/>
          </p:nvPr>
        </p:nvSpPr>
        <p:spPr>
          <a:xfrm>
            <a:off x="4469524" y="1265687"/>
            <a:ext cx="4205506" cy="2987051"/>
          </a:xfrm>
        </p:spPr>
        <p:txBody>
          <a:bodyPr>
            <a:normAutofit/>
          </a:bodyPr>
          <a:lstStyle/>
          <a:p>
            <a:pPr marL="285750" indent="-285750">
              <a:buFont typeface="Arial" panose="020B0604020202020204" pitchFamily="34" charset="0"/>
              <a:buChar char="•"/>
            </a:pPr>
            <a:r>
              <a:rPr lang="en-US" sz="1800" dirty="0"/>
              <a:t>To what extent does the hypothesis currently hold true?</a:t>
            </a:r>
          </a:p>
          <a:p>
            <a:pPr marL="285750" indent="-285750">
              <a:buFont typeface="Arial" panose="020B0604020202020204" pitchFamily="34" charset="0"/>
              <a:buChar char="•"/>
            </a:pPr>
            <a:r>
              <a:rPr lang="en-US" sz="1800" dirty="0"/>
              <a:t>What has facilitated the hypothesis holding true? </a:t>
            </a:r>
          </a:p>
          <a:p>
            <a:pPr marL="285750" indent="-285750">
              <a:buFont typeface="Arial" panose="020B0604020202020204" pitchFamily="34" charset="0"/>
              <a:buChar char="•"/>
            </a:pPr>
            <a:r>
              <a:rPr lang="en-US" sz="1800" dirty="0"/>
              <a:t>What have been barriers to it holding true? </a:t>
            </a:r>
          </a:p>
          <a:p>
            <a:pPr marL="285750" indent="-285750">
              <a:buFont typeface="Arial" panose="020B0604020202020204" pitchFamily="34" charset="0"/>
              <a:buChar char="•"/>
            </a:pPr>
            <a:r>
              <a:rPr lang="en-US" sz="1800" dirty="0"/>
              <a:t>What are possible ways to address the barriers identified?</a:t>
            </a:r>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1465F2A8-EE2E-D140-A846-65E00427E43F}"/>
              </a:ext>
            </a:extLst>
          </p:cNvPr>
          <p:cNvPicPr>
            <a:picLocks noChangeAspect="1"/>
          </p:cNvPicPr>
          <p:nvPr/>
        </p:nvPicPr>
        <p:blipFill rotWithShape="1">
          <a:blip r:embed="rId2"/>
          <a:srcRect l="33069" t="22615" r="25450" b="29905"/>
          <a:stretch/>
        </p:blipFill>
        <p:spPr>
          <a:xfrm>
            <a:off x="7654834" y="3980278"/>
            <a:ext cx="1236218" cy="884362"/>
          </a:xfrm>
          <a:prstGeom prst="rect">
            <a:avLst/>
          </a:prstGeom>
        </p:spPr>
      </p:pic>
    </p:spTree>
    <p:extLst>
      <p:ext uri="{BB962C8B-B14F-4D97-AF65-F5344CB8AC3E}">
        <p14:creationId xmlns:p14="http://schemas.microsoft.com/office/powerpoint/2010/main" val="1680684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10F07E-BE36-BC47-8DB9-DD90AA8C6996}"/>
              </a:ext>
            </a:extLst>
          </p:cNvPr>
          <p:cNvSpPr>
            <a:spLocks noGrp="1"/>
          </p:cNvSpPr>
          <p:nvPr>
            <p:ph type="body" sz="quarter" idx="10"/>
          </p:nvPr>
        </p:nvSpPr>
        <p:spPr>
          <a:xfrm>
            <a:off x="4469524" y="540753"/>
            <a:ext cx="3576901" cy="724934"/>
          </a:xfrm>
        </p:spPr>
        <p:txBody>
          <a:bodyPr/>
          <a:lstStyle/>
          <a:p>
            <a:r>
              <a:rPr lang="en-US" dirty="0"/>
              <a:t>Questions:</a:t>
            </a:r>
          </a:p>
        </p:txBody>
      </p:sp>
      <p:sp>
        <p:nvSpPr>
          <p:cNvPr id="3" name="Text Placeholder 2">
            <a:extLst>
              <a:ext uri="{FF2B5EF4-FFF2-40B4-BE49-F238E27FC236}">
                <a16:creationId xmlns:a16="http://schemas.microsoft.com/office/drawing/2014/main" id="{5C0B7761-159A-484E-9E3A-48E8C8DA598D}"/>
              </a:ext>
            </a:extLst>
          </p:cNvPr>
          <p:cNvSpPr>
            <a:spLocks noGrp="1"/>
          </p:cNvSpPr>
          <p:nvPr>
            <p:ph type="body" sz="quarter" idx="13"/>
          </p:nvPr>
        </p:nvSpPr>
        <p:spPr>
          <a:xfrm>
            <a:off x="722333" y="1367992"/>
            <a:ext cx="3099600" cy="1848051"/>
          </a:xfrm>
        </p:spPr>
        <p:txBody>
          <a:bodyPr>
            <a:noAutofit/>
          </a:bodyPr>
          <a:lstStyle/>
          <a:p>
            <a:r>
              <a:rPr lang="en-US" sz="2000" dirty="0">
                <a:solidFill>
                  <a:schemeClr val="tx2"/>
                </a:solidFill>
              </a:rPr>
              <a:t>Hypothesis #3: </a:t>
            </a:r>
            <a:endParaRPr lang="en-GB" sz="2000" dirty="0">
              <a:solidFill>
                <a:schemeClr val="tx2"/>
              </a:solidFill>
            </a:endParaRPr>
          </a:p>
          <a:p>
            <a:pPr lvl="0"/>
            <a:r>
              <a:rPr lang="en-GB" sz="2000" dirty="0">
                <a:solidFill>
                  <a:schemeClr val="tx2"/>
                </a:solidFill>
              </a:rPr>
              <a:t>Operationally possible activities are selected that will be impactful in mitigating the impacts of flooding for vulnerable people.</a:t>
            </a:r>
            <a:endParaRPr lang="en-US" sz="2000" dirty="0">
              <a:solidFill>
                <a:schemeClr val="tx2"/>
              </a:solidFill>
            </a:endParaRPr>
          </a:p>
        </p:txBody>
      </p:sp>
      <p:sp>
        <p:nvSpPr>
          <p:cNvPr id="4" name="Text Placeholder 3">
            <a:extLst>
              <a:ext uri="{FF2B5EF4-FFF2-40B4-BE49-F238E27FC236}">
                <a16:creationId xmlns:a16="http://schemas.microsoft.com/office/drawing/2014/main" id="{B07F4AEC-E8E2-A441-908D-2EDE86A2B74F}"/>
              </a:ext>
            </a:extLst>
          </p:cNvPr>
          <p:cNvSpPr>
            <a:spLocks noGrp="1"/>
          </p:cNvSpPr>
          <p:nvPr>
            <p:ph type="body" sz="quarter" idx="12"/>
          </p:nvPr>
        </p:nvSpPr>
        <p:spPr>
          <a:xfrm>
            <a:off x="4469524" y="1265687"/>
            <a:ext cx="4205506" cy="2987051"/>
          </a:xfrm>
        </p:spPr>
        <p:txBody>
          <a:bodyPr>
            <a:normAutofit/>
          </a:bodyPr>
          <a:lstStyle/>
          <a:p>
            <a:pPr marL="285750" indent="-285750">
              <a:buFont typeface="Arial" panose="020B0604020202020204" pitchFamily="34" charset="0"/>
              <a:buChar char="•"/>
            </a:pPr>
            <a:r>
              <a:rPr lang="en-US" sz="1800" dirty="0"/>
              <a:t>To what extent does the hypothesis currently hold true?</a:t>
            </a:r>
          </a:p>
          <a:p>
            <a:pPr marL="285750" indent="-285750">
              <a:buFont typeface="Arial" panose="020B0604020202020204" pitchFamily="34" charset="0"/>
              <a:buChar char="•"/>
            </a:pPr>
            <a:r>
              <a:rPr lang="en-US" sz="1800" dirty="0"/>
              <a:t>What has facilitated the hypothesis holding true? </a:t>
            </a:r>
          </a:p>
          <a:p>
            <a:pPr marL="285750" indent="-285750">
              <a:buFont typeface="Arial" panose="020B0604020202020204" pitchFamily="34" charset="0"/>
              <a:buChar char="•"/>
            </a:pPr>
            <a:r>
              <a:rPr lang="en-US" sz="1800" dirty="0"/>
              <a:t>What have been barriers to it holding true? </a:t>
            </a:r>
          </a:p>
          <a:p>
            <a:pPr marL="285750" indent="-285750">
              <a:buFont typeface="Arial" panose="020B0604020202020204" pitchFamily="34" charset="0"/>
              <a:buChar char="•"/>
            </a:pPr>
            <a:r>
              <a:rPr lang="en-US" sz="1800" dirty="0"/>
              <a:t>What are possible ways to address the barriers identified?</a:t>
            </a:r>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9B251985-44C1-564A-B4CE-9EBA8B604106}"/>
              </a:ext>
            </a:extLst>
          </p:cNvPr>
          <p:cNvPicPr>
            <a:picLocks noChangeAspect="1"/>
          </p:cNvPicPr>
          <p:nvPr/>
        </p:nvPicPr>
        <p:blipFill rotWithShape="1">
          <a:blip r:embed="rId2"/>
          <a:srcRect l="33069" t="22615" r="25450" b="29905"/>
          <a:stretch/>
        </p:blipFill>
        <p:spPr>
          <a:xfrm>
            <a:off x="7654834" y="3980278"/>
            <a:ext cx="1236218" cy="884362"/>
          </a:xfrm>
          <a:prstGeom prst="rect">
            <a:avLst/>
          </a:prstGeom>
        </p:spPr>
      </p:pic>
    </p:spTree>
    <p:extLst>
      <p:ext uri="{BB962C8B-B14F-4D97-AF65-F5344CB8AC3E}">
        <p14:creationId xmlns:p14="http://schemas.microsoft.com/office/powerpoint/2010/main" val="4166083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10F07E-BE36-BC47-8DB9-DD90AA8C6996}"/>
              </a:ext>
            </a:extLst>
          </p:cNvPr>
          <p:cNvSpPr>
            <a:spLocks noGrp="1"/>
          </p:cNvSpPr>
          <p:nvPr>
            <p:ph type="body" sz="quarter" idx="10"/>
          </p:nvPr>
        </p:nvSpPr>
        <p:spPr>
          <a:xfrm>
            <a:off x="4469524" y="540753"/>
            <a:ext cx="3576901" cy="724934"/>
          </a:xfrm>
        </p:spPr>
        <p:txBody>
          <a:bodyPr/>
          <a:lstStyle/>
          <a:p>
            <a:r>
              <a:rPr lang="en-US" dirty="0"/>
              <a:t>Questions:</a:t>
            </a:r>
          </a:p>
        </p:txBody>
      </p:sp>
      <p:sp>
        <p:nvSpPr>
          <p:cNvPr id="3" name="Text Placeholder 2">
            <a:extLst>
              <a:ext uri="{FF2B5EF4-FFF2-40B4-BE49-F238E27FC236}">
                <a16:creationId xmlns:a16="http://schemas.microsoft.com/office/drawing/2014/main" id="{5C0B7761-159A-484E-9E3A-48E8C8DA598D}"/>
              </a:ext>
            </a:extLst>
          </p:cNvPr>
          <p:cNvSpPr>
            <a:spLocks noGrp="1"/>
          </p:cNvSpPr>
          <p:nvPr>
            <p:ph type="body" sz="quarter" idx="13"/>
          </p:nvPr>
        </p:nvSpPr>
        <p:spPr>
          <a:xfrm>
            <a:off x="381000" y="986286"/>
            <a:ext cx="3818468" cy="3187780"/>
          </a:xfrm>
        </p:spPr>
        <p:txBody>
          <a:bodyPr>
            <a:noAutofit/>
          </a:bodyPr>
          <a:lstStyle/>
          <a:p>
            <a:pPr lvl="0"/>
            <a:r>
              <a:rPr lang="en-US" sz="2000" dirty="0">
                <a:solidFill>
                  <a:schemeClr val="tx2"/>
                </a:solidFill>
              </a:rPr>
              <a:t>Hypothesis #4:</a:t>
            </a:r>
          </a:p>
          <a:p>
            <a:pPr lvl="0"/>
            <a:r>
              <a:rPr lang="en-US" sz="2000" dirty="0">
                <a:solidFill>
                  <a:schemeClr val="tx2"/>
                </a:solidFill>
              </a:rPr>
              <a:t>The process undertaken supports </a:t>
            </a:r>
            <a:r>
              <a:rPr lang="en-US" sz="2000" b="1" dirty="0">
                <a:solidFill>
                  <a:schemeClr val="tx2"/>
                </a:solidFill>
              </a:rPr>
              <a:t>1)</a:t>
            </a:r>
            <a:r>
              <a:rPr lang="en-US" sz="2000" dirty="0">
                <a:solidFill>
                  <a:schemeClr val="tx2"/>
                </a:solidFill>
              </a:rPr>
              <a:t> building on existing in-country systems and expertise (including colleagues allocating the needed time), and </a:t>
            </a:r>
            <a:r>
              <a:rPr lang="en-US" sz="2000" b="1" dirty="0">
                <a:solidFill>
                  <a:schemeClr val="tx2"/>
                </a:solidFill>
              </a:rPr>
              <a:t>2)</a:t>
            </a:r>
            <a:r>
              <a:rPr lang="en-US" sz="2000" dirty="0">
                <a:solidFill>
                  <a:schemeClr val="tx2"/>
                </a:solidFill>
              </a:rPr>
              <a:t> learning from the pilot to enhance future anticipatory action in Bangladesh and elsewhere. </a:t>
            </a:r>
          </a:p>
        </p:txBody>
      </p:sp>
      <p:sp>
        <p:nvSpPr>
          <p:cNvPr id="4" name="Text Placeholder 3">
            <a:extLst>
              <a:ext uri="{FF2B5EF4-FFF2-40B4-BE49-F238E27FC236}">
                <a16:creationId xmlns:a16="http://schemas.microsoft.com/office/drawing/2014/main" id="{B07F4AEC-E8E2-A441-908D-2EDE86A2B74F}"/>
              </a:ext>
            </a:extLst>
          </p:cNvPr>
          <p:cNvSpPr>
            <a:spLocks noGrp="1"/>
          </p:cNvSpPr>
          <p:nvPr>
            <p:ph type="body" sz="quarter" idx="12"/>
          </p:nvPr>
        </p:nvSpPr>
        <p:spPr>
          <a:xfrm>
            <a:off x="4469524" y="1265687"/>
            <a:ext cx="4205506" cy="2987051"/>
          </a:xfrm>
        </p:spPr>
        <p:txBody>
          <a:bodyPr>
            <a:normAutofit/>
          </a:bodyPr>
          <a:lstStyle/>
          <a:p>
            <a:pPr marL="285750" indent="-285750">
              <a:buFont typeface="Arial" panose="020B0604020202020204" pitchFamily="34" charset="0"/>
              <a:buChar char="•"/>
            </a:pPr>
            <a:r>
              <a:rPr lang="en-US" sz="1800" dirty="0"/>
              <a:t>To what extent does the hypothesis currently hold true?</a:t>
            </a:r>
          </a:p>
          <a:p>
            <a:pPr marL="285750" indent="-285750">
              <a:buFont typeface="Arial" panose="020B0604020202020204" pitchFamily="34" charset="0"/>
              <a:buChar char="•"/>
            </a:pPr>
            <a:r>
              <a:rPr lang="en-US" sz="1800" dirty="0"/>
              <a:t>What has facilitated the hypothesis holding true? </a:t>
            </a:r>
          </a:p>
          <a:p>
            <a:pPr marL="285750" indent="-285750">
              <a:buFont typeface="Arial" panose="020B0604020202020204" pitchFamily="34" charset="0"/>
              <a:buChar char="•"/>
            </a:pPr>
            <a:r>
              <a:rPr lang="en-US" sz="1800" dirty="0"/>
              <a:t>What have been barriers to it holding true? </a:t>
            </a:r>
          </a:p>
          <a:p>
            <a:pPr marL="285750" indent="-285750">
              <a:buFont typeface="Arial" panose="020B0604020202020204" pitchFamily="34" charset="0"/>
              <a:buChar char="•"/>
            </a:pPr>
            <a:r>
              <a:rPr lang="en-US" sz="1800" dirty="0"/>
              <a:t>What are possible ways to address the barriers identified?</a:t>
            </a:r>
          </a:p>
          <a:p>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50A887D7-B74A-A44B-8152-8760E45A7795}"/>
              </a:ext>
            </a:extLst>
          </p:cNvPr>
          <p:cNvPicPr>
            <a:picLocks noChangeAspect="1"/>
          </p:cNvPicPr>
          <p:nvPr/>
        </p:nvPicPr>
        <p:blipFill rotWithShape="1">
          <a:blip r:embed="rId2"/>
          <a:srcRect l="33069" t="22615" r="25450" b="29905"/>
          <a:stretch/>
        </p:blipFill>
        <p:spPr>
          <a:xfrm>
            <a:off x="7654834" y="3980278"/>
            <a:ext cx="1236218" cy="884362"/>
          </a:xfrm>
          <a:prstGeom prst="rect">
            <a:avLst/>
          </a:prstGeom>
        </p:spPr>
      </p:pic>
    </p:spTree>
    <p:extLst>
      <p:ext uri="{BB962C8B-B14F-4D97-AF65-F5344CB8AC3E}">
        <p14:creationId xmlns:p14="http://schemas.microsoft.com/office/powerpoint/2010/main" val="3532699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833031-0C7E-694B-B3DE-EE8359138AE9}"/>
              </a:ext>
            </a:extLst>
          </p:cNvPr>
          <p:cNvSpPr>
            <a:spLocks noGrp="1"/>
          </p:cNvSpPr>
          <p:nvPr>
            <p:ph type="body" sz="quarter" idx="13"/>
          </p:nvPr>
        </p:nvSpPr>
        <p:spPr>
          <a:xfrm>
            <a:off x="635005" y="1402355"/>
            <a:ext cx="3370937" cy="2653200"/>
          </a:xfrm>
        </p:spPr>
        <p:txBody>
          <a:bodyPr>
            <a:normAutofit/>
          </a:bodyPr>
          <a:lstStyle/>
          <a:p>
            <a:r>
              <a:rPr lang="en-US" dirty="0"/>
              <a:t>Are there other hypotheses crucial to articulate and discuss at this point in time?</a:t>
            </a:r>
            <a:br>
              <a:rPr lang="en-US" dirty="0"/>
            </a:br>
            <a:endParaRPr lang="en-US" dirty="0"/>
          </a:p>
          <a:p>
            <a:r>
              <a:rPr lang="en-US" dirty="0"/>
              <a:t>Anything else to add? </a:t>
            </a:r>
            <a:endParaRPr lang="fr-FR" dirty="0"/>
          </a:p>
        </p:txBody>
      </p:sp>
      <p:pic>
        <p:nvPicPr>
          <p:cNvPr id="4" name="Picture 3" descr="Graphical user interface, application&#10;&#10;Description automatically generated">
            <a:extLst>
              <a:ext uri="{FF2B5EF4-FFF2-40B4-BE49-F238E27FC236}">
                <a16:creationId xmlns:a16="http://schemas.microsoft.com/office/drawing/2014/main" id="{83876FE4-424F-0347-B52D-E7D7DF51C1EA}"/>
              </a:ext>
            </a:extLst>
          </p:cNvPr>
          <p:cNvPicPr>
            <a:picLocks noChangeAspect="1"/>
          </p:cNvPicPr>
          <p:nvPr/>
        </p:nvPicPr>
        <p:blipFill rotWithShape="1">
          <a:blip r:embed="rId2"/>
          <a:srcRect l="33069" t="22615" r="25450" b="29905"/>
          <a:stretch/>
        </p:blipFill>
        <p:spPr>
          <a:xfrm>
            <a:off x="7654834" y="3980278"/>
            <a:ext cx="1236218" cy="884362"/>
          </a:xfrm>
          <a:prstGeom prst="rect">
            <a:avLst/>
          </a:prstGeom>
        </p:spPr>
      </p:pic>
    </p:spTree>
    <p:extLst>
      <p:ext uri="{BB962C8B-B14F-4D97-AF65-F5344CB8AC3E}">
        <p14:creationId xmlns:p14="http://schemas.microsoft.com/office/powerpoint/2010/main" val="923898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D9F6C6-227D-C443-9ACD-DAAEA9D2979D}"/>
              </a:ext>
            </a:extLst>
          </p:cNvPr>
          <p:cNvSpPr>
            <a:spLocks noGrp="1"/>
          </p:cNvSpPr>
          <p:nvPr>
            <p:ph type="body" sz="quarter" idx="10"/>
          </p:nvPr>
        </p:nvSpPr>
        <p:spPr/>
        <p:txBody>
          <a:bodyPr/>
          <a:lstStyle/>
          <a:p>
            <a:r>
              <a:rPr lang="en-US" sz="4000" dirty="0"/>
              <a:t>Thank you</a:t>
            </a:r>
          </a:p>
        </p:txBody>
      </p:sp>
      <p:pic>
        <p:nvPicPr>
          <p:cNvPr id="3" name="Picture 2" descr="Graphical user interface, application&#10;&#10;Description automatically generated">
            <a:extLst>
              <a:ext uri="{FF2B5EF4-FFF2-40B4-BE49-F238E27FC236}">
                <a16:creationId xmlns:a16="http://schemas.microsoft.com/office/drawing/2014/main" id="{45F02A89-55EE-7F46-B9BA-C5BD01C07134}"/>
              </a:ext>
            </a:extLst>
          </p:cNvPr>
          <p:cNvPicPr>
            <a:picLocks noChangeAspect="1"/>
          </p:cNvPicPr>
          <p:nvPr/>
        </p:nvPicPr>
        <p:blipFill rotWithShape="1">
          <a:blip r:embed="rId2"/>
          <a:srcRect l="33069" t="22615" r="25450" b="29905"/>
          <a:stretch/>
        </p:blipFill>
        <p:spPr>
          <a:xfrm>
            <a:off x="7654834" y="3980278"/>
            <a:ext cx="1236218" cy="884362"/>
          </a:xfrm>
          <a:prstGeom prst="rect">
            <a:avLst/>
          </a:prstGeom>
        </p:spPr>
      </p:pic>
    </p:spTree>
    <p:extLst>
      <p:ext uri="{BB962C8B-B14F-4D97-AF65-F5344CB8AC3E}">
        <p14:creationId xmlns:p14="http://schemas.microsoft.com/office/powerpoint/2010/main" val="3457792456"/>
      </p:ext>
    </p:extLst>
  </p:cSld>
  <p:clrMapOvr>
    <a:masterClrMapping/>
  </p:clrMapOvr>
</p:sld>
</file>

<file path=ppt/theme/theme1.xml><?xml version="1.0" encoding="utf-8"?>
<a:theme xmlns:a="http://schemas.openxmlformats.org/drawingml/2006/main" name="Office Theme">
  <a:themeElements>
    <a:clrScheme name="CFDP colours">
      <a:dk1>
        <a:srgbClr val="000000"/>
      </a:dk1>
      <a:lt1>
        <a:srgbClr val="FFFFFF"/>
      </a:lt1>
      <a:dk2>
        <a:srgbClr val="44546A"/>
      </a:dk2>
      <a:lt2>
        <a:srgbClr val="E7E6E6"/>
      </a:lt2>
      <a:accent1>
        <a:srgbClr val="F5FFB3"/>
      </a:accent1>
      <a:accent2>
        <a:srgbClr val="FF3C17"/>
      </a:accent2>
      <a:accent3>
        <a:srgbClr val="636469"/>
      </a:accent3>
      <a:accent4>
        <a:srgbClr val="000000"/>
      </a:accent4>
      <a:accent5>
        <a:srgbClr val="FFFFFF"/>
      </a:accent5>
      <a:accent6>
        <a:srgbClr val="57D600"/>
      </a:accent6>
      <a:hlink>
        <a:srgbClr val="CC0000"/>
      </a:hlink>
      <a:folHlink>
        <a:srgbClr val="FFCC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FDP_slide_template_PC  -  Read-Only" id="{B7A523BA-2823-4480-808F-3B541A83ADD3}" vid="{815061BE-44E6-4D14-97AB-90EE198AE0BC}"/>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CFDP_slide_template_PC</Template>
  <TotalTime>16690</TotalTime>
  <Words>414</Words>
  <Application>Microsoft Office PowerPoint</Application>
  <PresentationFormat>On-screen Show (16:9)</PresentationFormat>
  <Paragraphs>44</Paragraphs>
  <Slides>9</Slides>
  <Notes>0</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Zoe Scott</dc:creator>
  <cp:keywords/>
  <dc:description/>
  <cp:lastModifiedBy>Emilie Gettliffe</cp:lastModifiedBy>
  <cp:revision>43</cp:revision>
  <cp:lastPrinted>2020-05-20T23:40:00Z</cp:lastPrinted>
  <dcterms:created xsi:type="dcterms:W3CDTF">2020-03-20T10:35:58Z</dcterms:created>
  <dcterms:modified xsi:type="dcterms:W3CDTF">2021-07-19T18:27:06Z</dcterms:modified>
  <cp:category/>
</cp:coreProperties>
</file>