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894963" y="135872"/>
            <a:ext cx="1910700" cy="1280700"/>
            <a:chOff x="4769625" y="126072"/>
            <a:chExt cx="1910700" cy="1280700"/>
          </a:xfrm>
        </p:grpSpPr>
        <p:sp>
          <p:nvSpPr>
            <p:cNvPr id="55" name="Google Shape;55;p13"/>
            <p:cNvSpPr/>
            <p:nvPr/>
          </p:nvSpPr>
          <p:spPr>
            <a:xfrm>
              <a:off x="4769625" y="126072"/>
              <a:ext cx="1910700" cy="1280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6" name="Google Shape;5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6665" y="755762"/>
              <a:ext cx="1180625" cy="51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30925" y="194624"/>
              <a:ext cx="1785325" cy="4217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3"/>
          <p:cNvSpPr txBox="1"/>
          <p:nvPr/>
        </p:nvSpPr>
        <p:spPr>
          <a:xfrm>
            <a:off x="2407013" y="423500"/>
            <a:ext cx="15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SCADA Cloud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Control global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805663" y="207950"/>
            <a:ext cx="153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- Control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- Supervisión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- Alarmas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- KPIs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276025" y="2081700"/>
            <a:ext cx="177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SCADA Local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Control local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Celda Moldeo PU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796750" y="1989450"/>
            <a:ext cx="125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- Control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- Supervisión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- Históricos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- Alarmas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4575" y="2011600"/>
            <a:ext cx="1302175" cy="8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2409800" y="2998400"/>
            <a:ext cx="177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SCADA Local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Control local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Celda Extrusión PP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482575" y="2952350"/>
            <a:ext cx="125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- Control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- Supervisión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- Históricos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- Alarmas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0400" y="2974500"/>
            <a:ext cx="1302175" cy="8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4831425" y="2081700"/>
            <a:ext cx="177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SCADA Local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Control local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Celda soldadura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892400" y="1989450"/>
            <a:ext cx="125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- Control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- Supervisión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- Históricos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- Alarmas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0225" y="2011600"/>
            <a:ext cx="1302175" cy="87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3"/>
          <p:cNvCxnSpPr>
            <a:stCxn id="62" idx="0"/>
            <a:endCxn id="55" idx="2"/>
          </p:cNvCxnSpPr>
          <p:nvPr/>
        </p:nvCxnSpPr>
        <p:spPr>
          <a:xfrm rot="-5400000">
            <a:off x="3200463" y="361900"/>
            <a:ext cx="594900" cy="27045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0" name="Google Shape;70;p13"/>
          <p:cNvCxnSpPr>
            <a:stCxn id="68" idx="0"/>
            <a:endCxn id="55" idx="2"/>
          </p:cNvCxnSpPr>
          <p:nvPr/>
        </p:nvCxnSpPr>
        <p:spPr>
          <a:xfrm flipH="1" rot="5400000">
            <a:off x="5748363" y="518650"/>
            <a:ext cx="594900" cy="23910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1" name="Google Shape;71;p13"/>
          <p:cNvCxnSpPr>
            <a:stCxn id="55" idx="2"/>
            <a:endCxn id="65" idx="0"/>
          </p:cNvCxnSpPr>
          <p:nvPr/>
        </p:nvCxnSpPr>
        <p:spPr>
          <a:xfrm flipH="1">
            <a:off x="4831413" y="1416572"/>
            <a:ext cx="18900" cy="155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72" name="Google Shape;72;p13"/>
          <p:cNvGrpSpPr/>
          <p:nvPr/>
        </p:nvGrpSpPr>
        <p:grpSpPr>
          <a:xfrm>
            <a:off x="1413813" y="3661100"/>
            <a:ext cx="1463700" cy="911700"/>
            <a:chOff x="4209225" y="3945875"/>
            <a:chExt cx="1463700" cy="911700"/>
          </a:xfrm>
        </p:grpSpPr>
        <p:sp>
          <p:nvSpPr>
            <p:cNvPr id="73" name="Google Shape;73;p13"/>
            <p:cNvSpPr/>
            <p:nvPr/>
          </p:nvSpPr>
          <p:spPr>
            <a:xfrm>
              <a:off x="4209225" y="3945875"/>
              <a:ext cx="1388100" cy="911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4" name="Google Shape;74;p13"/>
            <p:cNvPicPr preferRelativeResize="0"/>
            <p:nvPr/>
          </p:nvPicPr>
          <p:blipFill rotWithShape="1">
            <a:blip r:embed="rId6">
              <a:alphaModFix/>
            </a:blip>
            <a:srcRect b="22355" l="9097" r="6585" t="22717"/>
            <a:stretch/>
          </p:blipFill>
          <p:spPr>
            <a:xfrm>
              <a:off x="4304554" y="4376975"/>
              <a:ext cx="1121533" cy="400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3"/>
            <p:cNvSpPr txBox="1"/>
            <p:nvPr/>
          </p:nvSpPr>
          <p:spPr>
            <a:xfrm>
              <a:off x="4209225" y="3945875"/>
              <a:ext cx="1463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/>
                <a:t>Celda moldeo PU</a:t>
              </a:r>
              <a:endParaRPr sz="1100"/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4099638" y="4236100"/>
            <a:ext cx="1463700" cy="911700"/>
            <a:chOff x="4209225" y="3945875"/>
            <a:chExt cx="1463700" cy="911700"/>
          </a:xfrm>
        </p:grpSpPr>
        <p:sp>
          <p:nvSpPr>
            <p:cNvPr id="77" name="Google Shape;77;p13"/>
            <p:cNvSpPr/>
            <p:nvPr/>
          </p:nvSpPr>
          <p:spPr>
            <a:xfrm>
              <a:off x="4209225" y="3945875"/>
              <a:ext cx="1388100" cy="911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8" name="Google Shape;78;p13"/>
            <p:cNvPicPr preferRelativeResize="0"/>
            <p:nvPr/>
          </p:nvPicPr>
          <p:blipFill rotWithShape="1">
            <a:blip r:embed="rId6">
              <a:alphaModFix/>
            </a:blip>
            <a:srcRect b="22355" l="9097" r="6585" t="22717"/>
            <a:stretch/>
          </p:blipFill>
          <p:spPr>
            <a:xfrm>
              <a:off x="4304554" y="4376975"/>
              <a:ext cx="1121533" cy="400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3"/>
            <p:cNvSpPr txBox="1"/>
            <p:nvPr/>
          </p:nvSpPr>
          <p:spPr>
            <a:xfrm>
              <a:off x="4209225" y="3945875"/>
              <a:ext cx="1463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/>
                <a:t>Celda Extrusión PP</a:t>
              </a:r>
              <a:endParaRPr sz="1100"/>
            </a:p>
          </p:txBody>
        </p:sp>
      </p:grpSp>
      <p:grpSp>
        <p:nvGrpSpPr>
          <p:cNvPr id="80" name="Google Shape;80;p13"/>
          <p:cNvGrpSpPr/>
          <p:nvPr/>
        </p:nvGrpSpPr>
        <p:grpSpPr>
          <a:xfrm>
            <a:off x="6509463" y="3603325"/>
            <a:ext cx="1463700" cy="911700"/>
            <a:chOff x="4209225" y="3945875"/>
            <a:chExt cx="1463700" cy="911700"/>
          </a:xfrm>
        </p:grpSpPr>
        <p:sp>
          <p:nvSpPr>
            <p:cNvPr id="81" name="Google Shape;81;p13"/>
            <p:cNvSpPr/>
            <p:nvPr/>
          </p:nvSpPr>
          <p:spPr>
            <a:xfrm>
              <a:off x="4209225" y="3945875"/>
              <a:ext cx="1388100" cy="911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2" name="Google Shape;82;p13"/>
            <p:cNvPicPr preferRelativeResize="0"/>
            <p:nvPr/>
          </p:nvPicPr>
          <p:blipFill rotWithShape="1">
            <a:blip r:embed="rId6">
              <a:alphaModFix/>
            </a:blip>
            <a:srcRect b="22355" l="9097" r="6585" t="22717"/>
            <a:stretch/>
          </p:blipFill>
          <p:spPr>
            <a:xfrm>
              <a:off x="4304554" y="4376975"/>
              <a:ext cx="1121533" cy="400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3"/>
            <p:cNvSpPr txBox="1"/>
            <p:nvPr/>
          </p:nvSpPr>
          <p:spPr>
            <a:xfrm>
              <a:off x="4209225" y="3945875"/>
              <a:ext cx="1463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/>
                <a:t>Celda Soldadura</a:t>
              </a:r>
              <a:endParaRPr sz="1100"/>
            </a:p>
          </p:txBody>
        </p:sp>
      </p:grpSp>
      <p:cxnSp>
        <p:nvCxnSpPr>
          <p:cNvPr id="84" name="Google Shape;84;p13"/>
          <p:cNvCxnSpPr>
            <a:stCxn id="62" idx="2"/>
            <a:endCxn id="75" idx="0"/>
          </p:cNvCxnSpPr>
          <p:nvPr/>
        </p:nvCxnSpPr>
        <p:spPr>
          <a:xfrm>
            <a:off x="2145663" y="2890700"/>
            <a:ext cx="0" cy="77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5" name="Google Shape;85;p13"/>
          <p:cNvCxnSpPr>
            <a:stCxn id="65" idx="2"/>
            <a:endCxn id="79" idx="0"/>
          </p:cNvCxnSpPr>
          <p:nvPr/>
        </p:nvCxnSpPr>
        <p:spPr>
          <a:xfrm>
            <a:off x="4831488" y="3853600"/>
            <a:ext cx="0" cy="38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6" name="Google Shape;86;p13"/>
          <p:cNvCxnSpPr>
            <a:stCxn id="68" idx="2"/>
            <a:endCxn id="83" idx="0"/>
          </p:cNvCxnSpPr>
          <p:nvPr/>
        </p:nvCxnSpPr>
        <p:spPr>
          <a:xfrm>
            <a:off x="7241313" y="2890700"/>
            <a:ext cx="0" cy="71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87" name="Google Shape;87;p13"/>
          <p:cNvPicPr preferRelativeResize="0"/>
          <p:nvPr/>
        </p:nvPicPr>
        <p:blipFill rotWithShape="1">
          <a:blip r:embed="rId7">
            <a:alphaModFix/>
          </a:blip>
          <a:srcRect b="0" l="12904" r="14437" t="0"/>
          <a:stretch/>
        </p:blipFill>
        <p:spPr>
          <a:xfrm>
            <a:off x="3941226" y="964100"/>
            <a:ext cx="505306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