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5bdd4e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5bdd4e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d5bdd4e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d5bdd4e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5bdd4e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5bdd4e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Prediseño celda: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Soldadura de espaldar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2.5. Lista preliminar de elementos de celda robotizada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Robot soldador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Pinza para soldadura compatible con robot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Equipo soldador: alimentador de material, controlador de corriente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Matriz de sujeción de piezas para soldar: Con eje rotativo de accionamiento manual, sujetadores de piezas de accionamiento manual, con espacio para soldar dos espaldares simultáneos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Banda transportadoras: Entrada de piezas a soldar, salida de pieza soldada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Equipos de protección: Cabina para protección de radiación lumínica, sistema de extracción e intercambio de gases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2.6. Bosquejo preliminar layout celda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1030275" y="627750"/>
            <a:ext cx="3600000" cy="3600000"/>
          </a:xfrm>
          <a:prstGeom prst="arc">
            <a:avLst>
              <a:gd fmla="val 8831950" name="adj1"/>
              <a:gd fmla="val 8829788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rot="-5400000">
            <a:off x="607950" y="2822175"/>
            <a:ext cx="1194000" cy="5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Controlador robot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 flipH="1" rot="10800000">
            <a:off x="5734050" y="2779250"/>
            <a:ext cx="2286000" cy="1619400"/>
          </a:xfrm>
          <a:prstGeom prst="bentConnector3">
            <a:avLst>
              <a:gd fmla="val 100417" name="adj1"/>
            </a:avLst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5734050" y="485775"/>
            <a:ext cx="2286000" cy="1760400"/>
          </a:xfrm>
          <a:prstGeom prst="bentConnector3">
            <a:avLst>
              <a:gd fmla="val 100000" name="adj1"/>
            </a:avLst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/>
          <p:nvPr/>
        </p:nvSpPr>
        <p:spPr>
          <a:xfrm>
            <a:off x="914400" y="462800"/>
            <a:ext cx="4495838" cy="3935966"/>
          </a:xfrm>
          <a:custGeom>
            <a:rect b="b" l="l" r="r" t="t"/>
            <a:pathLst>
              <a:path extrusionOk="0" h="127254" w="88392">
                <a:moveTo>
                  <a:pt x="88392" y="127254"/>
                </a:moveTo>
                <a:lnTo>
                  <a:pt x="0" y="127254"/>
                </a:lnTo>
                <a:lnTo>
                  <a:pt x="0" y="0"/>
                </a:lnTo>
                <a:lnTo>
                  <a:pt x="84201" y="0"/>
                </a:lnTo>
              </a:path>
            </a:pathLst>
          </a:cu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6"/>
          <p:cNvSpPr/>
          <p:nvPr/>
        </p:nvSpPr>
        <p:spPr>
          <a:xfrm>
            <a:off x="5153950" y="198625"/>
            <a:ext cx="648300" cy="143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153950" y="3206425"/>
            <a:ext cx="648300" cy="143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584250" y="-76200"/>
            <a:ext cx="178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Ingreso de partes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03250" y="4562425"/>
            <a:ext cx="194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Salida de parte soldada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5478100" y="555775"/>
            <a:ext cx="10500" cy="717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5478100" y="3563575"/>
            <a:ext cx="10500" cy="717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 rot="-5400000">
            <a:off x="2894550" y="2142300"/>
            <a:ext cx="33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Matriz de sujeción de pieza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Movimiento realizado por operario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6650" y="880200"/>
            <a:ext cx="648300" cy="30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873300" y="476400"/>
            <a:ext cx="195000" cy="40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873300" y="3958500"/>
            <a:ext cx="195000" cy="40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703800" y="927825"/>
            <a:ext cx="530100" cy="29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4943500" y="1707025"/>
            <a:ext cx="534600" cy="236100"/>
          </a:xfrm>
          <a:prstGeom prst="bentConnector3">
            <a:avLst>
              <a:gd fmla="val -1553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4953100" y="2865025"/>
            <a:ext cx="525000" cy="265200"/>
          </a:xfrm>
          <a:prstGeom prst="bentConnector3">
            <a:avLst>
              <a:gd fmla="val 233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89025" y="2148235"/>
            <a:ext cx="511675" cy="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 rot="-5400000">
            <a:off x="5118450" y="2150713"/>
            <a:ext cx="151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Operario sujetador piezas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705750" y="929400"/>
            <a:ext cx="5301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705750" y="2688825"/>
            <a:ext cx="5301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703800" y="593875"/>
            <a:ext cx="543000" cy="189000"/>
          </a:xfrm>
          <a:prstGeom prst="arc">
            <a:avLst>
              <a:gd fmla="val 19726852" name="adj1"/>
              <a:gd fmla="val 12921861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186625" y="373725"/>
            <a:ext cx="69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Giro manual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 rot="-5400000">
            <a:off x="3463500" y="1319550"/>
            <a:ext cx="101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Espacio espaldar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5400000">
            <a:off x="3463500" y="3078975"/>
            <a:ext cx="101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Espacio espaldar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497700" y="1273675"/>
            <a:ext cx="760333" cy="2289932"/>
          </a:xfrm>
          <a:custGeom>
            <a:rect b="b" l="l" r="r" t="t"/>
            <a:pathLst>
              <a:path extrusionOk="0" h="60198" w="39243">
                <a:moveTo>
                  <a:pt x="38862" y="60198"/>
                </a:moveTo>
                <a:lnTo>
                  <a:pt x="0" y="60198"/>
                </a:lnTo>
                <a:lnTo>
                  <a:pt x="0" y="0"/>
                </a:lnTo>
                <a:lnTo>
                  <a:pt x="38100" y="0"/>
                </a:lnTo>
                <a:lnTo>
                  <a:pt x="38100" y="8001"/>
                </a:lnTo>
                <a:lnTo>
                  <a:pt x="9906" y="8001"/>
                </a:lnTo>
                <a:lnTo>
                  <a:pt x="10287" y="51816"/>
                </a:lnTo>
                <a:lnTo>
                  <a:pt x="39243" y="51816"/>
                </a:lnTo>
                <a:close/>
              </a:path>
            </a:pathLst>
          </a:cu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 txBox="1"/>
          <p:nvPr/>
        </p:nvSpPr>
        <p:spPr>
          <a:xfrm rot="-5400000">
            <a:off x="6177050" y="2128226"/>
            <a:ext cx="164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Zona protección radiación lumínica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2417875" y="2162663"/>
            <a:ext cx="1697950" cy="511800"/>
            <a:chOff x="1880650" y="2301775"/>
            <a:chExt cx="1697950" cy="511800"/>
          </a:xfrm>
        </p:grpSpPr>
        <p:sp>
          <p:nvSpPr>
            <p:cNvPr id="100" name="Google Shape;100;p16"/>
            <p:cNvSpPr/>
            <p:nvPr/>
          </p:nvSpPr>
          <p:spPr>
            <a:xfrm>
              <a:off x="3140000" y="2510150"/>
              <a:ext cx="438600" cy="114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426200" y="2510150"/>
              <a:ext cx="152400" cy="114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208525" y="2425075"/>
              <a:ext cx="696600" cy="265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880650" y="2301775"/>
              <a:ext cx="543000" cy="5118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905125" y="2322200"/>
              <a:ext cx="252300" cy="490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" name="Google Shape;105;p16"/>
          <p:cNvCxnSpPr/>
          <p:nvPr/>
        </p:nvCxnSpPr>
        <p:spPr>
          <a:xfrm flipH="1">
            <a:off x="7517225" y="2343150"/>
            <a:ext cx="720000" cy="3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7521600" y="2659900"/>
            <a:ext cx="720000" cy="3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 rot="-5400000">
            <a:off x="7818425" y="2153725"/>
            <a:ext cx="139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Entrada/salida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de operario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618200" y="3819100"/>
            <a:ext cx="1080000" cy="1080000"/>
          </a:xfrm>
          <a:prstGeom prst="arc">
            <a:avLst>
              <a:gd fmla="val 6532" name="adj1"/>
              <a:gd fmla="val 542922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>
            <a:stCxn id="108" idx="1"/>
            <a:endCxn id="108" idx="2"/>
          </p:cNvCxnSpPr>
          <p:nvPr/>
        </p:nvCxnSpPr>
        <p:spPr>
          <a:xfrm flipH="1">
            <a:off x="2153700" y="4359100"/>
            <a:ext cx="4500" cy="54000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2315800" y="4281475"/>
            <a:ext cx="10500" cy="717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2544400" y="4281475"/>
            <a:ext cx="10500" cy="717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355875" y="4448250"/>
            <a:ext cx="194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Entrada/salida mantenimiento celda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/>
          <p:nvPr/>
        </p:nvSpPr>
        <p:spPr>
          <a:xfrm rot="-5400000">
            <a:off x="607950" y="1628175"/>
            <a:ext cx="1194000" cy="5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Equipo soldadura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