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a96e756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a96e756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1" Type="http://schemas.openxmlformats.org/officeDocument/2006/relationships/image" Target="../media/image8.png"/><Relationship Id="rId10" Type="http://schemas.openxmlformats.org/officeDocument/2006/relationships/image" Target="../media/image9.png"/><Relationship Id="rId9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056126" y="2767351"/>
            <a:ext cx="2376000" cy="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891901" y="2839351"/>
            <a:ext cx="2376000" cy="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186276" y="2839351"/>
            <a:ext cx="2376000" cy="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685651" y="2767351"/>
            <a:ext cx="2376000" cy="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140575" y="1219352"/>
            <a:ext cx="864002" cy="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830975" y="2011352"/>
            <a:ext cx="864002" cy="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278650" y="2011352"/>
            <a:ext cx="864002" cy="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974100" y="1898888"/>
            <a:ext cx="1463700" cy="1622700"/>
            <a:chOff x="3564900" y="1670288"/>
            <a:chExt cx="1463700" cy="1622700"/>
          </a:xfrm>
        </p:grpSpPr>
        <p:sp>
          <p:nvSpPr>
            <p:cNvPr id="62" name="Google Shape;62;p13"/>
            <p:cNvSpPr/>
            <p:nvPr/>
          </p:nvSpPr>
          <p:spPr>
            <a:xfrm>
              <a:off x="3564900" y="1670288"/>
              <a:ext cx="1463700" cy="1622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09238" y="2723629"/>
              <a:ext cx="1322674" cy="497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71528" y="1755624"/>
              <a:ext cx="998098" cy="249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3"/>
            <p:cNvPicPr preferRelativeResize="0"/>
            <p:nvPr/>
          </p:nvPicPr>
          <p:blipFill rotWithShape="1">
            <a:blip r:embed="rId6">
              <a:alphaModFix/>
            </a:blip>
            <a:srcRect b="16124" l="8337" r="8702" t="4717"/>
            <a:stretch/>
          </p:blipFill>
          <p:spPr>
            <a:xfrm>
              <a:off x="3710212" y="2036700"/>
              <a:ext cx="1120725" cy="6523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3"/>
          <p:cNvGrpSpPr/>
          <p:nvPr/>
        </p:nvGrpSpPr>
        <p:grpSpPr>
          <a:xfrm>
            <a:off x="2531125" y="1882050"/>
            <a:ext cx="1463700" cy="1622700"/>
            <a:chOff x="6722125" y="1653450"/>
            <a:chExt cx="1463700" cy="1622700"/>
          </a:xfrm>
        </p:grpSpPr>
        <p:sp>
          <p:nvSpPr>
            <p:cNvPr id="67" name="Google Shape;67;p13"/>
            <p:cNvSpPr/>
            <p:nvPr/>
          </p:nvSpPr>
          <p:spPr>
            <a:xfrm>
              <a:off x="6722125" y="1653450"/>
              <a:ext cx="1463700" cy="1622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54928" y="1755624"/>
              <a:ext cx="998098" cy="249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92650" y="2060903"/>
              <a:ext cx="1322649" cy="603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92638" y="2751754"/>
              <a:ext cx="1322674" cy="497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" name="Google Shape;71;p13"/>
          <p:cNvGrpSpPr/>
          <p:nvPr/>
        </p:nvGrpSpPr>
        <p:grpSpPr>
          <a:xfrm>
            <a:off x="4617225" y="49872"/>
            <a:ext cx="1910700" cy="1280700"/>
            <a:chOff x="4769625" y="126072"/>
            <a:chExt cx="1910700" cy="1280700"/>
          </a:xfrm>
        </p:grpSpPr>
        <p:sp>
          <p:nvSpPr>
            <p:cNvPr id="72" name="Google Shape;72;p13"/>
            <p:cNvSpPr/>
            <p:nvPr/>
          </p:nvSpPr>
          <p:spPr>
            <a:xfrm>
              <a:off x="4769625" y="126072"/>
              <a:ext cx="1910700" cy="1280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3" name="Google Shape;73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034675" y="679036"/>
              <a:ext cx="1463700" cy="6342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830925" y="194624"/>
              <a:ext cx="1785325" cy="4217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51" y="1615351"/>
            <a:ext cx="8568000" cy="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108375" y="1338438"/>
            <a:ext cx="39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Open Platform Communications (OPC)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6610700" y="490125"/>
            <a:ext cx="15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Servidor OPC UA</a:t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793250" y="1615350"/>
            <a:ext cx="8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OPC UA</a:t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2442975" y="1615350"/>
            <a:ext cx="8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OPC DA</a:t>
            </a:r>
            <a:endParaRPr/>
          </a:p>
        </p:txBody>
      </p:sp>
      <p:grpSp>
        <p:nvGrpSpPr>
          <p:cNvPr id="80" name="Google Shape;80;p13"/>
          <p:cNvGrpSpPr/>
          <p:nvPr/>
        </p:nvGrpSpPr>
        <p:grpSpPr>
          <a:xfrm>
            <a:off x="3231875" y="3641075"/>
            <a:ext cx="1463700" cy="911700"/>
            <a:chOff x="4209225" y="3945875"/>
            <a:chExt cx="1463700" cy="911700"/>
          </a:xfrm>
        </p:grpSpPr>
        <p:sp>
          <p:nvSpPr>
            <p:cNvPr id="81" name="Google Shape;81;p13"/>
            <p:cNvSpPr/>
            <p:nvPr/>
          </p:nvSpPr>
          <p:spPr>
            <a:xfrm>
              <a:off x="4209225" y="3945875"/>
              <a:ext cx="1388100" cy="911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2" name="Google Shape;82;p13"/>
            <p:cNvPicPr preferRelativeResize="0"/>
            <p:nvPr/>
          </p:nvPicPr>
          <p:blipFill rotWithShape="1">
            <a:blip r:embed="rId10">
              <a:alphaModFix/>
            </a:blip>
            <a:srcRect b="22355" l="9097" r="6585" t="22717"/>
            <a:stretch/>
          </p:blipFill>
          <p:spPr>
            <a:xfrm>
              <a:off x="4304554" y="4376975"/>
              <a:ext cx="1121533" cy="400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3"/>
            <p:cNvSpPr txBox="1"/>
            <p:nvPr/>
          </p:nvSpPr>
          <p:spPr>
            <a:xfrm>
              <a:off x="4209225" y="3945875"/>
              <a:ext cx="1463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/>
                <a:t>Celda moldeo PU</a:t>
              </a:r>
              <a:endParaRPr sz="1100"/>
            </a:p>
          </p:txBody>
        </p:sp>
      </p:grpSp>
      <p:grpSp>
        <p:nvGrpSpPr>
          <p:cNvPr id="84" name="Google Shape;84;p13"/>
          <p:cNvGrpSpPr/>
          <p:nvPr/>
        </p:nvGrpSpPr>
        <p:grpSpPr>
          <a:xfrm>
            <a:off x="4695575" y="3641075"/>
            <a:ext cx="1463700" cy="911700"/>
            <a:chOff x="4209225" y="3945875"/>
            <a:chExt cx="1463700" cy="911700"/>
          </a:xfrm>
        </p:grpSpPr>
        <p:sp>
          <p:nvSpPr>
            <p:cNvPr id="85" name="Google Shape;85;p13"/>
            <p:cNvSpPr/>
            <p:nvPr/>
          </p:nvSpPr>
          <p:spPr>
            <a:xfrm>
              <a:off x="4209225" y="3945875"/>
              <a:ext cx="1388100" cy="911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6" name="Google Shape;86;p13"/>
            <p:cNvPicPr preferRelativeResize="0"/>
            <p:nvPr/>
          </p:nvPicPr>
          <p:blipFill rotWithShape="1">
            <a:blip r:embed="rId10">
              <a:alphaModFix/>
            </a:blip>
            <a:srcRect b="22355" l="9097" r="6585" t="22717"/>
            <a:stretch/>
          </p:blipFill>
          <p:spPr>
            <a:xfrm>
              <a:off x="4304554" y="4376975"/>
              <a:ext cx="1121533" cy="400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3"/>
            <p:cNvSpPr txBox="1"/>
            <p:nvPr/>
          </p:nvSpPr>
          <p:spPr>
            <a:xfrm>
              <a:off x="4209225" y="3945875"/>
              <a:ext cx="1463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/>
                <a:t>Celda Extrusión PP</a:t>
              </a:r>
              <a:endParaRPr sz="1100"/>
            </a:p>
          </p:txBody>
        </p:sp>
      </p:grpSp>
      <p:grpSp>
        <p:nvGrpSpPr>
          <p:cNvPr id="88" name="Google Shape;88;p13"/>
          <p:cNvGrpSpPr/>
          <p:nvPr/>
        </p:nvGrpSpPr>
        <p:grpSpPr>
          <a:xfrm>
            <a:off x="6159275" y="3641075"/>
            <a:ext cx="1463700" cy="911700"/>
            <a:chOff x="4209225" y="3945875"/>
            <a:chExt cx="1463700" cy="911700"/>
          </a:xfrm>
        </p:grpSpPr>
        <p:sp>
          <p:nvSpPr>
            <p:cNvPr id="89" name="Google Shape;89;p13"/>
            <p:cNvSpPr/>
            <p:nvPr/>
          </p:nvSpPr>
          <p:spPr>
            <a:xfrm>
              <a:off x="4209225" y="3945875"/>
              <a:ext cx="1388100" cy="911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0" name="Google Shape;90;p13"/>
            <p:cNvPicPr preferRelativeResize="0"/>
            <p:nvPr/>
          </p:nvPicPr>
          <p:blipFill rotWithShape="1">
            <a:blip r:embed="rId10">
              <a:alphaModFix/>
            </a:blip>
            <a:srcRect b="22355" l="9097" r="6585" t="22717"/>
            <a:stretch/>
          </p:blipFill>
          <p:spPr>
            <a:xfrm>
              <a:off x="4304554" y="4376975"/>
              <a:ext cx="1121533" cy="400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3"/>
            <p:cNvSpPr txBox="1"/>
            <p:nvPr/>
          </p:nvSpPr>
          <p:spPr>
            <a:xfrm>
              <a:off x="4209225" y="3945875"/>
              <a:ext cx="1463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/>
                <a:t>Celda Soldadura</a:t>
              </a:r>
              <a:endParaRPr sz="1100"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4771325" y="4552775"/>
            <a:ext cx="131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Lógica principal en Studio 5000</a:t>
            </a:r>
            <a:endParaRPr sz="1200"/>
          </a:p>
        </p:txBody>
      </p:sp>
      <p:sp>
        <p:nvSpPr>
          <p:cNvPr id="93" name="Google Shape;93;p13"/>
          <p:cNvSpPr txBox="1"/>
          <p:nvPr/>
        </p:nvSpPr>
        <p:spPr>
          <a:xfrm>
            <a:off x="6217550" y="4552775"/>
            <a:ext cx="131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Lógica principal en Studio 5000</a:t>
            </a:r>
            <a:endParaRPr sz="1200"/>
          </a:p>
        </p:txBody>
      </p:sp>
      <p:sp>
        <p:nvSpPr>
          <p:cNvPr id="94" name="Google Shape;94;p13"/>
          <p:cNvSpPr txBox="1"/>
          <p:nvPr/>
        </p:nvSpPr>
        <p:spPr>
          <a:xfrm>
            <a:off x="3325100" y="4552775"/>
            <a:ext cx="131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Lógica principal en NX</a:t>
            </a:r>
            <a:endParaRPr sz="1200"/>
          </a:p>
        </p:txBody>
      </p:sp>
      <p:grpSp>
        <p:nvGrpSpPr>
          <p:cNvPr id="95" name="Google Shape;95;p13"/>
          <p:cNvGrpSpPr/>
          <p:nvPr/>
        </p:nvGrpSpPr>
        <p:grpSpPr>
          <a:xfrm>
            <a:off x="7588025" y="3641075"/>
            <a:ext cx="1463700" cy="911700"/>
            <a:chOff x="4209225" y="3945875"/>
            <a:chExt cx="1463700" cy="911700"/>
          </a:xfrm>
        </p:grpSpPr>
        <p:sp>
          <p:nvSpPr>
            <p:cNvPr id="96" name="Google Shape;96;p13"/>
            <p:cNvSpPr/>
            <p:nvPr/>
          </p:nvSpPr>
          <p:spPr>
            <a:xfrm>
              <a:off x="4209225" y="3945875"/>
              <a:ext cx="1388100" cy="911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4209225" y="3945875"/>
              <a:ext cx="1463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/>
                <a:t>Celda Soldadura</a:t>
              </a:r>
              <a:endParaRPr sz="1100"/>
            </a:p>
          </p:txBody>
        </p:sp>
      </p:grpSp>
      <p:sp>
        <p:nvSpPr>
          <p:cNvPr id="98" name="Google Shape;98;p13"/>
          <p:cNvSpPr txBox="1"/>
          <p:nvPr/>
        </p:nvSpPr>
        <p:spPr>
          <a:xfrm>
            <a:off x="7588025" y="4552775"/>
            <a:ext cx="131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Planeación trayectorias</a:t>
            </a:r>
            <a:endParaRPr sz="1200"/>
          </a:p>
        </p:txBody>
      </p:sp>
      <p:pic>
        <p:nvPicPr>
          <p:cNvPr id="99" name="Google Shape;99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67073" y="3946398"/>
            <a:ext cx="554100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1517325" y="636300"/>
            <a:ext cx="3310800" cy="1993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5618350" y="636300"/>
            <a:ext cx="1658700" cy="3188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1517400" y="3030850"/>
            <a:ext cx="3310800" cy="794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812175" y="1976700"/>
            <a:ext cx="1222200" cy="175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F1: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Producción normal</a:t>
            </a:r>
            <a:endParaRPr b="1"/>
          </a:p>
        </p:txBody>
      </p:sp>
      <p:sp>
        <p:nvSpPr>
          <p:cNvPr id="108" name="Google Shape;108;p14"/>
          <p:cNvSpPr/>
          <p:nvPr/>
        </p:nvSpPr>
        <p:spPr>
          <a:xfrm>
            <a:off x="3246875" y="675275"/>
            <a:ext cx="1342800" cy="6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</a:t>
            </a:r>
            <a:r>
              <a:rPr b="1" lang="es-419"/>
              <a:t>1: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Parada en estado inicial</a:t>
            </a:r>
            <a:endParaRPr b="1"/>
          </a:p>
        </p:txBody>
      </p:sp>
      <p:sp>
        <p:nvSpPr>
          <p:cNvPr id="109" name="Google Shape;109;p14"/>
          <p:cNvSpPr/>
          <p:nvPr/>
        </p:nvSpPr>
        <p:spPr>
          <a:xfrm>
            <a:off x="3246875" y="1773450"/>
            <a:ext cx="1342800" cy="6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A2: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/>
              <a:t>Parada solicitada final de ciclo</a:t>
            </a:r>
            <a:endParaRPr b="1" sz="1100"/>
          </a:p>
        </p:txBody>
      </p:sp>
      <p:cxnSp>
        <p:nvCxnSpPr>
          <p:cNvPr id="110" name="Google Shape;110;p14"/>
          <p:cNvCxnSpPr>
            <a:endCxn id="109" idx="3"/>
          </p:cNvCxnSpPr>
          <p:nvPr/>
        </p:nvCxnSpPr>
        <p:spPr>
          <a:xfrm rot="10800000">
            <a:off x="4589675" y="2093100"/>
            <a:ext cx="1208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5211525" y="1976700"/>
            <a:ext cx="3600" cy="2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4"/>
          <p:cNvSpPr txBox="1"/>
          <p:nvPr/>
        </p:nvSpPr>
        <p:spPr>
          <a:xfrm>
            <a:off x="4918025" y="1684525"/>
            <a:ext cx="6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stop</a:t>
            </a:r>
            <a:endParaRPr sz="1200"/>
          </a:p>
        </p:txBody>
      </p:sp>
      <p:cxnSp>
        <p:nvCxnSpPr>
          <p:cNvPr id="113" name="Google Shape;113;p14"/>
          <p:cNvCxnSpPr>
            <a:stCxn id="108" idx="3"/>
            <a:endCxn id="114" idx="0"/>
          </p:cNvCxnSpPr>
          <p:nvPr/>
        </p:nvCxnSpPr>
        <p:spPr>
          <a:xfrm>
            <a:off x="4589675" y="994925"/>
            <a:ext cx="1833600" cy="10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4"/>
          <p:cNvCxnSpPr/>
          <p:nvPr/>
        </p:nvCxnSpPr>
        <p:spPr>
          <a:xfrm>
            <a:off x="5191900" y="878525"/>
            <a:ext cx="3600" cy="2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4"/>
          <p:cNvSpPr txBox="1"/>
          <p:nvPr/>
        </p:nvSpPr>
        <p:spPr>
          <a:xfrm>
            <a:off x="4888450" y="585425"/>
            <a:ext cx="6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start</a:t>
            </a:r>
            <a:endParaRPr sz="1200"/>
          </a:p>
        </p:txBody>
      </p:sp>
      <p:cxnSp>
        <p:nvCxnSpPr>
          <p:cNvPr id="117" name="Google Shape;117;p14"/>
          <p:cNvCxnSpPr>
            <a:stCxn id="109" idx="0"/>
            <a:endCxn id="108" idx="2"/>
          </p:cNvCxnSpPr>
          <p:nvPr/>
        </p:nvCxnSpPr>
        <p:spPr>
          <a:xfrm rot="10800000">
            <a:off x="3918275" y="1314450"/>
            <a:ext cx="0" cy="4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4"/>
          <p:cNvCxnSpPr/>
          <p:nvPr/>
        </p:nvCxnSpPr>
        <p:spPr>
          <a:xfrm>
            <a:off x="3805475" y="1549588"/>
            <a:ext cx="2256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4"/>
          <p:cNvSpPr txBox="1"/>
          <p:nvPr/>
        </p:nvSpPr>
        <p:spPr>
          <a:xfrm>
            <a:off x="3118175" y="1359363"/>
            <a:ext cx="80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fin ciclo</a:t>
            </a:r>
            <a:endParaRPr sz="1200"/>
          </a:p>
        </p:txBody>
      </p:sp>
      <p:sp>
        <p:nvSpPr>
          <p:cNvPr id="120" name="Google Shape;120;p14"/>
          <p:cNvSpPr/>
          <p:nvPr/>
        </p:nvSpPr>
        <p:spPr>
          <a:xfrm>
            <a:off x="1757200" y="1101300"/>
            <a:ext cx="1342800" cy="6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A6: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Puesta en estado inicial</a:t>
            </a:r>
            <a:endParaRPr b="1"/>
          </a:p>
        </p:txBody>
      </p:sp>
      <p:cxnSp>
        <p:nvCxnSpPr>
          <p:cNvPr id="121" name="Google Shape;121;p14"/>
          <p:cNvCxnSpPr>
            <a:stCxn id="120" idx="0"/>
            <a:endCxn id="108" idx="1"/>
          </p:cNvCxnSpPr>
          <p:nvPr/>
        </p:nvCxnSpPr>
        <p:spPr>
          <a:xfrm rot="-5400000">
            <a:off x="2784550" y="638850"/>
            <a:ext cx="106500" cy="81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4"/>
          <p:cNvCxnSpPr/>
          <p:nvPr/>
        </p:nvCxnSpPr>
        <p:spPr>
          <a:xfrm>
            <a:off x="2771575" y="857200"/>
            <a:ext cx="3600" cy="2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4"/>
          <p:cNvSpPr txBox="1"/>
          <p:nvPr/>
        </p:nvSpPr>
        <p:spPr>
          <a:xfrm>
            <a:off x="2084125" y="535900"/>
            <a:ext cx="75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cond. iniciales</a:t>
            </a:r>
            <a:endParaRPr sz="1200"/>
          </a:p>
        </p:txBody>
      </p:sp>
      <p:sp>
        <p:nvSpPr>
          <p:cNvPr id="124" name="Google Shape;124;p14"/>
          <p:cNvSpPr/>
          <p:nvPr/>
        </p:nvSpPr>
        <p:spPr>
          <a:xfrm>
            <a:off x="2641725" y="3088250"/>
            <a:ext cx="1947900" cy="6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D1</a:t>
            </a:r>
            <a:r>
              <a:rPr b="1" lang="es-419"/>
              <a:t>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Parada de emergencia</a:t>
            </a:r>
            <a:endParaRPr b="1"/>
          </a:p>
        </p:txBody>
      </p:sp>
      <p:cxnSp>
        <p:nvCxnSpPr>
          <p:cNvPr id="125" name="Google Shape;125;p14"/>
          <p:cNvCxnSpPr>
            <a:stCxn id="124" idx="1"/>
            <a:endCxn id="126" idx="2"/>
          </p:cNvCxnSpPr>
          <p:nvPr/>
        </p:nvCxnSpPr>
        <p:spPr>
          <a:xfrm rot="10800000">
            <a:off x="2428725" y="2539700"/>
            <a:ext cx="213000" cy="868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2315800" y="2876750"/>
            <a:ext cx="2256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4"/>
          <p:cNvCxnSpPr/>
          <p:nvPr/>
        </p:nvCxnSpPr>
        <p:spPr>
          <a:xfrm rot="10800000">
            <a:off x="4589650" y="3402475"/>
            <a:ext cx="12081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4"/>
          <p:cNvCxnSpPr/>
          <p:nvPr/>
        </p:nvCxnSpPr>
        <p:spPr>
          <a:xfrm>
            <a:off x="5211525" y="3285975"/>
            <a:ext cx="3600" cy="2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4"/>
          <p:cNvSpPr txBox="1"/>
          <p:nvPr/>
        </p:nvSpPr>
        <p:spPr>
          <a:xfrm>
            <a:off x="4741275" y="3383725"/>
            <a:ext cx="94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emergency </a:t>
            </a:r>
            <a:r>
              <a:rPr lang="es-419" sz="1200"/>
              <a:t>stop</a:t>
            </a:r>
            <a:endParaRPr sz="1200"/>
          </a:p>
        </p:txBody>
      </p:sp>
      <p:sp>
        <p:nvSpPr>
          <p:cNvPr id="131" name="Google Shape;131;p14"/>
          <p:cNvSpPr txBox="1"/>
          <p:nvPr/>
        </p:nvSpPr>
        <p:spPr>
          <a:xfrm>
            <a:off x="1621800" y="357850"/>
            <a:ext cx="320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4A86E8"/>
                </a:solidFill>
              </a:rPr>
              <a:t>A - Procedimientos de parada</a:t>
            </a:r>
            <a:endParaRPr b="1" sz="1200">
              <a:solidFill>
                <a:srgbClr val="4A86E8"/>
              </a:solidFill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1621800" y="3727650"/>
            <a:ext cx="320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FF0000"/>
                </a:solidFill>
              </a:rPr>
              <a:t>D -</a:t>
            </a:r>
            <a:r>
              <a:rPr b="1" lang="es-419" sz="1200">
                <a:solidFill>
                  <a:srgbClr val="FF0000"/>
                </a:solidFill>
              </a:rPr>
              <a:t> Procesos en defecto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133" name="Google Shape;133;p14"/>
          <p:cNvSpPr txBox="1"/>
          <p:nvPr/>
        </p:nvSpPr>
        <p:spPr>
          <a:xfrm rot="5400000">
            <a:off x="5941600" y="2200350"/>
            <a:ext cx="288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00FF00"/>
                </a:solidFill>
              </a:rPr>
              <a:t>F</a:t>
            </a:r>
            <a:r>
              <a:rPr b="1" lang="es-419" sz="1200">
                <a:solidFill>
                  <a:srgbClr val="00FF00"/>
                </a:solidFill>
              </a:rPr>
              <a:t> - Procesos en funcionamiento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1757200" y="1900500"/>
            <a:ext cx="1342800" cy="6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A5: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900"/>
              <a:t>Preparación posterior al defecto</a:t>
            </a:r>
            <a:endParaRPr b="1" sz="900"/>
          </a:p>
        </p:txBody>
      </p:sp>
      <p:sp>
        <p:nvSpPr>
          <p:cNvPr id="134" name="Google Shape;134;p14"/>
          <p:cNvSpPr txBox="1"/>
          <p:nvPr/>
        </p:nvSpPr>
        <p:spPr>
          <a:xfrm>
            <a:off x="2481450" y="2674525"/>
            <a:ext cx="120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mantenimiento</a:t>
            </a:r>
            <a:endParaRPr sz="1200"/>
          </a:p>
        </p:txBody>
      </p:sp>
      <p:cxnSp>
        <p:nvCxnSpPr>
          <p:cNvPr id="135" name="Google Shape;135;p14"/>
          <p:cNvCxnSpPr>
            <a:stCxn id="126" idx="0"/>
            <a:endCxn id="120" idx="2"/>
          </p:cNvCxnSpPr>
          <p:nvPr/>
        </p:nvCxnSpPr>
        <p:spPr>
          <a:xfrm rot="10800000">
            <a:off x="2428600" y="1740600"/>
            <a:ext cx="0" cy="1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4"/>
          <p:cNvCxnSpPr/>
          <p:nvPr/>
        </p:nvCxnSpPr>
        <p:spPr>
          <a:xfrm>
            <a:off x="2315800" y="1849650"/>
            <a:ext cx="2256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4"/>
          <p:cNvSpPr txBox="1"/>
          <p:nvPr/>
        </p:nvSpPr>
        <p:spPr>
          <a:xfrm>
            <a:off x="1255350" y="1660950"/>
            <a:ext cx="134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! </a:t>
            </a:r>
            <a:r>
              <a:rPr lang="es-419" sz="800"/>
              <a:t>mantenimiento</a:t>
            </a:r>
            <a:endParaRPr sz="800"/>
          </a:p>
        </p:txBody>
      </p:sp>
      <p:sp>
        <p:nvSpPr>
          <p:cNvPr id="114" name="Google Shape;114;p14"/>
          <p:cNvSpPr/>
          <p:nvPr/>
        </p:nvSpPr>
        <p:spPr>
          <a:xfrm>
            <a:off x="5812175" y="1101300"/>
            <a:ext cx="1222200" cy="6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F2</a:t>
            </a:r>
            <a:r>
              <a:rPr b="1" lang="es-419"/>
              <a:t>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Marcha de preparación</a:t>
            </a:r>
            <a:endParaRPr b="1"/>
          </a:p>
        </p:txBody>
      </p:sp>
      <p:cxnSp>
        <p:nvCxnSpPr>
          <p:cNvPr id="138" name="Google Shape;138;p14"/>
          <p:cNvCxnSpPr>
            <a:stCxn id="114" idx="2"/>
            <a:endCxn id="107" idx="0"/>
          </p:cNvCxnSpPr>
          <p:nvPr/>
        </p:nvCxnSpPr>
        <p:spPr>
          <a:xfrm>
            <a:off x="6423275" y="1740600"/>
            <a:ext cx="0" cy="2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