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Titillium Web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e5ff495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e5ff495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f1c4959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f1c4959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f1c49599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f1c49599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1c4959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1c4959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f1c49599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f1c4959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eaff22f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eaff22f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e5ff495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e5ff495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f1c49599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f1c49599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e523dc8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e523dc8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1c4959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1c4959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f1c49599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f1c49599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1c49599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1c49599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5ff495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e5ff495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e5ff49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e5ff49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e5ff495d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e5ff495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e5ff495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e5ff495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2.png"/><Relationship Id="rId2" Type="http://schemas.openxmlformats.org/officeDocument/2006/relationships/image" Target="../media/image15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 rot="672368">
            <a:off x="-3145058" y="-836517"/>
            <a:ext cx="16895789" cy="70480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  <a:defRPr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0" y="4749907"/>
            <a:ext cx="1474370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8030075" y="84399"/>
            <a:ext cx="991073" cy="148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disccworkshop.org/assets/pdfs/DISCC_2023_paper_5.pdf" TargetMode="External"/><Relationship Id="rId5" Type="http://schemas.openxmlformats.org/officeDocument/2006/relationships/hyperlink" Target="https://disccworkshop.org/assets/pdfs/DISCC_2023_paper_5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Systems</a:t>
            </a:r>
            <a:r>
              <a:rPr lang="en"/>
              <a:t> Team Update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374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1/12/2024</a:t>
            </a:r>
            <a:endParaRPr sz="2000"/>
          </a:p>
        </p:txBody>
      </p:sp>
      <p:sp>
        <p:nvSpPr>
          <p:cNvPr id="59" name="Google Shape;59;p13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758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 McLeod and Cory Brynds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 2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438" y="1068775"/>
            <a:ext cx="544912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Scripts for Build/Test Automation and Administration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83800" y="1232350"/>
            <a:ext cx="8448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Benchmark.sh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Intakes LOTS of parameters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builds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runs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analyzes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saves to csv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Runner.sh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Takes generated parameters and supervises the execution of Benchmark.sh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Combination Generator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383800" y="1232350"/>
            <a:ext cx="6354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will be running our OpenFHE application with different build parameters and run-time test parameters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need to test lots of parameters ranges and their respective combinations (think truth table)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can we automate the generation of the parameters required for each build/test?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700" y="1182226"/>
            <a:ext cx="1825900" cy="3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Combination Generator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83800" y="1232350"/>
            <a:ext cx="34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Python! For-Loops!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Just select your parameter values and it outputs a combinational list for consumption by our testing toolkit!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Automation!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175" y="1065000"/>
            <a:ext cx="4210749" cy="386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Combination Generator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83800" y="1232350"/>
            <a:ext cx="635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It even minimizes rebuilds and estimates the runtime based on the number of builds/runs! 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88" y="2067226"/>
            <a:ext cx="8151624" cy="10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383800" y="3172225"/>
            <a:ext cx="635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It’s very precise… but not accurate (the runtime changes wildly based on the parameters).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Uploading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83800" y="1232350"/>
            <a:ext cx="6354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used MongoDB to host our database in the cloud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pc can connect with the right certificate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Automatic benchmarking upload upon test suite completion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450" y="2802250"/>
            <a:ext cx="4740014" cy="20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for the Systems Team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83800" y="1232350"/>
            <a:ext cx="5592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Next Steps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Complete test program with final </a:t>
            </a: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parameter list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Collect initial data with varied parameters and build settings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Share profiling data with Rex (and access to more processing power / varied CPUs)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Near future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Integrate the LWE Estimator tool into the benchmarking workflow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 a neural network based on the profiling data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2418" l="35303" r="35435" t="1969"/>
          <a:stretch/>
        </p:blipFill>
        <p:spPr>
          <a:xfrm>
            <a:off x="6391950" y="74325"/>
            <a:ext cx="2675702" cy="491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150" y="2700611"/>
            <a:ext cx="1323000" cy="74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Overview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3800" y="1232350"/>
            <a:ext cx="8520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Project Planning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Developed Profiling Toolkit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 OpenFHE Benchmarking Application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Scripts for Build/Test Automation and Administration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Parameter Combination Generator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Significantly Increased the Ambient Room Temperature in Dr. Wu’s Office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75" y="1140025"/>
            <a:ext cx="80356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88" y="1091925"/>
            <a:ext cx="6967427" cy="34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Custom OpenFHE Benchmarking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83800" y="1232350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(Cory) broke down CKKS operations into </a:t>
            </a: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their</a:t>
            </a: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basic parts and created a custom user application in OpenFHE!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88" y="2013350"/>
            <a:ext cx="5400037" cy="286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Many CKKS Parameters!!!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025"/>
            <a:ext cx="8839197" cy="14408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5924275" y="2440100"/>
            <a:ext cx="1173900" cy="1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40225" y="2127600"/>
            <a:ext cx="1368300" cy="16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618925" y="2457050"/>
            <a:ext cx="2263200" cy="16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4404775" y="2288100"/>
            <a:ext cx="1368300" cy="16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40225" y="2440100"/>
            <a:ext cx="1756800" cy="16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827075" y="2288100"/>
            <a:ext cx="1368300" cy="16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032600" y="2440100"/>
            <a:ext cx="1551600" cy="16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52400" y="3617575"/>
            <a:ext cx="755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Ciphertext Modulus Q = q0 * q1 * q2 * … * qi * q’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Where q0: firstMod, q’: the special modulus, q1-qi: scalingMod, and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</a:t>
            </a: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is equal to the multiplicative depth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Benchmarking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025" y="526500"/>
            <a:ext cx="3989775" cy="43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54800" y="4289725"/>
            <a:ext cx="441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Sources: OpenFHE example documentation and </a:t>
            </a:r>
            <a:r>
              <a:rPr lang="en" sz="12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FHE for Computer</a:t>
            </a:r>
            <a:endParaRPr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5"/>
              </a:rPr>
              <a:t>Architects: A Fundamental Characterization Study</a:t>
            </a:r>
            <a:endParaRPr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Benchmarking Function: CKKS_MultRelin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50" y="1017725"/>
            <a:ext cx="6160373" cy="363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 1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50" y="1144425"/>
            <a:ext cx="54732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