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448" r:id="rId5"/>
    <p:sldId id="2462" r:id="rId6"/>
    <p:sldId id="2463" r:id="rId7"/>
    <p:sldId id="2471" r:id="rId8"/>
    <p:sldId id="2464" r:id="rId9"/>
    <p:sldId id="2465" r:id="rId10"/>
    <p:sldId id="2466" r:id="rId11"/>
    <p:sldId id="2467" r:id="rId12"/>
    <p:sldId id="2475" r:id="rId13"/>
    <p:sldId id="2476" r:id="rId14"/>
    <p:sldId id="2473" r:id="rId15"/>
    <p:sldId id="2477" r:id="rId16"/>
    <p:sldId id="2474" r:id="rId17"/>
    <p:sldId id="2478" r:id="rId18"/>
    <p:sldId id="2479" r:id="rId19"/>
    <p:sldId id="2480" r:id="rId20"/>
    <p:sldId id="2481" r:id="rId21"/>
    <p:sldId id="2482" r:id="rId22"/>
    <p:sldId id="2483" r:id="rId23"/>
    <p:sldId id="2484" r:id="rId24"/>
    <p:sldId id="2485" r:id="rId25"/>
    <p:sldId id="24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91062-335E-4BDB-AEEE-5FE49F0ACA3D}" v="99" dt="2023-11-09T22:03:55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5033" autoAdjust="0"/>
  </p:normalViewPr>
  <p:slideViewPr>
    <p:cSldViewPr snapToGrid="0">
      <p:cViewPr varScale="1">
        <p:scale>
          <a:sx n="63" d="100"/>
          <a:sy n="63" d="100"/>
        </p:scale>
        <p:origin x="916" y="5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Soriano" userId="7ded8e43-e89e-4874-8d58-a5ce2143139c" providerId="ADAL" clId="{DF091062-335E-4BDB-AEEE-5FE49F0ACA3D}"/>
    <pc:docChg chg="undo custSel addSld delSld modSld sldOrd modMainMaster">
      <pc:chgData name="Francisco Soriano" userId="7ded8e43-e89e-4874-8d58-a5ce2143139c" providerId="ADAL" clId="{DF091062-335E-4BDB-AEEE-5FE49F0ACA3D}" dt="2023-11-18T19:06:35.928" v="1997" actId="20577"/>
      <pc:docMkLst>
        <pc:docMk/>
      </pc:docMkLst>
      <pc:sldChg chg="del">
        <pc:chgData name="Francisco Soriano" userId="7ded8e43-e89e-4874-8d58-a5ce2143139c" providerId="ADAL" clId="{DF091062-335E-4BDB-AEEE-5FE49F0ACA3D}" dt="2023-11-08T17:13:08.991" v="0" actId="47"/>
        <pc:sldMkLst>
          <pc:docMk/>
          <pc:sldMk cId="1325373587" sldId="259"/>
        </pc:sldMkLst>
      </pc:sldChg>
      <pc:sldChg chg="del">
        <pc:chgData name="Francisco Soriano" userId="7ded8e43-e89e-4874-8d58-a5ce2143139c" providerId="ADAL" clId="{DF091062-335E-4BDB-AEEE-5FE49F0ACA3D}" dt="2023-11-08T17:13:16.686" v="3" actId="47"/>
        <pc:sldMkLst>
          <pc:docMk/>
          <pc:sldMk cId="2720361709" sldId="260"/>
        </pc:sldMkLst>
      </pc:sldChg>
      <pc:sldChg chg="del">
        <pc:chgData name="Francisco Soriano" userId="7ded8e43-e89e-4874-8d58-a5ce2143139c" providerId="ADAL" clId="{DF091062-335E-4BDB-AEEE-5FE49F0ACA3D}" dt="2023-11-08T17:13:21.757" v="5" actId="47"/>
        <pc:sldMkLst>
          <pc:docMk/>
          <pc:sldMk cId="1619265676" sldId="262"/>
        </pc:sldMkLst>
      </pc:sldChg>
      <pc:sldChg chg="modSp del">
        <pc:chgData name="Francisco Soriano" userId="7ded8e43-e89e-4874-8d58-a5ce2143139c" providerId="ADAL" clId="{DF091062-335E-4BDB-AEEE-5FE49F0ACA3D}" dt="2023-11-08T17:25:24.602" v="378" actId="47"/>
        <pc:sldMkLst>
          <pc:docMk/>
          <pc:sldMk cId="869470413" sldId="2432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869470413" sldId="2432"/>
            <ac:spMk id="2" creationId="{603DA247-2F35-4FB8-903D-FB32D7B852D9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869470413" sldId="2432"/>
            <ac:spMk id="3" creationId="{FBDE7135-9153-4AEB-AC1F-4B951B7A76F2}"/>
          </ac:spMkLst>
        </pc:spChg>
      </pc:sldChg>
      <pc:sldChg chg="del">
        <pc:chgData name="Francisco Soriano" userId="7ded8e43-e89e-4874-8d58-a5ce2143139c" providerId="ADAL" clId="{DF091062-335E-4BDB-AEEE-5FE49F0ACA3D}" dt="2023-11-08T17:13:12.245" v="2" actId="47"/>
        <pc:sldMkLst>
          <pc:docMk/>
          <pc:sldMk cId="2779095684" sldId="2433"/>
        </pc:sldMkLst>
      </pc:sldChg>
      <pc:sldChg chg="modSp setBg">
        <pc:chgData name="Francisco Soriano" userId="7ded8e43-e89e-4874-8d58-a5ce2143139c" providerId="ADAL" clId="{DF091062-335E-4BDB-AEEE-5FE49F0ACA3D}" dt="2023-11-08T17:23:21.064" v="345"/>
        <pc:sldMkLst>
          <pc:docMk/>
          <pc:sldMk cId="927727573" sldId="2436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927727573" sldId="2436"/>
            <ac:spMk id="8" creationId="{0B070B25-2BBC-49AC-9CFA-1CD7195DF2D6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927727573" sldId="2436"/>
            <ac:spMk id="9" creationId="{9E2524A0-105C-4170-BB48-CD0756FB3DFE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927727573" sldId="2436"/>
            <ac:spMk id="10" creationId="{6E57A531-5B0F-485D-A015-BC78AD089BA6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927727573" sldId="2436"/>
            <ac:picMk id="12" creationId="{4E709B75-16EA-4581-AED9-567DEF45A6B2}"/>
          </ac:picMkLst>
        </pc:pic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927727573" sldId="2436"/>
            <ac:picMk id="24" creationId="{E896B487-8C07-495F-95BF-B8F4960E1E8D}"/>
          </ac:picMkLst>
        </pc:pic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927727573" sldId="2436"/>
            <ac:picMk id="28" creationId="{D4D09222-33EB-4F99-9A89-51E2E1E97584}"/>
          </ac:picMkLst>
        </pc:picChg>
      </pc:sldChg>
      <pc:sldChg chg="modSp mod setBg">
        <pc:chgData name="Francisco Soriano" userId="7ded8e43-e89e-4874-8d58-a5ce2143139c" providerId="ADAL" clId="{DF091062-335E-4BDB-AEEE-5FE49F0ACA3D}" dt="2023-11-18T19:06:35.928" v="1997" actId="20577"/>
        <pc:sldMkLst>
          <pc:docMk/>
          <pc:sldMk cId="3927832306" sldId="2448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927832306" sldId="2448"/>
            <ac:spMk id="3" creationId="{C0AE828D-1E63-455F-949D-0C5454A7FE88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927832306" sldId="2448"/>
            <ac:spMk id="7" creationId="{5D865526-EC39-4780-A2A8-274A80A5C19B}"/>
          </ac:spMkLst>
        </pc:spChg>
        <pc:spChg chg="mod">
          <ac:chgData name="Francisco Soriano" userId="7ded8e43-e89e-4874-8d58-a5ce2143139c" providerId="ADAL" clId="{DF091062-335E-4BDB-AEEE-5FE49F0ACA3D}" dt="2023-11-18T19:06:35.928" v="1997" actId="20577"/>
          <ac:spMkLst>
            <pc:docMk/>
            <pc:sldMk cId="3927832306" sldId="2448"/>
            <ac:spMk id="9" creationId="{79DC1498-E692-42BA-B69F-6D37E6CFACA0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3927832306" sldId="2448"/>
            <ac:picMk id="8" creationId="{9AB29DBC-55D3-49D9-BB44-4936739C4B57}"/>
          </ac:picMkLst>
        </pc:picChg>
      </pc:sldChg>
      <pc:sldChg chg="modSp del setBg">
        <pc:chgData name="Francisco Soriano" userId="7ded8e43-e89e-4874-8d58-a5ce2143139c" providerId="ADAL" clId="{DF091062-335E-4BDB-AEEE-5FE49F0ACA3D}" dt="2023-11-08T17:25:25.182" v="379" actId="47"/>
        <pc:sldMkLst>
          <pc:docMk/>
          <pc:sldMk cId="839779156" sldId="2450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839779156" sldId="2450"/>
            <ac:spMk id="2" creationId="{DAF72BBC-FC90-4B63-96CA-ABED853DBAD0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839779156" sldId="2450"/>
            <ac:spMk id="5" creationId="{14AB6F96-E5E8-4B40-A18C-2D078D1C2D4F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839779156" sldId="2450"/>
            <ac:picMk id="8" creationId="{1D5DB266-C804-437C-AED7-3D057820D244}"/>
          </ac:picMkLst>
        </pc:picChg>
      </pc:sldChg>
      <pc:sldChg chg="del">
        <pc:chgData name="Francisco Soriano" userId="7ded8e43-e89e-4874-8d58-a5ce2143139c" providerId="ADAL" clId="{DF091062-335E-4BDB-AEEE-5FE49F0ACA3D}" dt="2023-11-08T17:13:10.491" v="1" actId="47"/>
        <pc:sldMkLst>
          <pc:docMk/>
          <pc:sldMk cId="2944765398" sldId="2451"/>
        </pc:sldMkLst>
      </pc:sldChg>
      <pc:sldChg chg="del">
        <pc:chgData name="Francisco Soriano" userId="7ded8e43-e89e-4874-8d58-a5ce2143139c" providerId="ADAL" clId="{DF091062-335E-4BDB-AEEE-5FE49F0ACA3D}" dt="2023-11-08T17:13:20.593" v="4" actId="47"/>
        <pc:sldMkLst>
          <pc:docMk/>
          <pc:sldMk cId="2129108354" sldId="2453"/>
        </pc:sldMkLst>
      </pc:sldChg>
      <pc:sldChg chg="del">
        <pc:chgData name="Francisco Soriano" userId="7ded8e43-e89e-4874-8d58-a5ce2143139c" providerId="ADAL" clId="{DF091062-335E-4BDB-AEEE-5FE49F0ACA3D}" dt="2023-11-08T17:13:22.400" v="6" actId="47"/>
        <pc:sldMkLst>
          <pc:docMk/>
          <pc:sldMk cId="714960598" sldId="2454"/>
        </pc:sldMkLst>
      </pc:sldChg>
      <pc:sldChg chg="del">
        <pc:chgData name="Francisco Soriano" userId="7ded8e43-e89e-4874-8d58-a5ce2143139c" providerId="ADAL" clId="{DF091062-335E-4BDB-AEEE-5FE49F0ACA3D}" dt="2023-11-08T17:13:23.075" v="7" actId="47"/>
        <pc:sldMkLst>
          <pc:docMk/>
          <pc:sldMk cId="3516891798" sldId="2456"/>
        </pc:sldMkLst>
      </pc:sldChg>
      <pc:sldChg chg="modSp del">
        <pc:chgData name="Francisco Soriano" userId="7ded8e43-e89e-4874-8d58-a5ce2143139c" providerId="ADAL" clId="{DF091062-335E-4BDB-AEEE-5FE49F0ACA3D}" dt="2023-11-08T17:25:25.857" v="380" actId="47"/>
        <pc:sldMkLst>
          <pc:docMk/>
          <pc:sldMk cId="3164405530" sldId="2457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164405530" sldId="2457"/>
            <ac:spMk id="2" creationId="{948DD8A0-BD53-4DBF-949B-0D64D12DADA9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164405530" sldId="2457"/>
            <ac:spMk id="3" creationId="{1D24B42B-925B-494C-A986-BD85E8117E1E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3164405530" sldId="2457"/>
            <ac:picMk id="13" creationId="{90BB9493-60B4-4B89-89CE-E1F8BF6C4D12}"/>
          </ac:picMkLst>
        </pc:picChg>
      </pc:sldChg>
      <pc:sldChg chg="modSp mod">
        <pc:chgData name="Francisco Soriano" userId="7ded8e43-e89e-4874-8d58-a5ce2143139c" providerId="ADAL" clId="{DF091062-335E-4BDB-AEEE-5FE49F0ACA3D}" dt="2023-11-17T21:24:37.841" v="1719" actId="20577"/>
        <pc:sldMkLst>
          <pc:docMk/>
          <pc:sldMk cId="1649098948" sldId="2462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1649098948" sldId="2462"/>
            <ac:spMk id="2" creationId="{BE3A87B3-0A27-4EE9-979E-B69581E476F0}"/>
          </ac:spMkLst>
        </pc:spChg>
        <pc:spChg chg="mod">
          <ac:chgData name="Francisco Soriano" userId="7ded8e43-e89e-4874-8d58-a5ce2143139c" providerId="ADAL" clId="{DF091062-335E-4BDB-AEEE-5FE49F0ACA3D}" dt="2023-11-17T21:24:37.841" v="1719" actId="20577"/>
          <ac:spMkLst>
            <pc:docMk/>
            <pc:sldMk cId="1649098948" sldId="2462"/>
            <ac:spMk id="6" creationId="{F3C89A40-EEAA-43AB-9A3A-B2CFDE450F1B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1649098948" sldId="2462"/>
            <ac:spMk id="7" creationId="{F29F8048-1E86-48F4-B246-D2F8C54B7EB1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1649098948" sldId="2462"/>
            <ac:picMk id="9" creationId="{FA4B24E5-7128-F1D6-A988-BFC1997A9456}"/>
          </ac:picMkLst>
        </pc:picChg>
      </pc:sldChg>
      <pc:sldChg chg="modSp">
        <pc:chgData name="Francisco Soriano" userId="7ded8e43-e89e-4874-8d58-a5ce2143139c" providerId="ADAL" clId="{DF091062-335E-4BDB-AEEE-5FE49F0ACA3D}" dt="2023-11-08T17:23:05.255" v="343"/>
        <pc:sldMkLst>
          <pc:docMk/>
          <pc:sldMk cId="76812750" sldId="2463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76812750" sldId="2463"/>
            <ac:spMk id="4" creationId="{53019754-F697-31CB-96C9-1D6BF72AD472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76812750" sldId="2463"/>
            <ac:spMk id="38" creationId="{A6FAEB9A-DE20-74E3-FFC7-C0B931CFA9FF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76812750" sldId="2463"/>
            <ac:picMk id="24" creationId="{95B7571B-3FF9-9BC2-DE34-1DA43FD81DAE}"/>
          </ac:picMkLst>
        </pc:picChg>
      </pc:sldChg>
      <pc:sldChg chg="addSp modSp mod">
        <pc:chgData name="Francisco Soriano" userId="7ded8e43-e89e-4874-8d58-a5ce2143139c" providerId="ADAL" clId="{DF091062-335E-4BDB-AEEE-5FE49F0ACA3D}" dt="2023-11-09T21:56:22.534" v="1381" actId="20577"/>
        <pc:sldMkLst>
          <pc:docMk/>
          <pc:sldMk cId="1747118121" sldId="2464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1747118121" sldId="2464"/>
            <ac:spMk id="3" creationId="{2F767F94-0259-7A98-377A-BF7C3581C942}"/>
          </ac:spMkLst>
        </pc:spChg>
        <pc:spChg chg="mod">
          <ac:chgData name="Francisco Soriano" userId="7ded8e43-e89e-4874-8d58-a5ce2143139c" providerId="ADAL" clId="{DF091062-335E-4BDB-AEEE-5FE49F0ACA3D}" dt="2023-11-08T17:26:21.093" v="382" actId="255"/>
          <ac:spMkLst>
            <pc:docMk/>
            <pc:sldMk cId="1747118121" sldId="2464"/>
            <ac:spMk id="12" creationId="{14364CA6-179F-C909-B4E5-840D1B5436D4}"/>
          </ac:spMkLst>
        </pc:spChg>
        <pc:spChg chg="mod">
          <ac:chgData name="Francisco Soriano" userId="7ded8e43-e89e-4874-8d58-a5ce2143139c" providerId="ADAL" clId="{DF091062-335E-4BDB-AEEE-5FE49F0ACA3D}" dt="2023-11-09T21:56:22.534" v="1381" actId="20577"/>
          <ac:spMkLst>
            <pc:docMk/>
            <pc:sldMk cId="1747118121" sldId="2464"/>
            <ac:spMk id="14" creationId="{0306029F-C5D9-9664-801C-BEE5D21879CD}"/>
          </ac:spMkLst>
        </pc:sp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1747118121" sldId="2464"/>
            <ac:picMk id="7" creationId="{E90C22DF-469E-1B28-5320-1F123577F3D9}"/>
          </ac:picMkLst>
        </pc:picChg>
        <pc:picChg chg="add mod">
          <ac:chgData name="Francisco Soriano" userId="7ded8e43-e89e-4874-8d58-a5ce2143139c" providerId="ADAL" clId="{DF091062-335E-4BDB-AEEE-5FE49F0ACA3D}" dt="2023-11-08T17:54:35.499" v="472" actId="1076"/>
          <ac:picMkLst>
            <pc:docMk/>
            <pc:sldMk cId="1747118121" sldId="2464"/>
            <ac:picMk id="9" creationId="{9F7CF444-9645-14BB-4863-B0843B2A2F71}"/>
          </ac:picMkLst>
        </pc:picChg>
      </pc:sldChg>
      <pc:sldChg chg="addSp delSp modSp mod">
        <pc:chgData name="Francisco Soriano" userId="7ded8e43-e89e-4874-8d58-a5ce2143139c" providerId="ADAL" clId="{DF091062-335E-4BDB-AEEE-5FE49F0ACA3D}" dt="2023-11-09T21:56:26.068" v="1386" actId="20577"/>
        <pc:sldMkLst>
          <pc:docMk/>
          <pc:sldMk cId="1341804278" sldId="2465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1341804278" sldId="2465"/>
            <ac:spMk id="3" creationId="{2F767F94-0259-7A98-377A-BF7C3581C942}"/>
          </ac:spMkLst>
        </pc:spChg>
        <pc:spChg chg="mod">
          <ac:chgData name="Francisco Soriano" userId="7ded8e43-e89e-4874-8d58-a5ce2143139c" providerId="ADAL" clId="{DF091062-335E-4BDB-AEEE-5FE49F0ACA3D}" dt="2023-11-09T21:56:26.068" v="1386" actId="20577"/>
          <ac:spMkLst>
            <pc:docMk/>
            <pc:sldMk cId="1341804278" sldId="2465"/>
            <ac:spMk id="14" creationId="{0306029F-C5D9-9664-801C-BEE5D21879CD}"/>
          </ac:spMkLst>
        </pc:spChg>
        <pc:picChg chg="del">
          <ac:chgData name="Francisco Soriano" userId="7ded8e43-e89e-4874-8d58-a5ce2143139c" providerId="ADAL" clId="{DF091062-335E-4BDB-AEEE-5FE49F0ACA3D}" dt="2023-11-08T17:52:09.394" v="459" actId="478"/>
          <ac:picMkLst>
            <pc:docMk/>
            <pc:sldMk cId="1341804278" sldId="2465"/>
            <ac:picMk id="6" creationId="{5788B808-6C87-E62B-B8D6-8855A23BA843}"/>
          </ac:picMkLst>
        </pc:picChg>
        <pc:picChg chg="add del mod">
          <ac:chgData name="Francisco Soriano" userId="7ded8e43-e89e-4874-8d58-a5ce2143139c" providerId="ADAL" clId="{DF091062-335E-4BDB-AEEE-5FE49F0ACA3D}" dt="2023-11-08T17:53:43.580" v="461" actId="931"/>
          <ac:picMkLst>
            <pc:docMk/>
            <pc:sldMk cId="1341804278" sldId="2465"/>
            <ac:picMk id="9" creationId="{02101BFE-AD16-0074-FE19-2FDB39F1DFE1}"/>
          </ac:picMkLst>
        </pc:picChg>
        <pc:picChg chg="add mod">
          <ac:chgData name="Francisco Soriano" userId="7ded8e43-e89e-4874-8d58-a5ce2143139c" providerId="ADAL" clId="{DF091062-335E-4BDB-AEEE-5FE49F0ACA3D}" dt="2023-11-08T17:53:57.574" v="466" actId="1076"/>
          <ac:picMkLst>
            <pc:docMk/>
            <pc:sldMk cId="1341804278" sldId="2465"/>
            <ac:picMk id="11" creationId="{EA347FE1-BB24-1732-D404-202A969146F9}"/>
          </ac:picMkLst>
        </pc:picChg>
      </pc:sldChg>
      <pc:sldChg chg="addSp modSp mod">
        <pc:chgData name="Francisco Soriano" userId="7ded8e43-e89e-4874-8d58-a5ce2143139c" providerId="ADAL" clId="{DF091062-335E-4BDB-AEEE-5FE49F0ACA3D}" dt="2023-11-09T21:56:29.237" v="1390" actId="20577"/>
        <pc:sldMkLst>
          <pc:docMk/>
          <pc:sldMk cId="4213049344" sldId="2466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4213049344" sldId="2466"/>
            <ac:spMk id="3" creationId="{2F767F94-0259-7A98-377A-BF7C3581C942}"/>
          </ac:spMkLst>
        </pc:spChg>
        <pc:spChg chg="mod">
          <ac:chgData name="Francisco Soriano" userId="7ded8e43-e89e-4874-8d58-a5ce2143139c" providerId="ADAL" clId="{DF091062-335E-4BDB-AEEE-5FE49F0ACA3D}" dt="2023-11-08T17:26:05.108" v="381" actId="255"/>
          <ac:spMkLst>
            <pc:docMk/>
            <pc:sldMk cId="4213049344" sldId="2466"/>
            <ac:spMk id="12" creationId="{14364CA6-179F-C909-B4E5-840D1B5436D4}"/>
          </ac:spMkLst>
        </pc:spChg>
        <pc:spChg chg="mod">
          <ac:chgData name="Francisco Soriano" userId="7ded8e43-e89e-4874-8d58-a5ce2143139c" providerId="ADAL" clId="{DF091062-335E-4BDB-AEEE-5FE49F0ACA3D}" dt="2023-11-09T21:56:29.237" v="1390" actId="20577"/>
          <ac:spMkLst>
            <pc:docMk/>
            <pc:sldMk cId="4213049344" sldId="2466"/>
            <ac:spMk id="14" creationId="{0306029F-C5D9-9664-801C-BEE5D21879CD}"/>
          </ac:spMkLst>
        </pc:spChg>
        <pc:picChg chg="add mod">
          <ac:chgData name="Francisco Soriano" userId="7ded8e43-e89e-4874-8d58-a5ce2143139c" providerId="ADAL" clId="{DF091062-335E-4BDB-AEEE-5FE49F0ACA3D}" dt="2023-11-09T12:05:54.217" v="794" actId="1076"/>
          <ac:picMkLst>
            <pc:docMk/>
            <pc:sldMk cId="4213049344" sldId="2466"/>
            <ac:picMk id="4" creationId="{ABBC3F71-DBFE-A5BE-10CE-91DC00311666}"/>
          </ac:picMkLst>
        </pc:picChg>
        <pc:picChg chg="mod">
          <ac:chgData name="Francisco Soriano" userId="7ded8e43-e89e-4874-8d58-a5ce2143139c" providerId="ADAL" clId="{DF091062-335E-4BDB-AEEE-5FE49F0ACA3D}" dt="2023-11-08T17:23:05.255" v="343"/>
          <ac:picMkLst>
            <pc:docMk/>
            <pc:sldMk cId="4213049344" sldId="2466"/>
            <ac:picMk id="7" creationId="{E90C22DF-469E-1B28-5320-1F123577F3D9}"/>
          </ac:picMkLst>
        </pc:picChg>
      </pc:sldChg>
      <pc:sldChg chg="addSp delSp modSp mod">
        <pc:chgData name="Francisco Soriano" userId="7ded8e43-e89e-4874-8d58-a5ce2143139c" providerId="ADAL" clId="{DF091062-335E-4BDB-AEEE-5FE49F0ACA3D}" dt="2023-11-09T21:56:32.160" v="1395" actId="20577"/>
        <pc:sldMkLst>
          <pc:docMk/>
          <pc:sldMk cId="4020352968" sldId="2467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4020352968" sldId="2467"/>
            <ac:spMk id="4" creationId="{53019754-F697-31CB-96C9-1D6BF72AD472}"/>
          </ac:spMkLst>
        </pc:spChg>
        <pc:spChg chg="mod">
          <ac:chgData name="Francisco Soriano" userId="7ded8e43-e89e-4874-8d58-a5ce2143139c" providerId="ADAL" clId="{DF091062-335E-4BDB-AEEE-5FE49F0ACA3D}" dt="2023-11-09T21:56:32.160" v="1395" actId="20577"/>
          <ac:spMkLst>
            <pc:docMk/>
            <pc:sldMk cId="4020352968" sldId="2467"/>
            <ac:spMk id="38" creationId="{A6FAEB9A-DE20-74E3-FFC7-C0B931CFA9FF}"/>
          </ac:spMkLst>
        </pc:spChg>
        <pc:picChg chg="add mod">
          <ac:chgData name="Francisco Soriano" userId="7ded8e43-e89e-4874-8d58-a5ce2143139c" providerId="ADAL" clId="{DF091062-335E-4BDB-AEEE-5FE49F0ACA3D}" dt="2023-11-09T12:06:34.706" v="798" actId="1076"/>
          <ac:picMkLst>
            <pc:docMk/>
            <pc:sldMk cId="4020352968" sldId="2467"/>
            <ac:picMk id="3" creationId="{8179ECEB-09CF-2B80-F695-BC2131673723}"/>
          </ac:picMkLst>
        </pc:picChg>
        <pc:picChg chg="del">
          <ac:chgData name="Francisco Soriano" userId="7ded8e43-e89e-4874-8d58-a5ce2143139c" providerId="ADAL" clId="{DF091062-335E-4BDB-AEEE-5FE49F0ACA3D}" dt="2023-11-08T17:52:06.756" v="458" actId="478"/>
          <ac:picMkLst>
            <pc:docMk/>
            <pc:sldMk cId="4020352968" sldId="2467"/>
            <ac:picMk id="8" creationId="{9DDE577C-6098-9D65-A55B-F7AEE29AFE6B}"/>
          </ac:picMkLst>
        </pc:picChg>
      </pc:sldChg>
      <pc:sldChg chg="modSp del">
        <pc:chgData name="Francisco Soriano" userId="7ded8e43-e89e-4874-8d58-a5ce2143139c" providerId="ADAL" clId="{DF091062-335E-4BDB-AEEE-5FE49F0ACA3D}" dt="2023-11-08T17:25:22.772" v="377" actId="47"/>
        <pc:sldMkLst>
          <pc:docMk/>
          <pc:sldMk cId="3161278357" sldId="2468"/>
        </pc:sldMkLst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3161278357" sldId="2468"/>
            <ac:spMk id="4" creationId="{53019754-F697-31CB-96C9-1D6BF72AD472}"/>
          </ac:spMkLst>
        </pc:spChg>
      </pc:sldChg>
      <pc:sldChg chg="modSp new del mod ord">
        <pc:chgData name="Francisco Soriano" userId="7ded8e43-e89e-4874-8d58-a5ce2143139c" providerId="ADAL" clId="{DF091062-335E-4BDB-AEEE-5FE49F0ACA3D}" dt="2023-11-08T17:21:04.106" v="264" actId="47"/>
        <pc:sldMkLst>
          <pc:docMk/>
          <pc:sldMk cId="2003243258" sldId="2469"/>
        </pc:sldMkLst>
        <pc:spChg chg="mod">
          <ac:chgData name="Francisco Soriano" userId="7ded8e43-e89e-4874-8d58-a5ce2143139c" providerId="ADAL" clId="{DF091062-335E-4BDB-AEEE-5FE49F0ACA3D}" dt="2023-11-08T17:19:53.724" v="210" actId="20577"/>
          <ac:spMkLst>
            <pc:docMk/>
            <pc:sldMk cId="2003243258" sldId="2469"/>
            <ac:spMk id="4" creationId="{AB0A9CF1-B93D-D073-1052-61841E7FA723}"/>
          </ac:spMkLst>
        </pc:spChg>
        <pc:spChg chg="mod">
          <ac:chgData name="Francisco Soriano" userId="7ded8e43-e89e-4874-8d58-a5ce2143139c" providerId="ADAL" clId="{DF091062-335E-4BDB-AEEE-5FE49F0ACA3D}" dt="2023-11-08T17:19:44.078" v="207" actId="20577"/>
          <ac:spMkLst>
            <pc:docMk/>
            <pc:sldMk cId="2003243258" sldId="2469"/>
            <ac:spMk id="5" creationId="{35246A53-65AE-F4D2-F05B-DA2B76C5560F}"/>
          </ac:spMkLst>
        </pc:spChg>
      </pc:sldChg>
      <pc:sldChg chg="add del">
        <pc:chgData name="Francisco Soriano" userId="7ded8e43-e89e-4874-8d58-a5ce2143139c" providerId="ADAL" clId="{DF091062-335E-4BDB-AEEE-5FE49F0ACA3D}" dt="2023-11-08T17:21:04.782" v="265" actId="47"/>
        <pc:sldMkLst>
          <pc:docMk/>
          <pc:sldMk cId="2214499355" sldId="2470"/>
        </pc:sldMkLst>
      </pc:sldChg>
      <pc:sldChg chg="new del">
        <pc:chgData name="Francisco Soriano" userId="7ded8e43-e89e-4874-8d58-a5ce2143139c" providerId="ADAL" clId="{DF091062-335E-4BDB-AEEE-5FE49F0ACA3D}" dt="2023-11-08T17:20:21.803" v="213" actId="680"/>
        <pc:sldMkLst>
          <pc:docMk/>
          <pc:sldMk cId="29019414" sldId="2471"/>
        </pc:sldMkLst>
      </pc:sldChg>
      <pc:sldChg chg="addSp modSp new mod ord setBg">
        <pc:chgData name="Francisco Soriano" userId="7ded8e43-e89e-4874-8d58-a5ce2143139c" providerId="ADAL" clId="{DF091062-335E-4BDB-AEEE-5FE49F0ACA3D}" dt="2023-11-09T17:47:35.716" v="1182"/>
        <pc:sldMkLst>
          <pc:docMk/>
          <pc:sldMk cId="1239471383" sldId="2471"/>
        </pc:sldMkLst>
        <pc:spChg chg="mod">
          <ac:chgData name="Francisco Soriano" userId="7ded8e43-e89e-4874-8d58-a5ce2143139c" providerId="ADAL" clId="{DF091062-335E-4BDB-AEEE-5FE49F0ACA3D}" dt="2023-11-08T17:23:34.606" v="371" actId="20577"/>
          <ac:spMkLst>
            <pc:docMk/>
            <pc:sldMk cId="1239471383" sldId="2471"/>
            <ac:spMk id="2" creationId="{348542F0-C408-2DE8-8E47-2C0916865801}"/>
          </ac:spMkLst>
        </pc:spChg>
        <pc:spChg chg="mod">
          <ac:chgData name="Francisco Soriano" userId="7ded8e43-e89e-4874-8d58-a5ce2143139c" providerId="ADAL" clId="{DF091062-335E-4BDB-AEEE-5FE49F0ACA3D}" dt="2023-11-08T17:23:05.255" v="343"/>
          <ac:spMkLst>
            <pc:docMk/>
            <pc:sldMk cId="1239471383" sldId="2471"/>
            <ac:spMk id="3" creationId="{3C267A8B-B11C-0C04-9D87-63A5E3643E1F}"/>
          </ac:spMkLst>
        </pc:spChg>
        <pc:spChg chg="add mod">
          <ac:chgData name="Francisco Soriano" userId="7ded8e43-e89e-4874-8d58-a5ce2143139c" providerId="ADAL" clId="{DF091062-335E-4BDB-AEEE-5FE49F0ACA3D}" dt="2023-11-08T17:38:37.848" v="453" actId="20577"/>
          <ac:spMkLst>
            <pc:docMk/>
            <pc:sldMk cId="1239471383" sldId="2471"/>
            <ac:spMk id="4" creationId="{0E8854C6-AAD0-1FD8-13F3-D74D92E2B228}"/>
          </ac:spMkLst>
        </pc:spChg>
        <pc:spChg chg="add mod">
          <ac:chgData name="Francisco Soriano" userId="7ded8e43-e89e-4874-8d58-a5ce2143139c" providerId="ADAL" clId="{DF091062-335E-4BDB-AEEE-5FE49F0ACA3D}" dt="2023-11-08T17:35:44.226" v="427"/>
          <ac:spMkLst>
            <pc:docMk/>
            <pc:sldMk cId="1239471383" sldId="2471"/>
            <ac:spMk id="5" creationId="{DC3CE966-207B-F242-C189-DC8E59BA2B13}"/>
          </ac:spMkLst>
        </pc:spChg>
        <pc:spChg chg="add mod">
          <ac:chgData name="Francisco Soriano" userId="7ded8e43-e89e-4874-8d58-a5ce2143139c" providerId="ADAL" clId="{DF091062-335E-4BDB-AEEE-5FE49F0ACA3D}" dt="2023-11-08T18:00:30.883" v="787" actId="20577"/>
          <ac:spMkLst>
            <pc:docMk/>
            <pc:sldMk cId="1239471383" sldId="2471"/>
            <ac:spMk id="6" creationId="{CCC846A0-F73E-6F99-27CB-FC546FB4C513}"/>
          </ac:spMkLst>
        </pc:spChg>
      </pc:sldChg>
      <pc:sldChg chg="new del">
        <pc:chgData name="Francisco Soriano" userId="7ded8e43-e89e-4874-8d58-a5ce2143139c" providerId="ADAL" clId="{DF091062-335E-4BDB-AEEE-5FE49F0ACA3D}" dt="2023-11-08T17:20:28.022" v="215" actId="680"/>
        <pc:sldMkLst>
          <pc:docMk/>
          <pc:sldMk cId="4238215295" sldId="2471"/>
        </pc:sldMkLst>
      </pc:sldChg>
      <pc:sldChg chg="addSp modSp new del mod setBg">
        <pc:chgData name="Francisco Soriano" userId="7ded8e43-e89e-4874-8d58-a5ce2143139c" providerId="ADAL" clId="{DF091062-335E-4BDB-AEEE-5FE49F0ACA3D}" dt="2023-11-08T17:48:13.644" v="457" actId="47"/>
        <pc:sldMkLst>
          <pc:docMk/>
          <pc:sldMk cId="2091251335" sldId="2472"/>
        </pc:sldMkLst>
        <pc:spChg chg="mod">
          <ac:chgData name="Francisco Soriano" userId="7ded8e43-e89e-4874-8d58-a5ce2143139c" providerId="ADAL" clId="{DF091062-335E-4BDB-AEEE-5FE49F0ACA3D}" dt="2023-11-08T17:48:09.844" v="456" actId="26606"/>
          <ac:spMkLst>
            <pc:docMk/>
            <pc:sldMk cId="2091251335" sldId="2472"/>
            <ac:spMk id="2" creationId="{6969B8F6-0410-83C5-25A7-3CEB82A649EB}"/>
          </ac:spMkLst>
        </pc:spChg>
        <pc:spChg chg="mod ord">
          <ac:chgData name="Francisco Soriano" userId="7ded8e43-e89e-4874-8d58-a5ce2143139c" providerId="ADAL" clId="{DF091062-335E-4BDB-AEEE-5FE49F0ACA3D}" dt="2023-11-08T17:48:09.844" v="456" actId="26606"/>
          <ac:spMkLst>
            <pc:docMk/>
            <pc:sldMk cId="2091251335" sldId="2472"/>
            <ac:spMk id="3" creationId="{623CB964-B39B-D819-6DA7-AD4848C6E212}"/>
          </ac:spMkLst>
        </pc:spChg>
        <pc:picChg chg="add mod">
          <ac:chgData name="Francisco Soriano" userId="7ded8e43-e89e-4874-8d58-a5ce2143139c" providerId="ADAL" clId="{DF091062-335E-4BDB-AEEE-5FE49F0ACA3D}" dt="2023-11-08T17:48:09.844" v="456" actId="26606"/>
          <ac:picMkLst>
            <pc:docMk/>
            <pc:sldMk cId="2091251335" sldId="2472"/>
            <ac:picMk id="5" creationId="{3B90F562-901C-45FB-BDFB-FF166A659267}"/>
          </ac:picMkLst>
        </pc:picChg>
        <pc:cxnChg chg="add">
          <ac:chgData name="Francisco Soriano" userId="7ded8e43-e89e-4874-8d58-a5ce2143139c" providerId="ADAL" clId="{DF091062-335E-4BDB-AEEE-5FE49F0ACA3D}" dt="2023-11-08T17:48:09.844" v="456" actId="26606"/>
          <ac:cxnSpMkLst>
            <pc:docMk/>
            <pc:sldMk cId="2091251335" sldId="2472"/>
            <ac:cxnSpMk id="10" creationId="{192712F8-36FA-35DF-0CE8-4098D93322A3}"/>
          </ac:cxnSpMkLst>
        </pc:cxnChg>
        <pc:cxnChg chg="add">
          <ac:chgData name="Francisco Soriano" userId="7ded8e43-e89e-4874-8d58-a5ce2143139c" providerId="ADAL" clId="{DF091062-335E-4BDB-AEEE-5FE49F0ACA3D}" dt="2023-11-08T17:48:09.844" v="456" actId="26606"/>
          <ac:cxnSpMkLst>
            <pc:docMk/>
            <pc:sldMk cId="2091251335" sldId="2472"/>
            <ac:cxnSpMk id="12" creationId="{AF9469B9-6468-5B6A-E832-8D4590388432}"/>
          </ac:cxnSpMkLst>
        </pc:cxnChg>
      </pc:sldChg>
      <pc:sldChg chg="modSp add del mod">
        <pc:chgData name="Francisco Soriano" userId="7ded8e43-e89e-4874-8d58-a5ce2143139c" providerId="ADAL" clId="{DF091062-335E-4BDB-AEEE-5FE49F0ACA3D}" dt="2023-11-08T17:29:34.918" v="388" actId="47"/>
        <pc:sldMkLst>
          <pc:docMk/>
          <pc:sldMk cId="3210812838" sldId="2472"/>
        </pc:sldMkLst>
        <pc:spChg chg="mod">
          <ac:chgData name="Francisco Soriano" userId="7ded8e43-e89e-4874-8d58-a5ce2143139c" providerId="ADAL" clId="{DF091062-335E-4BDB-AEEE-5FE49F0ACA3D}" dt="2023-11-08T17:29:33.112" v="387" actId="20577"/>
          <ac:spMkLst>
            <pc:docMk/>
            <pc:sldMk cId="3210812838" sldId="2472"/>
            <ac:spMk id="14" creationId="{0306029F-C5D9-9664-801C-BEE5D21879CD}"/>
          </ac:spMkLst>
        </pc:spChg>
      </pc:sldChg>
      <pc:sldChg chg="addSp delSp modSp add del mod">
        <pc:chgData name="Francisco Soriano" userId="7ded8e43-e89e-4874-8d58-a5ce2143139c" providerId="ADAL" clId="{DF091062-335E-4BDB-AEEE-5FE49F0ACA3D}" dt="2023-11-09T12:27:41.778" v="805" actId="47"/>
        <pc:sldMkLst>
          <pc:docMk/>
          <pc:sldMk cId="3852789941" sldId="2472"/>
        </pc:sldMkLst>
        <pc:spChg chg="add del mod">
          <ac:chgData name="Francisco Soriano" userId="7ded8e43-e89e-4874-8d58-a5ce2143139c" providerId="ADAL" clId="{DF091062-335E-4BDB-AEEE-5FE49F0ACA3D}" dt="2023-11-09T12:27:15.217" v="801" actId="931"/>
          <ac:spMkLst>
            <pc:docMk/>
            <pc:sldMk cId="3852789941" sldId="2472"/>
            <ac:spMk id="4" creationId="{5EAFDAFE-9B51-5F8B-5F47-10878F467EDC}"/>
          </ac:spMkLst>
        </pc:spChg>
        <pc:spChg chg="add del mod">
          <ac:chgData name="Francisco Soriano" userId="7ded8e43-e89e-4874-8d58-a5ce2143139c" providerId="ADAL" clId="{DF091062-335E-4BDB-AEEE-5FE49F0ACA3D}" dt="2023-11-09T12:27:29.607" v="804" actId="478"/>
          <ac:spMkLst>
            <pc:docMk/>
            <pc:sldMk cId="3852789941" sldId="2472"/>
            <ac:spMk id="10" creationId="{1E507004-CC66-FDE9-EC1C-3D06761EFC60}"/>
          </ac:spMkLst>
        </pc:spChg>
        <pc:picChg chg="add del mod">
          <ac:chgData name="Francisco Soriano" userId="7ded8e43-e89e-4874-8d58-a5ce2143139c" providerId="ADAL" clId="{DF091062-335E-4BDB-AEEE-5FE49F0ACA3D}" dt="2023-11-09T12:27:17.667" v="802" actId="478"/>
          <ac:picMkLst>
            <pc:docMk/>
            <pc:sldMk cId="3852789941" sldId="2472"/>
            <ac:picMk id="6" creationId="{2E517367-F091-7FE0-0C4F-6ED2F31D21D9}"/>
          </ac:picMkLst>
        </pc:picChg>
        <pc:picChg chg="del">
          <ac:chgData name="Francisco Soriano" userId="7ded8e43-e89e-4874-8d58-a5ce2143139c" providerId="ADAL" clId="{DF091062-335E-4BDB-AEEE-5FE49F0ACA3D}" dt="2023-11-09T12:25:42.192" v="800" actId="478"/>
          <ac:picMkLst>
            <pc:docMk/>
            <pc:sldMk cId="3852789941" sldId="2472"/>
            <ac:picMk id="7" creationId="{E90C22DF-469E-1B28-5320-1F123577F3D9}"/>
          </ac:picMkLst>
        </pc:picChg>
        <pc:picChg chg="mod">
          <ac:chgData name="Francisco Soriano" userId="7ded8e43-e89e-4874-8d58-a5ce2143139c" providerId="ADAL" clId="{DF091062-335E-4BDB-AEEE-5FE49F0ACA3D}" dt="2023-11-09T12:27:26.610" v="803" actId="1076"/>
          <ac:picMkLst>
            <pc:docMk/>
            <pc:sldMk cId="3852789941" sldId="2472"/>
            <ac:picMk id="9" creationId="{9F7CF444-9645-14BB-4863-B0843B2A2F71}"/>
          </ac:picMkLst>
        </pc:picChg>
      </pc:sldChg>
      <pc:sldChg chg="addSp delSp modSp new add del mod setBg addAnim delAnim">
        <pc:chgData name="Francisco Soriano" userId="7ded8e43-e89e-4874-8d58-a5ce2143139c" providerId="ADAL" clId="{DF091062-335E-4BDB-AEEE-5FE49F0ACA3D}" dt="2023-11-09T17:28:06.649" v="1000" actId="47"/>
        <pc:sldMkLst>
          <pc:docMk/>
          <pc:sldMk cId="4237835025" sldId="2472"/>
        </pc:sldMkLst>
        <pc:spChg chg="del mod">
          <ac:chgData name="Francisco Soriano" userId="7ded8e43-e89e-4874-8d58-a5ce2143139c" providerId="ADAL" clId="{DF091062-335E-4BDB-AEEE-5FE49F0ACA3D}" dt="2023-11-09T12:30:25.783" v="850" actId="478"/>
          <ac:spMkLst>
            <pc:docMk/>
            <pc:sldMk cId="4237835025" sldId="2472"/>
            <ac:spMk id="2" creationId="{63903C6B-CED6-AADF-DA34-24024A478EF6}"/>
          </ac:spMkLst>
        </pc:spChg>
        <pc:spChg chg="mod or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3" creationId="{39C463E0-4949-EE1E-557B-2925BCD4AFDE}"/>
          </ac:spMkLst>
        </pc:spChg>
        <pc:spChg chg="add mo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5" creationId="{204451DD-E8CD-24E5-CFBA-20DDCA35053C}"/>
          </ac:spMkLst>
        </pc:spChg>
        <pc:spChg chg="add del">
          <ac:chgData name="Francisco Soriano" userId="7ded8e43-e89e-4874-8d58-a5ce2143139c" providerId="ADAL" clId="{DF091062-335E-4BDB-AEEE-5FE49F0ACA3D}" dt="2023-11-09T17:20:07.315" v="936" actId="26606"/>
          <ac:spMkLst>
            <pc:docMk/>
            <pc:sldMk cId="4237835025" sldId="2472"/>
            <ac:spMk id="20" creationId="{15B998FC-4B98-4A07-B159-9E629180AF40}"/>
          </ac:spMkLst>
        </pc:spChg>
        <pc:spChg chg="add del">
          <ac:chgData name="Francisco Soriano" userId="7ded8e43-e89e-4874-8d58-a5ce2143139c" providerId="ADAL" clId="{DF091062-335E-4BDB-AEEE-5FE49F0ACA3D}" dt="2023-11-09T17:19:59.806" v="934" actId="26606"/>
          <ac:spMkLst>
            <pc:docMk/>
            <pc:sldMk cId="4237835025" sldId="2472"/>
            <ac:spMk id="22" creationId="{99413ED5-9ED4-4772-BCE4-2BCAE6B12E35}"/>
          </ac:spMkLst>
        </pc:spChg>
        <pc:spChg chg="add del">
          <ac:chgData name="Francisco Soriano" userId="7ded8e43-e89e-4874-8d58-a5ce2143139c" providerId="ADAL" clId="{DF091062-335E-4BDB-AEEE-5FE49F0ACA3D}" dt="2023-11-09T17:19:59.806" v="934" actId="26606"/>
          <ac:spMkLst>
            <pc:docMk/>
            <pc:sldMk cId="4237835025" sldId="2472"/>
            <ac:spMk id="23" creationId="{0855A890-B60B-4670-9DC2-69DC05015AB3}"/>
          </ac:spMkLst>
        </pc:spChg>
        <pc:spChg chg="add del">
          <ac:chgData name="Francisco Soriano" userId="7ded8e43-e89e-4874-8d58-a5ce2143139c" providerId="ADAL" clId="{DF091062-335E-4BDB-AEEE-5FE49F0ACA3D}" dt="2023-11-09T17:19:59.806" v="934" actId="26606"/>
          <ac:spMkLst>
            <pc:docMk/>
            <pc:sldMk cId="4237835025" sldId="2472"/>
            <ac:spMk id="24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19:59.806" v="934" actId="26606"/>
          <ac:spMkLst>
            <pc:docMk/>
            <pc:sldMk cId="4237835025" sldId="2472"/>
            <ac:spMk id="25" creationId="{90F533E9-6690-41A8-A372-4C6C622D028D}"/>
          </ac:spMkLst>
        </pc:spChg>
        <pc:spChg chg="add del">
          <ac:chgData name="Francisco Soriano" userId="7ded8e43-e89e-4874-8d58-a5ce2143139c" providerId="ADAL" clId="{DF091062-335E-4BDB-AEEE-5FE49F0ACA3D}" dt="2023-11-09T17:20:07.315" v="936" actId="26606"/>
          <ac:spMkLst>
            <pc:docMk/>
            <pc:sldMk cId="4237835025" sldId="2472"/>
            <ac:spMk id="31" creationId="{6570CC06-DB21-401C-BCF8-AAC5FF550D29}"/>
          </ac:spMkLst>
        </pc:spChg>
        <pc:spChg chg="add del">
          <ac:chgData name="Francisco Soriano" userId="7ded8e43-e89e-4874-8d58-a5ce2143139c" providerId="ADAL" clId="{DF091062-335E-4BDB-AEEE-5FE49F0ACA3D}" dt="2023-11-09T17:20:09.277" v="938" actId="26606"/>
          <ac:spMkLst>
            <pc:docMk/>
            <pc:sldMk cId="4237835025" sldId="2472"/>
            <ac:spMk id="38" creationId="{7B51B6D9-92CC-6159-3EB9-CF4705F1FA75}"/>
          </ac:spMkLst>
        </pc:spChg>
        <pc:spChg chg="add del">
          <ac:chgData name="Francisco Soriano" userId="7ded8e43-e89e-4874-8d58-a5ce2143139c" providerId="ADAL" clId="{DF091062-335E-4BDB-AEEE-5FE49F0ACA3D}" dt="2023-11-09T17:20:13.401" v="940" actId="26606"/>
          <ac:spMkLst>
            <pc:docMk/>
            <pc:sldMk cId="4237835025" sldId="2472"/>
            <ac:spMk id="44" creationId="{4845A0EE-C4C8-4AE1-B3C6-1261368AC036}"/>
          </ac:spMkLst>
        </pc:spChg>
        <pc:spChg chg="add del">
          <ac:chgData name="Francisco Soriano" userId="7ded8e43-e89e-4874-8d58-a5ce2143139c" providerId="ADAL" clId="{DF091062-335E-4BDB-AEEE-5FE49F0ACA3D}" dt="2023-11-09T17:20:15.886" v="943" actId="26606"/>
          <ac:spMkLst>
            <pc:docMk/>
            <pc:sldMk cId="4237835025" sldId="2472"/>
            <ac:spMk id="51" creationId="{8870DEF6-46A2-D4F8-8BE6-91165D93ECC4}"/>
          </ac:spMkLst>
        </pc:spChg>
        <pc:spChg chg="add del">
          <ac:chgData name="Francisco Soriano" userId="7ded8e43-e89e-4874-8d58-a5ce2143139c" providerId="ADAL" clId="{DF091062-335E-4BDB-AEEE-5FE49F0ACA3D}" dt="2023-11-09T17:20:24.632" v="947" actId="26606"/>
          <ac:spMkLst>
            <pc:docMk/>
            <pc:sldMk cId="4237835025" sldId="2472"/>
            <ac:spMk id="64" creationId="{0855A890-B60B-4670-9DC2-69DC05015AB3}"/>
          </ac:spMkLst>
        </pc:spChg>
        <pc:spChg chg="add del">
          <ac:chgData name="Francisco Soriano" userId="7ded8e43-e89e-4874-8d58-a5ce2143139c" providerId="ADAL" clId="{DF091062-335E-4BDB-AEEE-5FE49F0ACA3D}" dt="2023-11-09T17:20:24.632" v="947" actId="26606"/>
          <ac:spMkLst>
            <pc:docMk/>
            <pc:sldMk cId="4237835025" sldId="2472"/>
            <ac:spMk id="65" creationId="{90F533E9-6690-41A8-A372-4C6C622D028D}"/>
          </ac:spMkLst>
        </pc:spChg>
        <pc:spChg chg="add del">
          <ac:chgData name="Francisco Soriano" userId="7ded8e43-e89e-4874-8d58-a5ce2143139c" providerId="ADAL" clId="{DF091062-335E-4BDB-AEEE-5FE49F0ACA3D}" dt="2023-11-09T17:20:24.632" v="947" actId="26606"/>
          <ac:spMkLst>
            <pc:docMk/>
            <pc:sldMk cId="4237835025" sldId="2472"/>
            <ac:spMk id="66" creationId="{99413ED5-9ED4-4772-BCE4-2BCAE6B12E35}"/>
          </ac:spMkLst>
        </pc:spChg>
        <pc:spChg chg="add del">
          <ac:chgData name="Francisco Soriano" userId="7ded8e43-e89e-4874-8d58-a5ce2143139c" providerId="ADAL" clId="{DF091062-335E-4BDB-AEEE-5FE49F0ACA3D}" dt="2023-11-09T17:20:24.632" v="947" actId="26606"/>
          <ac:spMkLst>
            <pc:docMk/>
            <pc:sldMk cId="4237835025" sldId="2472"/>
            <ac:spMk id="67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21:05.420" v="957" actId="26606"/>
          <ac:spMkLst>
            <pc:docMk/>
            <pc:sldMk cId="4237835025" sldId="2472"/>
            <ac:spMk id="73" creationId="{6570CC06-DB21-401C-BCF8-AAC5FF550D29}"/>
          </ac:spMkLst>
        </pc:spChg>
        <pc:spChg chg="add del">
          <ac:chgData name="Francisco Soriano" userId="7ded8e43-e89e-4874-8d58-a5ce2143139c" providerId="ADAL" clId="{DF091062-335E-4BDB-AEEE-5FE49F0ACA3D}" dt="2023-11-09T17:21:05.420" v="957" actId="26606"/>
          <ac:spMkLst>
            <pc:docMk/>
            <pc:sldMk cId="4237835025" sldId="2472"/>
            <ac:spMk id="76" creationId="{15B998FC-4B98-4A07-B159-9E629180AF40}"/>
          </ac:spMkLst>
        </pc:spChg>
        <pc:spChg chg="add del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85" creationId="{6570CC06-DB21-401C-BCF8-AAC5FF550D29}"/>
          </ac:spMkLst>
        </pc:spChg>
        <pc:spChg chg="add del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87" creationId="{15B998FC-4B98-4A07-B159-9E629180AF40}"/>
          </ac:spMkLst>
        </pc:spChg>
        <pc:spChg chg="add del">
          <ac:chgData name="Francisco Soriano" userId="7ded8e43-e89e-4874-8d58-a5ce2143139c" providerId="ADAL" clId="{DF091062-335E-4BDB-AEEE-5FE49F0ACA3D}" dt="2023-11-09T17:26:30.464" v="980" actId="26606"/>
          <ac:spMkLst>
            <pc:docMk/>
            <pc:sldMk cId="4237835025" sldId="2472"/>
            <ac:spMk id="92" creationId="{42D91A80-424C-43FF-B36B-58B851DC5EB1}"/>
          </ac:spMkLst>
        </pc:spChg>
        <pc:spChg chg="add del">
          <ac:chgData name="Francisco Soriano" userId="7ded8e43-e89e-4874-8d58-a5ce2143139c" providerId="ADAL" clId="{DF091062-335E-4BDB-AEEE-5FE49F0ACA3D}" dt="2023-11-09T17:26:30.464" v="980" actId="26606"/>
          <ac:spMkLst>
            <pc:docMk/>
            <pc:sldMk cId="4237835025" sldId="2472"/>
            <ac:spMk id="94" creationId="{99413ED5-9ED4-4772-BCE4-2BCAE6B12E35}"/>
          </ac:spMkLst>
        </pc:spChg>
        <pc:spChg chg="add del">
          <ac:chgData name="Francisco Soriano" userId="7ded8e43-e89e-4874-8d58-a5ce2143139c" providerId="ADAL" clId="{DF091062-335E-4BDB-AEEE-5FE49F0ACA3D}" dt="2023-11-09T17:26:30.464" v="980" actId="26606"/>
          <ac:spMkLst>
            <pc:docMk/>
            <pc:sldMk cId="4237835025" sldId="2472"/>
            <ac:spMk id="96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26:30.464" v="980" actId="26606"/>
          <ac:spMkLst>
            <pc:docMk/>
            <pc:sldMk cId="4237835025" sldId="2472"/>
            <ac:spMk id="98" creationId="{90F533E9-6690-41A8-A372-4C6C622D028D}"/>
          </ac:spMkLst>
        </pc:spChg>
        <pc:spChg chg="add del">
          <ac:chgData name="Francisco Soriano" userId="7ded8e43-e89e-4874-8d58-a5ce2143139c" providerId="ADAL" clId="{DF091062-335E-4BDB-AEEE-5FE49F0ACA3D}" dt="2023-11-09T17:26:49.520" v="982" actId="26606"/>
          <ac:spMkLst>
            <pc:docMk/>
            <pc:sldMk cId="4237835025" sldId="2472"/>
            <ac:spMk id="100" creationId="{1DA96056-3119-411F-A87C-782FD673EEA0}"/>
          </ac:spMkLst>
        </pc:spChg>
        <pc:spChg chg="add del">
          <ac:chgData name="Francisco Soriano" userId="7ded8e43-e89e-4874-8d58-a5ce2143139c" providerId="ADAL" clId="{DF091062-335E-4BDB-AEEE-5FE49F0ACA3D}" dt="2023-11-09T17:26:49.520" v="982" actId="26606"/>
          <ac:spMkLst>
            <pc:docMk/>
            <pc:sldMk cId="4237835025" sldId="2472"/>
            <ac:spMk id="103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26:55.302" v="985" actId="26606"/>
          <ac:spMkLst>
            <pc:docMk/>
            <pc:sldMk cId="4237835025" sldId="2472"/>
            <ac:spMk id="105" creationId="{6C9ECD1F-1B32-4E48-9736-A1BC9A3237E0}"/>
          </ac:spMkLst>
        </pc:spChg>
        <pc:spChg chg="add del">
          <ac:chgData name="Francisco Soriano" userId="7ded8e43-e89e-4874-8d58-a5ce2143139c" providerId="ADAL" clId="{DF091062-335E-4BDB-AEEE-5FE49F0ACA3D}" dt="2023-11-09T17:26:55.302" v="985" actId="26606"/>
          <ac:spMkLst>
            <pc:docMk/>
            <pc:sldMk cId="4237835025" sldId="2472"/>
            <ac:spMk id="106" creationId="{90F533E9-6690-41A8-A372-4C6C622D028D}"/>
          </ac:spMkLst>
        </pc:spChg>
        <pc:spChg chg="add del">
          <ac:chgData name="Francisco Soriano" userId="7ded8e43-e89e-4874-8d58-a5ce2143139c" providerId="ADAL" clId="{DF091062-335E-4BDB-AEEE-5FE49F0ACA3D}" dt="2023-11-09T17:26:55.302" v="985" actId="26606"/>
          <ac:spMkLst>
            <pc:docMk/>
            <pc:sldMk cId="4237835025" sldId="2472"/>
            <ac:spMk id="107" creationId="{99413ED5-9ED4-4772-BCE4-2BCAE6B12E35}"/>
          </ac:spMkLst>
        </pc:spChg>
        <pc:spChg chg="add del">
          <ac:chgData name="Francisco Soriano" userId="7ded8e43-e89e-4874-8d58-a5ce2143139c" providerId="ADAL" clId="{DF091062-335E-4BDB-AEEE-5FE49F0ACA3D}" dt="2023-11-09T17:26:55.302" v="985" actId="26606"/>
          <ac:spMkLst>
            <pc:docMk/>
            <pc:sldMk cId="4237835025" sldId="2472"/>
            <ac:spMk id="108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27:01.894" v="988" actId="26606"/>
          <ac:spMkLst>
            <pc:docMk/>
            <pc:sldMk cId="4237835025" sldId="2472"/>
            <ac:spMk id="110" creationId="{233C1FFE-F601-4FAD-AE73-CD59EA5023AD}"/>
          </ac:spMkLst>
        </pc:spChg>
        <pc:spChg chg="add del">
          <ac:chgData name="Francisco Soriano" userId="7ded8e43-e89e-4874-8d58-a5ce2143139c" providerId="ADAL" clId="{DF091062-335E-4BDB-AEEE-5FE49F0ACA3D}" dt="2023-11-09T17:27:01.894" v="988" actId="26606"/>
          <ac:spMkLst>
            <pc:docMk/>
            <pc:sldMk cId="4237835025" sldId="2472"/>
            <ac:spMk id="113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27:04.436" v="990" actId="26606"/>
          <ac:spMkLst>
            <pc:docMk/>
            <pc:sldMk cId="4237835025" sldId="2472"/>
            <ac:spMk id="115" creationId="{7350D8B7-495C-7BBB-C584-7C7B0E30EAB3}"/>
          </ac:spMkLst>
        </pc:spChg>
        <pc:spChg chg="add del">
          <ac:chgData name="Francisco Soriano" userId="7ded8e43-e89e-4874-8d58-a5ce2143139c" providerId="ADAL" clId="{DF091062-335E-4BDB-AEEE-5FE49F0ACA3D}" dt="2023-11-09T17:27:49.702" v="992" actId="26606"/>
          <ac:spMkLst>
            <pc:docMk/>
            <pc:sldMk cId="4237835025" sldId="2472"/>
            <ac:spMk id="118" creationId="{6570CC06-DB21-401C-BCF8-AAC5FF550D29}"/>
          </ac:spMkLst>
        </pc:spChg>
        <pc:spChg chg="add del">
          <ac:chgData name="Francisco Soriano" userId="7ded8e43-e89e-4874-8d58-a5ce2143139c" providerId="ADAL" clId="{DF091062-335E-4BDB-AEEE-5FE49F0ACA3D}" dt="2023-11-09T17:27:49.702" v="992" actId="26606"/>
          <ac:spMkLst>
            <pc:docMk/>
            <pc:sldMk cId="4237835025" sldId="2472"/>
            <ac:spMk id="119" creationId="{15B998FC-4B98-4A07-B159-9E629180AF40}"/>
          </ac:spMkLst>
        </pc:spChg>
        <pc:spChg chg="ad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121" creationId="{0855A890-B60B-4670-9DC2-69DC05015AB3}"/>
          </ac:spMkLst>
        </pc:spChg>
        <pc:spChg chg="ad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122" creationId="{90F533E9-6690-41A8-A372-4C6C622D028D}"/>
          </ac:spMkLst>
        </pc:spChg>
        <pc:spChg chg="ad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123" creationId="{99413ED5-9ED4-4772-BCE4-2BCAE6B12E35}"/>
          </ac:spMkLst>
        </pc:spChg>
        <pc:spChg chg="add">
          <ac:chgData name="Francisco Soriano" userId="7ded8e43-e89e-4874-8d58-a5ce2143139c" providerId="ADAL" clId="{DF091062-335E-4BDB-AEEE-5FE49F0ACA3D}" dt="2023-11-09T17:27:49.708" v="993" actId="26606"/>
          <ac:spMkLst>
            <pc:docMk/>
            <pc:sldMk cId="4237835025" sldId="2472"/>
            <ac:spMk id="124" creationId="{04357C93-F0CB-4A1C-8F77-4E9063789819}"/>
          </ac:spMkLst>
        </pc:spChg>
        <pc:grpChg chg="add del">
          <ac:chgData name="Francisco Soriano" userId="7ded8e43-e89e-4874-8d58-a5ce2143139c" providerId="ADAL" clId="{DF091062-335E-4BDB-AEEE-5FE49F0ACA3D}" dt="2023-11-09T17:19:50.185" v="932" actId="26606"/>
          <ac:grpSpMkLst>
            <pc:docMk/>
            <pc:sldMk cId="4237835025" sldId="2472"/>
            <ac:grpSpMk id="18" creationId="{A3440FE8-59C1-781D-CE2A-89F1941848D3}"/>
          </ac:grpSpMkLst>
        </pc:grpChg>
        <pc:grpChg chg="add del">
          <ac:chgData name="Francisco Soriano" userId="7ded8e43-e89e-4874-8d58-a5ce2143139c" providerId="ADAL" clId="{DF091062-335E-4BDB-AEEE-5FE49F0ACA3D}" dt="2023-11-09T17:20:20.855" v="945" actId="26606"/>
          <ac:grpSpMkLst>
            <pc:docMk/>
            <pc:sldMk cId="4237835025" sldId="2472"/>
            <ac:grpSpMk id="61" creationId="{A3440FE8-59C1-781D-CE2A-89F1941848D3}"/>
          </ac:grpSpMkLst>
        </pc:grpChg>
        <pc:grpChg chg="add del">
          <ac:chgData name="Francisco Soriano" userId="7ded8e43-e89e-4874-8d58-a5ce2143139c" providerId="ADAL" clId="{DF091062-335E-4BDB-AEEE-5FE49F0ACA3D}" dt="2023-11-09T17:26:49.520" v="982" actId="26606"/>
          <ac:grpSpMkLst>
            <pc:docMk/>
            <pc:sldMk cId="4237835025" sldId="2472"/>
            <ac:grpSpMk id="101" creationId="{22983B4D-AA9E-4FCA-A321-B87362793229}"/>
          </ac:grpSpMkLst>
        </pc:grpChg>
        <pc:grpChg chg="add del">
          <ac:chgData name="Francisco Soriano" userId="7ded8e43-e89e-4874-8d58-a5ce2143139c" providerId="ADAL" clId="{DF091062-335E-4BDB-AEEE-5FE49F0ACA3D}" dt="2023-11-09T17:27:01.894" v="988" actId="26606"/>
          <ac:grpSpMkLst>
            <pc:docMk/>
            <pc:sldMk cId="4237835025" sldId="2472"/>
            <ac:grpSpMk id="111" creationId="{22983B4D-AA9E-4FCA-A321-B87362793229}"/>
          </ac:grpSpMkLst>
        </pc:grpChg>
        <pc:picChg chg="add del mod">
          <ac:chgData name="Francisco Soriano" userId="7ded8e43-e89e-4874-8d58-a5ce2143139c" providerId="ADAL" clId="{DF091062-335E-4BDB-AEEE-5FE49F0ACA3D}" dt="2023-11-09T17:19:34.879" v="930" actId="931"/>
          <ac:picMkLst>
            <pc:docMk/>
            <pc:sldMk cId="4237835025" sldId="2472"/>
            <ac:picMk id="7" creationId="{E0E84D96-078C-9BFD-5A71-786D639230E3}"/>
          </ac:picMkLst>
        </pc:picChg>
        <pc:picChg chg="add del mod">
          <ac:chgData name="Francisco Soriano" userId="7ded8e43-e89e-4874-8d58-a5ce2143139c" providerId="ADAL" clId="{DF091062-335E-4BDB-AEEE-5FE49F0ACA3D}" dt="2023-11-09T17:19:34.879" v="930" actId="931"/>
          <ac:picMkLst>
            <pc:docMk/>
            <pc:sldMk cId="4237835025" sldId="2472"/>
            <ac:picMk id="9" creationId="{4C769932-ECB7-0373-E594-E3987ED7789B}"/>
          </ac:picMkLst>
        </pc:picChg>
        <pc:picChg chg="add del mod">
          <ac:chgData name="Francisco Soriano" userId="7ded8e43-e89e-4874-8d58-a5ce2143139c" providerId="ADAL" clId="{DF091062-335E-4BDB-AEEE-5FE49F0ACA3D}" dt="2023-11-09T17:19:34.879" v="930" actId="931"/>
          <ac:picMkLst>
            <pc:docMk/>
            <pc:sldMk cId="4237835025" sldId="2472"/>
            <ac:picMk id="11" creationId="{9B45E7C9-4F29-963C-53A2-D5A8182F8707}"/>
          </ac:picMkLst>
        </pc:picChg>
        <pc:picChg chg="add del mod">
          <ac:chgData name="Francisco Soriano" userId="7ded8e43-e89e-4874-8d58-a5ce2143139c" providerId="ADAL" clId="{DF091062-335E-4BDB-AEEE-5FE49F0ACA3D}" dt="2023-11-09T17:19:34.879" v="930" actId="931"/>
          <ac:picMkLst>
            <pc:docMk/>
            <pc:sldMk cId="4237835025" sldId="2472"/>
            <ac:picMk id="13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19:50.185" v="932" actId="26606"/>
          <ac:picMkLst>
            <pc:docMk/>
            <pc:sldMk cId="4237835025" sldId="2472"/>
            <ac:picMk id="15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19:50.185" v="932" actId="26606"/>
          <ac:picMkLst>
            <pc:docMk/>
            <pc:sldMk cId="4237835025" sldId="2472"/>
            <ac:picMk id="16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19:50.185" v="932" actId="26606"/>
          <ac:picMkLst>
            <pc:docMk/>
            <pc:sldMk cId="4237835025" sldId="2472"/>
            <ac:picMk id="17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19:50.185" v="932" actId="26606"/>
          <ac:picMkLst>
            <pc:docMk/>
            <pc:sldMk cId="4237835025" sldId="2472"/>
            <ac:picMk id="21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19:59.806" v="934" actId="26606"/>
          <ac:picMkLst>
            <pc:docMk/>
            <pc:sldMk cId="4237835025" sldId="2472"/>
            <ac:picMk id="26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19:59.806" v="934" actId="26606"/>
          <ac:picMkLst>
            <pc:docMk/>
            <pc:sldMk cId="4237835025" sldId="2472"/>
            <ac:picMk id="27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19:59.806" v="934" actId="26606"/>
          <ac:picMkLst>
            <pc:docMk/>
            <pc:sldMk cId="4237835025" sldId="2472"/>
            <ac:picMk id="28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19:59.806" v="934" actId="26606"/>
          <ac:picMkLst>
            <pc:docMk/>
            <pc:sldMk cId="4237835025" sldId="2472"/>
            <ac:picMk id="29" creationId="{E0E84D96-078C-9BFD-5A71-786D639230E3}"/>
          </ac:picMkLst>
        </pc:picChg>
        <pc:picChg chg="add del mod">
          <ac:chgData name="Francisco Soriano" userId="7ded8e43-e89e-4874-8d58-a5ce2143139c" providerId="ADAL" clId="{DF091062-335E-4BDB-AEEE-5FE49F0ACA3D}" dt="2023-11-09T17:20:57.026" v="955" actId="931"/>
          <ac:picMkLst>
            <pc:docMk/>
            <pc:sldMk cId="4237835025" sldId="2472"/>
            <ac:picMk id="30" creationId="{73030F1F-3E32-147C-E5CD-79EA134AD2E2}"/>
          </ac:picMkLst>
        </pc:picChg>
        <pc:picChg chg="add del">
          <ac:chgData name="Francisco Soriano" userId="7ded8e43-e89e-4874-8d58-a5ce2143139c" providerId="ADAL" clId="{DF091062-335E-4BDB-AEEE-5FE49F0ACA3D}" dt="2023-11-09T17:20:07.315" v="936" actId="26606"/>
          <ac:picMkLst>
            <pc:docMk/>
            <pc:sldMk cId="4237835025" sldId="2472"/>
            <ac:picMk id="32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07.315" v="936" actId="26606"/>
          <ac:picMkLst>
            <pc:docMk/>
            <pc:sldMk cId="4237835025" sldId="2472"/>
            <ac:picMk id="33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20:07.315" v="936" actId="26606"/>
          <ac:picMkLst>
            <pc:docMk/>
            <pc:sldMk cId="4237835025" sldId="2472"/>
            <ac:picMk id="34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07.315" v="936" actId="26606"/>
          <ac:picMkLst>
            <pc:docMk/>
            <pc:sldMk cId="4237835025" sldId="2472"/>
            <ac:picMk id="35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20:09.277" v="938" actId="26606"/>
          <ac:picMkLst>
            <pc:docMk/>
            <pc:sldMk cId="4237835025" sldId="2472"/>
            <ac:picMk id="39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20:09.277" v="938" actId="26606"/>
          <ac:picMkLst>
            <pc:docMk/>
            <pc:sldMk cId="4237835025" sldId="2472"/>
            <ac:picMk id="40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09.277" v="938" actId="26606"/>
          <ac:picMkLst>
            <pc:docMk/>
            <pc:sldMk cId="4237835025" sldId="2472"/>
            <ac:picMk id="41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20:09.277" v="938" actId="26606"/>
          <ac:picMkLst>
            <pc:docMk/>
            <pc:sldMk cId="4237835025" sldId="2472"/>
            <ac:picMk id="42" creationId="{9B45E7C9-4F29-963C-53A2-D5A8182F8707}"/>
          </ac:picMkLst>
        </pc:picChg>
        <pc:picChg chg="add del mod ord">
          <ac:chgData name="Francisco Soriano" userId="7ded8e43-e89e-4874-8d58-a5ce2143139c" providerId="ADAL" clId="{DF091062-335E-4BDB-AEEE-5FE49F0ACA3D}" dt="2023-11-09T17:28:01.597" v="998" actId="478"/>
          <ac:picMkLst>
            <pc:docMk/>
            <pc:sldMk cId="4237835025" sldId="2472"/>
            <ac:picMk id="43" creationId="{0CF0DBBF-8A6F-263C-1075-220A5B801286}"/>
          </ac:picMkLst>
        </pc:picChg>
        <pc:picChg chg="add del">
          <ac:chgData name="Francisco Soriano" userId="7ded8e43-e89e-4874-8d58-a5ce2143139c" providerId="ADAL" clId="{DF091062-335E-4BDB-AEEE-5FE49F0ACA3D}" dt="2023-11-09T17:20:13.401" v="940" actId="26606"/>
          <ac:picMkLst>
            <pc:docMk/>
            <pc:sldMk cId="4237835025" sldId="2472"/>
            <ac:picMk id="45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20:13.401" v="940" actId="26606"/>
          <ac:picMkLst>
            <pc:docMk/>
            <pc:sldMk cId="4237835025" sldId="2472"/>
            <ac:picMk id="46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13.401" v="940" actId="26606"/>
          <ac:picMkLst>
            <pc:docMk/>
            <pc:sldMk cId="4237835025" sldId="2472"/>
            <ac:picMk id="47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20:13.401" v="940" actId="26606"/>
          <ac:picMkLst>
            <pc:docMk/>
            <pc:sldMk cId="4237835025" sldId="2472"/>
            <ac:picMk id="48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15.886" v="943" actId="26606"/>
          <ac:picMkLst>
            <pc:docMk/>
            <pc:sldMk cId="4237835025" sldId="2472"/>
            <ac:picMk id="50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15.886" v="943" actId="26606"/>
          <ac:picMkLst>
            <pc:docMk/>
            <pc:sldMk cId="4237835025" sldId="2472"/>
            <ac:picMk id="52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20:15.886" v="943" actId="26606"/>
          <ac:picMkLst>
            <pc:docMk/>
            <pc:sldMk cId="4237835025" sldId="2472"/>
            <ac:picMk id="54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15.886" v="943" actId="26606"/>
          <ac:picMkLst>
            <pc:docMk/>
            <pc:sldMk cId="4237835025" sldId="2472"/>
            <ac:picMk id="55" creationId="{4C769932-ECB7-0373-E594-E3987ED7789B}"/>
          </ac:picMkLst>
        </pc:picChg>
        <pc:picChg chg="add del mod ord">
          <ac:chgData name="Francisco Soriano" userId="7ded8e43-e89e-4874-8d58-a5ce2143139c" providerId="ADAL" clId="{DF091062-335E-4BDB-AEEE-5FE49F0ACA3D}" dt="2023-11-09T17:28:03.091" v="999" actId="478"/>
          <ac:picMkLst>
            <pc:docMk/>
            <pc:sldMk cId="4237835025" sldId="2472"/>
            <ac:picMk id="56" creationId="{46A075CB-2704-5EED-0C36-B065B40C4D5C}"/>
          </ac:picMkLst>
        </pc:picChg>
        <pc:picChg chg="add del">
          <ac:chgData name="Francisco Soriano" userId="7ded8e43-e89e-4874-8d58-a5ce2143139c" providerId="ADAL" clId="{DF091062-335E-4BDB-AEEE-5FE49F0ACA3D}" dt="2023-11-09T17:20:20.855" v="945" actId="26606"/>
          <ac:picMkLst>
            <pc:docMk/>
            <pc:sldMk cId="4237835025" sldId="2472"/>
            <ac:picMk id="57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20.855" v="945" actId="26606"/>
          <ac:picMkLst>
            <pc:docMk/>
            <pc:sldMk cId="4237835025" sldId="2472"/>
            <ac:picMk id="58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20.855" v="945" actId="26606"/>
          <ac:picMkLst>
            <pc:docMk/>
            <pc:sldMk cId="4237835025" sldId="2472"/>
            <ac:picMk id="59" creationId="{E0E84D96-078C-9BFD-5A71-786D639230E3}"/>
          </ac:picMkLst>
        </pc:picChg>
        <pc:picChg chg="add del">
          <ac:chgData name="Francisco Soriano" userId="7ded8e43-e89e-4874-8d58-a5ce2143139c" providerId="ADAL" clId="{DF091062-335E-4BDB-AEEE-5FE49F0ACA3D}" dt="2023-11-09T17:20:20.855" v="945" actId="26606"/>
          <ac:picMkLst>
            <pc:docMk/>
            <pc:sldMk cId="4237835025" sldId="2472"/>
            <ac:picMk id="60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20:24.632" v="947" actId="26606"/>
          <ac:picMkLst>
            <pc:docMk/>
            <pc:sldMk cId="4237835025" sldId="2472"/>
            <ac:picMk id="68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24.632" v="947" actId="26606"/>
          <ac:picMkLst>
            <pc:docMk/>
            <pc:sldMk cId="4237835025" sldId="2472"/>
            <ac:picMk id="69" creationId="{4C769932-ECB7-0373-E594-E3987ED7789B}"/>
          </ac:picMkLst>
        </pc:picChg>
        <pc:picChg chg="add del">
          <ac:chgData name="Francisco Soriano" userId="7ded8e43-e89e-4874-8d58-a5ce2143139c" providerId="ADAL" clId="{DF091062-335E-4BDB-AEEE-5FE49F0ACA3D}" dt="2023-11-09T17:20:24.632" v="947" actId="26606"/>
          <ac:picMkLst>
            <pc:docMk/>
            <pc:sldMk cId="4237835025" sldId="2472"/>
            <ac:picMk id="70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24.632" v="947" actId="26606"/>
          <ac:picMkLst>
            <pc:docMk/>
            <pc:sldMk cId="4237835025" sldId="2472"/>
            <ac:picMk id="71" creationId="{E0E84D96-078C-9BFD-5A71-786D639230E3}"/>
          </ac:picMkLst>
        </pc:picChg>
        <pc:picChg chg="add del mod ord">
          <ac:chgData name="Francisco Soriano" userId="7ded8e43-e89e-4874-8d58-a5ce2143139c" providerId="ADAL" clId="{DF091062-335E-4BDB-AEEE-5FE49F0ACA3D}" dt="2023-11-09T17:28:00.160" v="997" actId="478"/>
          <ac:picMkLst>
            <pc:docMk/>
            <pc:sldMk cId="4237835025" sldId="2472"/>
            <ac:picMk id="72" creationId="{4B056398-0EDB-97EB-4C00-3287FC098DF5}"/>
          </ac:picMkLst>
        </pc:picChg>
        <pc:picChg chg="add del">
          <ac:chgData name="Francisco Soriano" userId="7ded8e43-e89e-4874-8d58-a5ce2143139c" providerId="ADAL" clId="{DF091062-335E-4BDB-AEEE-5FE49F0ACA3D}" dt="2023-11-09T17:20:42.846" v="951" actId="478"/>
          <ac:picMkLst>
            <pc:docMk/>
            <pc:sldMk cId="4237835025" sldId="2472"/>
            <ac:picMk id="74" creationId="{EFC81B93-D549-AE15-B860-F8241F39034E}"/>
          </ac:picMkLst>
        </pc:picChg>
        <pc:picChg chg="add del">
          <ac:chgData name="Francisco Soriano" userId="7ded8e43-e89e-4874-8d58-a5ce2143139c" providerId="ADAL" clId="{DF091062-335E-4BDB-AEEE-5FE49F0ACA3D}" dt="2023-11-09T17:20:43.719" v="952" actId="478"/>
          <ac:picMkLst>
            <pc:docMk/>
            <pc:sldMk cId="4237835025" sldId="2472"/>
            <ac:picMk id="75" creationId="{4C769932-ECB7-0373-E594-E3987ED7789B}"/>
          </ac:picMkLst>
        </pc:picChg>
        <pc:picChg chg="add del mod">
          <ac:chgData name="Francisco Soriano" userId="7ded8e43-e89e-4874-8d58-a5ce2143139c" providerId="ADAL" clId="{DF091062-335E-4BDB-AEEE-5FE49F0ACA3D}" dt="2023-11-09T17:20:41.911" v="950" actId="478"/>
          <ac:picMkLst>
            <pc:docMk/>
            <pc:sldMk cId="4237835025" sldId="2472"/>
            <ac:picMk id="77" creationId="{9B45E7C9-4F29-963C-53A2-D5A8182F8707}"/>
          </ac:picMkLst>
        </pc:picChg>
        <pc:picChg chg="add del">
          <ac:chgData name="Francisco Soriano" userId="7ded8e43-e89e-4874-8d58-a5ce2143139c" providerId="ADAL" clId="{DF091062-335E-4BDB-AEEE-5FE49F0ACA3D}" dt="2023-11-09T17:20:44.411" v="953" actId="478"/>
          <ac:picMkLst>
            <pc:docMk/>
            <pc:sldMk cId="4237835025" sldId="2472"/>
            <ac:picMk id="78" creationId="{E0E84D96-078C-9BFD-5A71-786D639230E3}"/>
          </ac:picMkLst>
        </pc:picChg>
        <pc:picChg chg="add del mod ord">
          <ac:chgData name="Francisco Soriano" userId="7ded8e43-e89e-4874-8d58-a5ce2143139c" providerId="ADAL" clId="{DF091062-335E-4BDB-AEEE-5FE49F0ACA3D}" dt="2023-11-09T17:27:58.808" v="996" actId="478"/>
          <ac:picMkLst>
            <pc:docMk/>
            <pc:sldMk cId="4237835025" sldId="2472"/>
            <ac:picMk id="80" creationId="{3C7F443F-EBB0-EF20-3343-403481B1A71A}"/>
          </ac:picMkLst>
        </pc:picChg>
        <pc:cxnChg chg="add del">
          <ac:chgData name="Francisco Soriano" userId="7ded8e43-e89e-4874-8d58-a5ce2143139c" providerId="ADAL" clId="{DF091062-335E-4BDB-AEEE-5FE49F0ACA3D}" dt="2023-11-09T17:20:09.277" v="938" actId="26606"/>
          <ac:cxnSpMkLst>
            <pc:docMk/>
            <pc:sldMk cId="4237835025" sldId="2472"/>
            <ac:cxnSpMk id="37" creationId="{2E076A3E-9405-C3DA-A25B-74C4AD478A08}"/>
          </ac:cxnSpMkLst>
        </pc:cxnChg>
        <pc:cxnChg chg="add del">
          <ac:chgData name="Francisco Soriano" userId="7ded8e43-e89e-4874-8d58-a5ce2143139c" providerId="ADAL" clId="{DF091062-335E-4BDB-AEEE-5FE49F0ACA3D}" dt="2023-11-09T17:20:15.886" v="943" actId="26606"/>
          <ac:cxnSpMkLst>
            <pc:docMk/>
            <pc:sldMk cId="4237835025" sldId="2472"/>
            <ac:cxnSpMk id="53" creationId="{8748256A-88AC-4254-406B-0E8EE2CC2B50}"/>
          </ac:cxnSpMkLst>
        </pc:cxnChg>
        <pc:cxnChg chg="add del">
          <ac:chgData name="Francisco Soriano" userId="7ded8e43-e89e-4874-8d58-a5ce2143139c" providerId="ADAL" clId="{DF091062-335E-4BDB-AEEE-5FE49F0ACA3D}" dt="2023-11-09T17:27:04.436" v="990" actId="26606"/>
          <ac:cxnSpMkLst>
            <pc:docMk/>
            <pc:sldMk cId="4237835025" sldId="2472"/>
            <ac:cxnSpMk id="116" creationId="{A987D6CB-F2DA-0CA1-E66E-A2D01C70D7C9}"/>
          </ac:cxnSpMkLst>
        </pc:cxnChg>
      </pc:sldChg>
      <pc:sldChg chg="addSp modSp new mod">
        <pc:chgData name="Francisco Soriano" userId="7ded8e43-e89e-4874-8d58-a5ce2143139c" providerId="ADAL" clId="{DF091062-335E-4BDB-AEEE-5FE49F0ACA3D}" dt="2023-11-09T17:45:45.411" v="1173" actId="1076"/>
        <pc:sldMkLst>
          <pc:docMk/>
          <pc:sldMk cId="2610840852" sldId="2473"/>
        </pc:sldMkLst>
        <pc:spChg chg="mod">
          <ac:chgData name="Francisco Soriano" userId="7ded8e43-e89e-4874-8d58-a5ce2143139c" providerId="ADAL" clId="{DF091062-335E-4BDB-AEEE-5FE49F0ACA3D}" dt="2023-11-09T17:19:05.921" v="904" actId="20577"/>
          <ac:spMkLst>
            <pc:docMk/>
            <pc:sldMk cId="2610840852" sldId="2473"/>
            <ac:spMk id="2" creationId="{56651CAC-B427-354F-DC0E-3700E0EA46D6}"/>
          </ac:spMkLst>
        </pc:spChg>
        <pc:picChg chg="add mod">
          <ac:chgData name="Francisco Soriano" userId="7ded8e43-e89e-4874-8d58-a5ce2143139c" providerId="ADAL" clId="{DF091062-335E-4BDB-AEEE-5FE49F0ACA3D}" dt="2023-11-09T17:40:58.308" v="1152" actId="1076"/>
          <ac:picMkLst>
            <pc:docMk/>
            <pc:sldMk cId="2610840852" sldId="2473"/>
            <ac:picMk id="5" creationId="{97B856AC-DCCF-F7F0-5D9A-12A4524818B9}"/>
          </ac:picMkLst>
        </pc:picChg>
        <pc:picChg chg="add mod">
          <ac:chgData name="Francisco Soriano" userId="7ded8e43-e89e-4874-8d58-a5ce2143139c" providerId="ADAL" clId="{DF091062-335E-4BDB-AEEE-5FE49F0ACA3D}" dt="2023-11-09T17:45:29.589" v="1170" actId="14100"/>
          <ac:picMkLst>
            <pc:docMk/>
            <pc:sldMk cId="2610840852" sldId="2473"/>
            <ac:picMk id="7" creationId="{897F8260-F0D5-0F46-74F2-4DBF69F5E1EF}"/>
          </ac:picMkLst>
        </pc:picChg>
        <pc:picChg chg="add mod">
          <ac:chgData name="Francisco Soriano" userId="7ded8e43-e89e-4874-8d58-a5ce2143139c" providerId="ADAL" clId="{DF091062-335E-4BDB-AEEE-5FE49F0ACA3D}" dt="2023-11-09T17:45:45.411" v="1173" actId="1076"/>
          <ac:picMkLst>
            <pc:docMk/>
            <pc:sldMk cId="2610840852" sldId="2473"/>
            <ac:picMk id="9" creationId="{2CB9A383-B790-FA6D-CBF3-AC154B6C3DBB}"/>
          </ac:picMkLst>
        </pc:picChg>
        <pc:picChg chg="add mod">
          <ac:chgData name="Francisco Soriano" userId="7ded8e43-e89e-4874-8d58-a5ce2143139c" providerId="ADAL" clId="{DF091062-335E-4BDB-AEEE-5FE49F0ACA3D}" dt="2023-11-09T17:45:40.895" v="1172" actId="1076"/>
          <ac:picMkLst>
            <pc:docMk/>
            <pc:sldMk cId="2610840852" sldId="2473"/>
            <ac:picMk id="11" creationId="{582DC469-624B-B718-9760-88852CDF421E}"/>
          </ac:picMkLst>
        </pc:picChg>
      </pc:sldChg>
      <pc:sldChg chg="addSp modSp new mod">
        <pc:chgData name="Francisco Soriano" userId="7ded8e43-e89e-4874-8d58-a5ce2143139c" providerId="ADAL" clId="{DF091062-335E-4BDB-AEEE-5FE49F0ACA3D}" dt="2023-11-09T17:46:23.398" v="1178" actId="1076"/>
        <pc:sldMkLst>
          <pc:docMk/>
          <pc:sldMk cId="3771646787" sldId="2474"/>
        </pc:sldMkLst>
        <pc:spChg chg="mod">
          <ac:chgData name="Francisco Soriano" userId="7ded8e43-e89e-4874-8d58-a5ce2143139c" providerId="ADAL" clId="{DF091062-335E-4BDB-AEEE-5FE49F0ACA3D}" dt="2023-11-09T17:19:15.597" v="928" actId="20577"/>
          <ac:spMkLst>
            <pc:docMk/>
            <pc:sldMk cId="3771646787" sldId="2474"/>
            <ac:spMk id="2" creationId="{92BB6495-89AA-FF2C-F3A6-02CA7ED3AB43}"/>
          </ac:spMkLst>
        </pc:spChg>
        <pc:picChg chg="add mod">
          <ac:chgData name="Francisco Soriano" userId="7ded8e43-e89e-4874-8d58-a5ce2143139c" providerId="ADAL" clId="{DF091062-335E-4BDB-AEEE-5FE49F0ACA3D}" dt="2023-11-09T17:45:03.502" v="1166" actId="1076"/>
          <ac:picMkLst>
            <pc:docMk/>
            <pc:sldMk cId="3771646787" sldId="2474"/>
            <ac:picMk id="5" creationId="{02F27526-E5F0-391C-62F6-974D61CD9159}"/>
          </ac:picMkLst>
        </pc:picChg>
        <pc:picChg chg="add mod">
          <ac:chgData name="Francisco Soriano" userId="7ded8e43-e89e-4874-8d58-a5ce2143139c" providerId="ADAL" clId="{DF091062-335E-4BDB-AEEE-5FE49F0ACA3D}" dt="2023-11-09T17:46:01.622" v="1175" actId="1076"/>
          <ac:picMkLst>
            <pc:docMk/>
            <pc:sldMk cId="3771646787" sldId="2474"/>
            <ac:picMk id="7" creationId="{0ED69E26-7245-C127-EDEC-9798033F5C07}"/>
          </ac:picMkLst>
        </pc:picChg>
        <pc:picChg chg="add mod">
          <ac:chgData name="Francisco Soriano" userId="7ded8e43-e89e-4874-8d58-a5ce2143139c" providerId="ADAL" clId="{DF091062-335E-4BDB-AEEE-5FE49F0ACA3D}" dt="2023-11-09T17:46:23.398" v="1178" actId="1076"/>
          <ac:picMkLst>
            <pc:docMk/>
            <pc:sldMk cId="3771646787" sldId="2474"/>
            <ac:picMk id="9" creationId="{7BA5302D-4DAE-4EC1-6893-AFD4F778D435}"/>
          </ac:picMkLst>
        </pc:picChg>
        <pc:picChg chg="add mod">
          <ac:chgData name="Francisco Soriano" userId="7ded8e43-e89e-4874-8d58-a5ce2143139c" providerId="ADAL" clId="{DF091062-335E-4BDB-AEEE-5FE49F0ACA3D}" dt="2023-11-09T17:46:10.723" v="1176" actId="14100"/>
          <ac:picMkLst>
            <pc:docMk/>
            <pc:sldMk cId="3771646787" sldId="2474"/>
            <ac:picMk id="11" creationId="{EA79EE53-131C-46AE-D816-89CC60802811}"/>
          </ac:picMkLst>
        </pc:picChg>
      </pc:sldChg>
      <pc:sldChg chg="addSp delSp modSp new mod ord setBg">
        <pc:chgData name="Francisco Soriano" userId="7ded8e43-e89e-4874-8d58-a5ce2143139c" providerId="ADAL" clId="{DF091062-335E-4BDB-AEEE-5FE49F0ACA3D}" dt="2023-11-09T17:38:10.768" v="1134" actId="478"/>
        <pc:sldMkLst>
          <pc:docMk/>
          <pc:sldMk cId="3062815678" sldId="2475"/>
        </pc:sldMkLst>
        <pc:spChg chg="mod ord">
          <ac:chgData name="Francisco Soriano" userId="7ded8e43-e89e-4874-8d58-a5ce2143139c" providerId="ADAL" clId="{DF091062-335E-4BDB-AEEE-5FE49F0ACA3D}" dt="2023-11-09T17:34:08.856" v="1106" actId="26606"/>
          <ac:spMkLst>
            <pc:docMk/>
            <pc:sldMk cId="3062815678" sldId="2475"/>
            <ac:spMk id="2" creationId="{1362DFA9-1401-870B-2BAB-C2C8AE9180A5}"/>
          </ac:spMkLst>
        </pc:spChg>
        <pc:spChg chg="mod ord">
          <ac:chgData name="Francisco Soriano" userId="7ded8e43-e89e-4874-8d58-a5ce2143139c" providerId="ADAL" clId="{DF091062-335E-4BDB-AEEE-5FE49F0ACA3D}" dt="2023-11-09T17:34:08.856" v="1106" actId="26606"/>
          <ac:spMkLst>
            <pc:docMk/>
            <pc:sldMk cId="3062815678" sldId="2475"/>
            <ac:spMk id="3" creationId="{6F21972A-6A02-644E-DDDD-2A4E18318637}"/>
          </ac:spMkLst>
        </pc:spChg>
        <pc:spChg chg="add del">
          <ac:chgData name="Francisco Soriano" userId="7ded8e43-e89e-4874-8d58-a5ce2143139c" providerId="ADAL" clId="{DF091062-335E-4BDB-AEEE-5FE49F0ACA3D}" dt="2023-11-09T17:29:33.305" v="1058" actId="26606"/>
          <ac:spMkLst>
            <pc:docMk/>
            <pc:sldMk cId="3062815678" sldId="2475"/>
            <ac:spMk id="22" creationId="{A5A17FC0-D416-4C8B-A9E6-5924D352B986}"/>
          </ac:spMkLst>
        </pc:spChg>
        <pc:spChg chg="add del">
          <ac:chgData name="Francisco Soriano" userId="7ded8e43-e89e-4874-8d58-a5ce2143139c" providerId="ADAL" clId="{DF091062-335E-4BDB-AEEE-5FE49F0ACA3D}" dt="2023-11-09T17:30:32.133" v="1062" actId="26606"/>
          <ac:spMkLst>
            <pc:docMk/>
            <pc:sldMk cId="3062815678" sldId="2475"/>
            <ac:spMk id="34" creationId="{D898B8EB-E53C-4E72-9817-B4BFCAD73600}"/>
          </ac:spMkLst>
        </pc:spChg>
        <pc:spChg chg="add del">
          <ac:chgData name="Francisco Soriano" userId="7ded8e43-e89e-4874-8d58-a5ce2143139c" providerId="ADAL" clId="{DF091062-335E-4BDB-AEEE-5FE49F0ACA3D}" dt="2023-11-09T17:30:32.133" v="1062" actId="26606"/>
          <ac:spMkLst>
            <pc:docMk/>
            <pc:sldMk cId="3062815678" sldId="2475"/>
            <ac:spMk id="36" creationId="{4E130362-2F35-4AB7-9EA5-DBC0F771A58D}"/>
          </ac:spMkLst>
        </pc:spChg>
        <pc:spChg chg="add del">
          <ac:chgData name="Francisco Soriano" userId="7ded8e43-e89e-4874-8d58-a5ce2143139c" providerId="ADAL" clId="{DF091062-335E-4BDB-AEEE-5FE49F0ACA3D}" dt="2023-11-09T17:30:32.133" v="1062" actId="26606"/>
          <ac:spMkLst>
            <pc:docMk/>
            <pc:sldMk cId="3062815678" sldId="2475"/>
            <ac:spMk id="38" creationId="{56BE988C-7A5B-41EC-A46C-AEA93D8D32FD}"/>
          </ac:spMkLst>
        </pc:spChg>
        <pc:spChg chg="add del">
          <ac:chgData name="Francisco Soriano" userId="7ded8e43-e89e-4874-8d58-a5ce2143139c" providerId="ADAL" clId="{DF091062-335E-4BDB-AEEE-5FE49F0ACA3D}" dt="2023-11-09T17:30:32.133" v="1062" actId="26606"/>
          <ac:spMkLst>
            <pc:docMk/>
            <pc:sldMk cId="3062815678" sldId="2475"/>
            <ac:spMk id="40" creationId="{E3CB1EC0-40A9-4D5E-B7E2-6E3423CE28B2}"/>
          </ac:spMkLst>
        </pc:spChg>
        <pc:spChg chg="add del">
          <ac:chgData name="Francisco Soriano" userId="7ded8e43-e89e-4874-8d58-a5ce2143139c" providerId="ADAL" clId="{DF091062-335E-4BDB-AEEE-5FE49F0ACA3D}" dt="2023-11-09T17:30:32.133" v="1062" actId="26606"/>
          <ac:spMkLst>
            <pc:docMk/>
            <pc:sldMk cId="3062815678" sldId="2475"/>
            <ac:spMk id="42" creationId="{DCBE52EF-2889-423F-947C-0E44A760D696}"/>
          </ac:spMkLst>
        </pc:spChg>
        <pc:spChg chg="add del">
          <ac:chgData name="Francisco Soriano" userId="7ded8e43-e89e-4874-8d58-a5ce2143139c" providerId="ADAL" clId="{DF091062-335E-4BDB-AEEE-5FE49F0ACA3D}" dt="2023-11-09T17:30:34.158" v="1064" actId="26606"/>
          <ac:spMkLst>
            <pc:docMk/>
            <pc:sldMk cId="3062815678" sldId="2475"/>
            <ac:spMk id="44" creationId="{1707FC24-6981-43D9-B525-C7832BA22463}"/>
          </ac:spMkLst>
        </pc:spChg>
        <pc:spChg chg="add del">
          <ac:chgData name="Francisco Soriano" userId="7ded8e43-e89e-4874-8d58-a5ce2143139c" providerId="ADAL" clId="{DF091062-335E-4BDB-AEEE-5FE49F0ACA3D}" dt="2023-11-09T17:31:00.697" v="1068" actId="26606"/>
          <ac:spMkLst>
            <pc:docMk/>
            <pc:sldMk cId="3062815678" sldId="2475"/>
            <ac:spMk id="50" creationId="{4845A0EE-C4C8-4AE1-B3C6-1261368AC036}"/>
          </ac:spMkLst>
        </pc:spChg>
        <pc:spChg chg="add del">
          <ac:chgData name="Francisco Soriano" userId="7ded8e43-e89e-4874-8d58-a5ce2143139c" providerId="ADAL" clId="{DF091062-335E-4BDB-AEEE-5FE49F0ACA3D}" dt="2023-11-09T17:31:04.517" v="1070" actId="26606"/>
          <ac:spMkLst>
            <pc:docMk/>
            <pc:sldMk cId="3062815678" sldId="2475"/>
            <ac:spMk id="52" creationId="{1707FC24-6981-43D9-B525-C7832BA22463}"/>
          </ac:spMkLst>
        </pc:spChg>
        <pc:spChg chg="add del">
          <ac:chgData name="Francisco Soriano" userId="7ded8e43-e89e-4874-8d58-a5ce2143139c" providerId="ADAL" clId="{DF091062-335E-4BDB-AEEE-5FE49F0ACA3D}" dt="2023-11-09T17:31:09.189" v="1072" actId="26606"/>
          <ac:spMkLst>
            <pc:docMk/>
            <pc:sldMk cId="3062815678" sldId="2475"/>
            <ac:spMk id="54" creationId="{0855A890-B60B-4670-9DC2-69DC05015AB3}"/>
          </ac:spMkLst>
        </pc:spChg>
        <pc:spChg chg="add del">
          <ac:chgData name="Francisco Soriano" userId="7ded8e43-e89e-4874-8d58-a5ce2143139c" providerId="ADAL" clId="{DF091062-335E-4BDB-AEEE-5FE49F0ACA3D}" dt="2023-11-09T17:31:09.189" v="1072" actId="26606"/>
          <ac:spMkLst>
            <pc:docMk/>
            <pc:sldMk cId="3062815678" sldId="2475"/>
            <ac:spMk id="55" creationId="{90F533E9-6690-41A8-A372-4C6C622D028D}"/>
          </ac:spMkLst>
        </pc:spChg>
        <pc:spChg chg="add del">
          <ac:chgData name="Francisco Soriano" userId="7ded8e43-e89e-4874-8d58-a5ce2143139c" providerId="ADAL" clId="{DF091062-335E-4BDB-AEEE-5FE49F0ACA3D}" dt="2023-11-09T17:31:09.189" v="1072" actId="26606"/>
          <ac:spMkLst>
            <pc:docMk/>
            <pc:sldMk cId="3062815678" sldId="2475"/>
            <ac:spMk id="56" creationId="{99413ED5-9ED4-4772-BCE4-2BCAE6B12E35}"/>
          </ac:spMkLst>
        </pc:spChg>
        <pc:spChg chg="add del">
          <ac:chgData name="Francisco Soriano" userId="7ded8e43-e89e-4874-8d58-a5ce2143139c" providerId="ADAL" clId="{DF091062-335E-4BDB-AEEE-5FE49F0ACA3D}" dt="2023-11-09T17:31:09.189" v="1072" actId="26606"/>
          <ac:spMkLst>
            <pc:docMk/>
            <pc:sldMk cId="3062815678" sldId="2475"/>
            <ac:spMk id="57" creationId="{04357C93-F0CB-4A1C-8F77-4E9063789819}"/>
          </ac:spMkLst>
        </pc:spChg>
        <pc:spChg chg="add del">
          <ac:chgData name="Francisco Soriano" userId="7ded8e43-e89e-4874-8d58-a5ce2143139c" providerId="ADAL" clId="{DF091062-335E-4BDB-AEEE-5FE49F0ACA3D}" dt="2023-11-09T17:34:08.856" v="1106" actId="26606"/>
          <ac:spMkLst>
            <pc:docMk/>
            <pc:sldMk cId="3062815678" sldId="2475"/>
            <ac:spMk id="59" creationId="{6570CC06-DB21-401C-BCF8-AAC5FF550D29}"/>
          </ac:spMkLst>
        </pc:spChg>
        <pc:spChg chg="add del">
          <ac:chgData name="Francisco Soriano" userId="7ded8e43-e89e-4874-8d58-a5ce2143139c" providerId="ADAL" clId="{DF091062-335E-4BDB-AEEE-5FE49F0ACA3D}" dt="2023-11-09T17:34:08.856" v="1106" actId="26606"/>
          <ac:spMkLst>
            <pc:docMk/>
            <pc:sldMk cId="3062815678" sldId="2475"/>
            <ac:spMk id="60" creationId="{15B998FC-4B98-4A07-B159-9E629180AF40}"/>
          </ac:spMkLst>
        </pc:spChg>
        <pc:spChg chg="add del">
          <ac:chgData name="Francisco Soriano" userId="7ded8e43-e89e-4874-8d58-a5ce2143139c" providerId="ADAL" clId="{DF091062-335E-4BDB-AEEE-5FE49F0ACA3D}" dt="2023-11-09T17:33:36.553" v="1095" actId="26606"/>
          <ac:spMkLst>
            <pc:docMk/>
            <pc:sldMk cId="3062815678" sldId="2475"/>
            <ac:spMk id="65" creationId="{7BC0F8B1-F985-469B-8332-13DBC7665557}"/>
          </ac:spMkLst>
        </pc:spChg>
        <pc:spChg chg="add del">
          <ac:chgData name="Francisco Soriano" userId="7ded8e43-e89e-4874-8d58-a5ce2143139c" providerId="ADAL" clId="{DF091062-335E-4BDB-AEEE-5FE49F0ACA3D}" dt="2023-11-09T17:33:36.553" v="1095" actId="26606"/>
          <ac:spMkLst>
            <pc:docMk/>
            <pc:sldMk cId="3062815678" sldId="2475"/>
            <ac:spMk id="67" creationId="{89D15953-1642-4DD6-AD9E-01AA19247FF6}"/>
          </ac:spMkLst>
        </pc:spChg>
        <pc:spChg chg="add del">
          <ac:chgData name="Francisco Soriano" userId="7ded8e43-e89e-4874-8d58-a5ce2143139c" providerId="ADAL" clId="{DF091062-335E-4BDB-AEEE-5FE49F0ACA3D}" dt="2023-11-09T17:33:36.553" v="1095" actId="26606"/>
          <ac:spMkLst>
            <pc:docMk/>
            <pc:sldMk cId="3062815678" sldId="2475"/>
            <ac:spMk id="71" creationId="{FBF3780C-749F-4B50-9E1D-F2B1F6DBB7DD}"/>
          </ac:spMkLst>
        </pc:spChg>
        <pc:grpChg chg="add del">
          <ac:chgData name="Francisco Soriano" userId="7ded8e43-e89e-4874-8d58-a5ce2143139c" providerId="ADAL" clId="{DF091062-335E-4BDB-AEEE-5FE49F0ACA3D}" dt="2023-11-09T17:30:45.707" v="1066" actId="26606"/>
          <ac:grpSpMkLst>
            <pc:docMk/>
            <pc:sldMk cId="3062815678" sldId="2475"/>
            <ac:grpSpMk id="46" creationId="{44222172-BFFB-11B7-59A6-F37D419CACF3}"/>
          </ac:grpSpMkLst>
        </pc:grpChg>
        <pc:picChg chg="add del mod">
          <ac:chgData name="Francisco Soriano" userId="7ded8e43-e89e-4874-8d58-a5ce2143139c" providerId="ADAL" clId="{DF091062-335E-4BDB-AEEE-5FE49F0ACA3D}" dt="2023-11-09T17:28:53.160" v="1053" actId="478"/>
          <ac:picMkLst>
            <pc:docMk/>
            <pc:sldMk cId="3062815678" sldId="2475"/>
            <ac:picMk id="5" creationId="{947AA6AC-F201-2EBE-1EA8-1047FC769D1C}"/>
          </ac:picMkLst>
        </pc:picChg>
        <pc:picChg chg="add del mod">
          <ac:chgData name="Francisco Soriano" userId="7ded8e43-e89e-4874-8d58-a5ce2143139c" providerId="ADAL" clId="{DF091062-335E-4BDB-AEEE-5FE49F0ACA3D}" dt="2023-11-09T17:28:53.160" v="1053" actId="478"/>
          <ac:picMkLst>
            <pc:docMk/>
            <pc:sldMk cId="3062815678" sldId="2475"/>
            <ac:picMk id="7" creationId="{63CCB203-557B-9163-8BF7-82023F17FBC7}"/>
          </ac:picMkLst>
        </pc:picChg>
        <pc:picChg chg="add del mod">
          <ac:chgData name="Francisco Soriano" userId="7ded8e43-e89e-4874-8d58-a5ce2143139c" providerId="ADAL" clId="{DF091062-335E-4BDB-AEEE-5FE49F0ACA3D}" dt="2023-11-09T17:29:34.684" v="1059" actId="931"/>
          <ac:picMkLst>
            <pc:docMk/>
            <pc:sldMk cId="3062815678" sldId="2475"/>
            <ac:picMk id="9" creationId="{3109F2F0-655C-835B-0C90-3D6906297785}"/>
          </ac:picMkLst>
        </pc:picChg>
        <pc:picChg chg="add del mod ord">
          <ac:chgData name="Francisco Soriano" userId="7ded8e43-e89e-4874-8d58-a5ce2143139c" providerId="ADAL" clId="{DF091062-335E-4BDB-AEEE-5FE49F0ACA3D}" dt="2023-11-09T17:29:34.684" v="1059" actId="931"/>
          <ac:picMkLst>
            <pc:docMk/>
            <pc:sldMk cId="3062815678" sldId="2475"/>
            <ac:picMk id="11" creationId="{7B0C50DF-C250-E387-1D38-E26BB867650E}"/>
          </ac:picMkLst>
        </pc:picChg>
        <pc:picChg chg="add del mod">
          <ac:chgData name="Francisco Soriano" userId="7ded8e43-e89e-4874-8d58-a5ce2143139c" providerId="ADAL" clId="{DF091062-335E-4BDB-AEEE-5FE49F0ACA3D}" dt="2023-11-09T17:29:34.684" v="1059" actId="931"/>
          <ac:picMkLst>
            <pc:docMk/>
            <pc:sldMk cId="3062815678" sldId="2475"/>
            <ac:picMk id="13" creationId="{F339DBFF-2859-254A-50BC-E679628F196A}"/>
          </ac:picMkLst>
        </pc:picChg>
        <pc:picChg chg="add del mod ord">
          <ac:chgData name="Francisco Soriano" userId="7ded8e43-e89e-4874-8d58-a5ce2143139c" providerId="ADAL" clId="{DF091062-335E-4BDB-AEEE-5FE49F0ACA3D}" dt="2023-11-09T17:29:34.684" v="1059" actId="931"/>
          <ac:picMkLst>
            <pc:docMk/>
            <pc:sldMk cId="3062815678" sldId="2475"/>
            <ac:picMk id="15" creationId="{CD6BD0E0-B4E5-0AD4-65CB-99A8470081E6}"/>
          </ac:picMkLst>
        </pc:picChg>
        <pc:picChg chg="add del mod ord">
          <ac:chgData name="Francisco Soriano" userId="7ded8e43-e89e-4874-8d58-a5ce2143139c" providerId="ADAL" clId="{DF091062-335E-4BDB-AEEE-5FE49F0ACA3D}" dt="2023-11-09T17:29:34.684" v="1059" actId="931"/>
          <ac:picMkLst>
            <pc:docMk/>
            <pc:sldMk cId="3062815678" sldId="2475"/>
            <ac:picMk id="17" creationId="{812C83F8-86E1-553B-8E63-C8A91D713FC9}"/>
          </ac:picMkLst>
        </pc:picChg>
        <pc:picChg chg="add mod ord">
          <ac:chgData name="Francisco Soriano" userId="7ded8e43-e89e-4874-8d58-a5ce2143139c" providerId="ADAL" clId="{DF091062-335E-4BDB-AEEE-5FE49F0ACA3D}" dt="2023-11-09T17:34:45.128" v="1115" actId="1076"/>
          <ac:picMkLst>
            <pc:docMk/>
            <pc:sldMk cId="3062815678" sldId="2475"/>
            <ac:picMk id="19" creationId="{83B8B951-3667-5432-100C-999B6CB3A7B7}"/>
          </ac:picMkLst>
        </pc:picChg>
        <pc:picChg chg="add mod ord">
          <ac:chgData name="Francisco Soriano" userId="7ded8e43-e89e-4874-8d58-a5ce2143139c" providerId="ADAL" clId="{DF091062-335E-4BDB-AEEE-5FE49F0ACA3D}" dt="2023-11-09T17:35:43.222" v="1126" actId="14100"/>
          <ac:picMkLst>
            <pc:docMk/>
            <pc:sldMk cId="3062815678" sldId="2475"/>
            <ac:picMk id="21" creationId="{18C6EC7E-7444-0933-2B20-9D1CE104B0FE}"/>
          </ac:picMkLst>
        </pc:picChg>
        <pc:picChg chg="add mod ord">
          <ac:chgData name="Francisco Soriano" userId="7ded8e43-e89e-4874-8d58-a5ce2143139c" providerId="ADAL" clId="{DF091062-335E-4BDB-AEEE-5FE49F0ACA3D}" dt="2023-11-09T17:35:12.293" v="1121" actId="1076"/>
          <ac:picMkLst>
            <pc:docMk/>
            <pc:sldMk cId="3062815678" sldId="2475"/>
            <ac:picMk id="25" creationId="{358332ED-5241-47FB-D22E-43DFD50A1CAE}"/>
          </ac:picMkLst>
        </pc:picChg>
        <pc:picChg chg="add mod ord">
          <ac:chgData name="Francisco Soriano" userId="7ded8e43-e89e-4874-8d58-a5ce2143139c" providerId="ADAL" clId="{DF091062-335E-4BDB-AEEE-5FE49F0ACA3D}" dt="2023-11-09T17:35:34.693" v="1124" actId="1076"/>
          <ac:picMkLst>
            <pc:docMk/>
            <pc:sldMk cId="3062815678" sldId="2475"/>
            <ac:picMk id="29" creationId="{9C67AEA8-EC21-2C69-E943-960290DAB2AC}"/>
          </ac:picMkLst>
        </pc:picChg>
        <pc:picChg chg="add del mod ord">
          <ac:chgData name="Francisco Soriano" userId="7ded8e43-e89e-4874-8d58-a5ce2143139c" providerId="ADAL" clId="{DF091062-335E-4BDB-AEEE-5FE49F0ACA3D}" dt="2023-11-09T17:34:06.595" v="1099" actId="931"/>
          <ac:picMkLst>
            <pc:docMk/>
            <pc:sldMk cId="3062815678" sldId="2475"/>
            <ac:picMk id="33" creationId="{27742B69-DA23-F3EB-BF13-A43BE1522ECD}"/>
          </ac:picMkLst>
        </pc:picChg>
        <pc:picChg chg="add del mod">
          <ac:chgData name="Francisco Soriano" userId="7ded8e43-e89e-4874-8d58-a5ce2143139c" providerId="ADAL" clId="{DF091062-335E-4BDB-AEEE-5FE49F0ACA3D}" dt="2023-11-09T17:38:10.768" v="1134" actId="478"/>
          <ac:picMkLst>
            <pc:docMk/>
            <pc:sldMk cId="3062815678" sldId="2475"/>
            <ac:picMk id="41" creationId="{8AEE59D2-E290-4CAD-AA87-27B83CF85E41}"/>
          </ac:picMkLst>
        </pc:picChg>
        <pc:cxnChg chg="add del">
          <ac:chgData name="Francisco Soriano" userId="7ded8e43-e89e-4874-8d58-a5ce2143139c" providerId="ADAL" clId="{DF091062-335E-4BDB-AEEE-5FE49F0ACA3D}" dt="2023-11-09T17:29:33.305" v="1058" actId="26606"/>
          <ac:cxnSpMkLst>
            <pc:docMk/>
            <pc:sldMk cId="3062815678" sldId="2475"/>
            <ac:cxnSpMk id="24" creationId="{982DC870-E8E5-4050-B10C-CC24FC67E50A}"/>
          </ac:cxnSpMkLst>
        </pc:cxnChg>
        <pc:cxnChg chg="add del">
          <ac:chgData name="Francisco Soriano" userId="7ded8e43-e89e-4874-8d58-a5ce2143139c" providerId="ADAL" clId="{DF091062-335E-4BDB-AEEE-5FE49F0ACA3D}" dt="2023-11-09T17:29:33.305" v="1058" actId="26606"/>
          <ac:cxnSpMkLst>
            <pc:docMk/>
            <pc:sldMk cId="3062815678" sldId="2475"/>
            <ac:cxnSpMk id="26" creationId="{FF76A74F-C283-4DED-BD4D-086753B7CB00}"/>
          </ac:cxnSpMkLst>
        </pc:cxnChg>
        <pc:cxnChg chg="add del">
          <ac:chgData name="Francisco Soriano" userId="7ded8e43-e89e-4874-8d58-a5ce2143139c" providerId="ADAL" clId="{DF091062-335E-4BDB-AEEE-5FE49F0ACA3D}" dt="2023-11-09T17:29:33.305" v="1058" actId="26606"/>
          <ac:cxnSpMkLst>
            <pc:docMk/>
            <pc:sldMk cId="3062815678" sldId="2475"/>
            <ac:cxnSpMk id="28" creationId="{3B2791FB-B2F7-4BBE-B8D8-74C37FF9E85C}"/>
          </ac:cxnSpMkLst>
        </pc:cxnChg>
        <pc:cxnChg chg="add del">
          <ac:chgData name="Francisco Soriano" userId="7ded8e43-e89e-4874-8d58-a5ce2143139c" providerId="ADAL" clId="{DF091062-335E-4BDB-AEEE-5FE49F0ACA3D}" dt="2023-11-09T17:29:33.305" v="1058" actId="26606"/>
          <ac:cxnSpMkLst>
            <pc:docMk/>
            <pc:sldMk cId="3062815678" sldId="2475"/>
            <ac:cxnSpMk id="30" creationId="{9891B5DE-6811-4844-BB18-472A3F360EE5}"/>
          </ac:cxnSpMkLst>
        </pc:cxnChg>
        <pc:cxnChg chg="add del">
          <ac:chgData name="Francisco Soriano" userId="7ded8e43-e89e-4874-8d58-a5ce2143139c" providerId="ADAL" clId="{DF091062-335E-4BDB-AEEE-5FE49F0ACA3D}" dt="2023-11-09T17:29:33.305" v="1058" actId="26606"/>
          <ac:cxnSpMkLst>
            <pc:docMk/>
            <pc:sldMk cId="3062815678" sldId="2475"/>
            <ac:cxnSpMk id="32" creationId="{77A9CA3A-7216-41E0-B3CD-058077FD396D}"/>
          </ac:cxnSpMkLst>
        </pc:cxnChg>
        <pc:cxnChg chg="add del">
          <ac:chgData name="Francisco Soriano" userId="7ded8e43-e89e-4874-8d58-a5ce2143139c" providerId="ADAL" clId="{DF091062-335E-4BDB-AEEE-5FE49F0ACA3D}" dt="2023-11-09T17:33:36.553" v="1095" actId="26606"/>
          <ac:cxnSpMkLst>
            <pc:docMk/>
            <pc:sldMk cId="3062815678" sldId="2475"/>
            <ac:cxnSpMk id="69" creationId="{1918D9D3-1370-4FF6-9DFC-9F87F9039590}"/>
          </ac:cxnSpMkLst>
        </pc:cxnChg>
      </pc:sldChg>
      <pc:sldChg chg="addSp delSp modSp new mod setBg">
        <pc:chgData name="Francisco Soriano" userId="7ded8e43-e89e-4874-8d58-a5ce2143139c" providerId="ADAL" clId="{DF091062-335E-4BDB-AEEE-5FE49F0ACA3D}" dt="2023-11-09T17:49:06.832" v="1211" actId="26606"/>
        <pc:sldMkLst>
          <pc:docMk/>
          <pc:sldMk cId="2039298713" sldId="2476"/>
        </pc:sldMkLst>
        <pc:spChg chg="mod">
          <ac:chgData name="Francisco Soriano" userId="7ded8e43-e89e-4874-8d58-a5ce2143139c" providerId="ADAL" clId="{DF091062-335E-4BDB-AEEE-5FE49F0ACA3D}" dt="2023-11-09T17:49:06.832" v="1211" actId="26606"/>
          <ac:spMkLst>
            <pc:docMk/>
            <pc:sldMk cId="2039298713" sldId="2476"/>
            <ac:spMk id="2" creationId="{3C344D8D-1241-59B6-9490-D80F03B3A4AE}"/>
          </ac:spMkLst>
        </pc:spChg>
        <pc:spChg chg="mod ord">
          <ac:chgData name="Francisco Soriano" userId="7ded8e43-e89e-4874-8d58-a5ce2143139c" providerId="ADAL" clId="{DF091062-335E-4BDB-AEEE-5FE49F0ACA3D}" dt="2023-11-09T17:49:06.832" v="1211" actId="26606"/>
          <ac:spMkLst>
            <pc:docMk/>
            <pc:sldMk cId="2039298713" sldId="2476"/>
            <ac:spMk id="3" creationId="{60F59405-F1EC-1973-51FF-C92E41C182DB}"/>
          </ac:spMkLst>
        </pc:spChg>
        <pc:spChg chg="add">
          <ac:chgData name="Francisco Soriano" userId="7ded8e43-e89e-4874-8d58-a5ce2143139c" providerId="ADAL" clId="{DF091062-335E-4BDB-AEEE-5FE49F0ACA3D}" dt="2023-11-09T17:49:06.832" v="1211" actId="26606"/>
          <ac:spMkLst>
            <pc:docMk/>
            <pc:sldMk cId="2039298713" sldId="2476"/>
            <ac:spMk id="9" creationId="{E8D41CF8-5232-42BC-8D05-AFEDE215398E}"/>
          </ac:spMkLst>
        </pc:spChg>
        <pc:spChg chg="add del">
          <ac:chgData name="Francisco Soriano" userId="7ded8e43-e89e-4874-8d58-a5ce2143139c" providerId="ADAL" clId="{DF091062-335E-4BDB-AEEE-5FE49F0ACA3D}" dt="2023-11-09T17:48:14.112" v="1206" actId="26606"/>
          <ac:spMkLst>
            <pc:docMk/>
            <pc:sldMk cId="2039298713" sldId="2476"/>
            <ac:spMk id="10" creationId="{BCED4D40-4B67-4331-AC48-79B82B4A47D8}"/>
          </ac:spMkLst>
        </pc:spChg>
        <pc:spChg chg="add del">
          <ac:chgData name="Francisco Soriano" userId="7ded8e43-e89e-4874-8d58-a5ce2143139c" providerId="ADAL" clId="{DF091062-335E-4BDB-AEEE-5FE49F0ACA3D}" dt="2023-11-09T17:48:14.112" v="1206" actId="26606"/>
          <ac:spMkLst>
            <pc:docMk/>
            <pc:sldMk cId="2039298713" sldId="2476"/>
            <ac:spMk id="12" creationId="{670CEDEF-4F34-412E-84EE-329C1E936AF5}"/>
          </ac:spMkLst>
        </pc:spChg>
        <pc:spChg chg="add">
          <ac:chgData name="Francisco Soriano" userId="7ded8e43-e89e-4874-8d58-a5ce2143139c" providerId="ADAL" clId="{DF091062-335E-4BDB-AEEE-5FE49F0ACA3D}" dt="2023-11-09T17:49:06.832" v="1211" actId="26606"/>
          <ac:spMkLst>
            <pc:docMk/>
            <pc:sldMk cId="2039298713" sldId="2476"/>
            <ac:spMk id="14" creationId="{49237091-E62C-4878-AA4C-0B9995ADB28F}"/>
          </ac:spMkLst>
        </pc:spChg>
        <pc:picChg chg="add del mod">
          <ac:chgData name="Francisco Soriano" userId="7ded8e43-e89e-4874-8d58-a5ce2143139c" providerId="ADAL" clId="{DF091062-335E-4BDB-AEEE-5FE49F0ACA3D}" dt="2023-11-09T17:48:33.351" v="1207" actId="478"/>
          <ac:picMkLst>
            <pc:docMk/>
            <pc:sldMk cId="2039298713" sldId="2476"/>
            <ac:picMk id="5" creationId="{32DF2EB3-7DCB-CE2C-EE90-7DE679B63F3E}"/>
          </ac:picMkLst>
        </pc:picChg>
        <pc:picChg chg="add mod">
          <ac:chgData name="Francisco Soriano" userId="7ded8e43-e89e-4874-8d58-a5ce2143139c" providerId="ADAL" clId="{DF091062-335E-4BDB-AEEE-5FE49F0ACA3D}" dt="2023-11-09T17:49:06.832" v="1211" actId="26606"/>
          <ac:picMkLst>
            <pc:docMk/>
            <pc:sldMk cId="2039298713" sldId="2476"/>
            <ac:picMk id="7" creationId="{DC7182AB-75C4-3DD7-6A61-CAB08235F4A4}"/>
          </ac:picMkLst>
        </pc:picChg>
      </pc:sldChg>
      <pc:sldChg chg="addSp modSp new mod setBg">
        <pc:chgData name="Francisco Soriano" userId="7ded8e43-e89e-4874-8d58-a5ce2143139c" providerId="ADAL" clId="{DF091062-335E-4BDB-AEEE-5FE49F0ACA3D}" dt="2023-11-09T17:49:31.393" v="1234" actId="26606"/>
        <pc:sldMkLst>
          <pc:docMk/>
          <pc:sldMk cId="1240802791" sldId="2477"/>
        </pc:sldMkLst>
        <pc:spChg chg="mod">
          <ac:chgData name="Francisco Soriano" userId="7ded8e43-e89e-4874-8d58-a5ce2143139c" providerId="ADAL" clId="{DF091062-335E-4BDB-AEEE-5FE49F0ACA3D}" dt="2023-11-09T17:49:31.393" v="1234" actId="26606"/>
          <ac:spMkLst>
            <pc:docMk/>
            <pc:sldMk cId="1240802791" sldId="2477"/>
            <ac:spMk id="2" creationId="{8958989B-1A86-50E3-E977-A3B48951FFF4}"/>
          </ac:spMkLst>
        </pc:spChg>
        <pc:spChg chg="mod ord">
          <ac:chgData name="Francisco Soriano" userId="7ded8e43-e89e-4874-8d58-a5ce2143139c" providerId="ADAL" clId="{DF091062-335E-4BDB-AEEE-5FE49F0ACA3D}" dt="2023-11-09T17:49:31.393" v="1234" actId="26606"/>
          <ac:spMkLst>
            <pc:docMk/>
            <pc:sldMk cId="1240802791" sldId="2477"/>
            <ac:spMk id="3" creationId="{AD3B1D1B-0DE8-D1D2-D0A9-9FC81F50FBA5}"/>
          </ac:spMkLst>
        </pc:spChg>
        <pc:spChg chg="add">
          <ac:chgData name="Francisco Soriano" userId="7ded8e43-e89e-4874-8d58-a5ce2143139c" providerId="ADAL" clId="{DF091062-335E-4BDB-AEEE-5FE49F0ACA3D}" dt="2023-11-09T17:49:31.393" v="1234" actId="26606"/>
          <ac:spMkLst>
            <pc:docMk/>
            <pc:sldMk cId="1240802791" sldId="2477"/>
            <ac:spMk id="10" creationId="{E8D41CF8-5232-42BC-8D05-AFEDE215398E}"/>
          </ac:spMkLst>
        </pc:spChg>
        <pc:spChg chg="add">
          <ac:chgData name="Francisco Soriano" userId="7ded8e43-e89e-4874-8d58-a5ce2143139c" providerId="ADAL" clId="{DF091062-335E-4BDB-AEEE-5FE49F0ACA3D}" dt="2023-11-09T17:49:31.393" v="1234" actId="26606"/>
          <ac:spMkLst>
            <pc:docMk/>
            <pc:sldMk cId="1240802791" sldId="2477"/>
            <ac:spMk id="12" creationId="{49237091-E62C-4878-AA4C-0B9995ADB28F}"/>
          </ac:spMkLst>
        </pc:spChg>
        <pc:picChg chg="add mod">
          <ac:chgData name="Francisco Soriano" userId="7ded8e43-e89e-4874-8d58-a5ce2143139c" providerId="ADAL" clId="{DF091062-335E-4BDB-AEEE-5FE49F0ACA3D}" dt="2023-11-09T17:49:31.393" v="1234" actId="26606"/>
          <ac:picMkLst>
            <pc:docMk/>
            <pc:sldMk cId="1240802791" sldId="2477"/>
            <ac:picMk id="5" creationId="{A9A637F9-D8DB-51FD-5876-2CF89B8E3122}"/>
          </ac:picMkLst>
        </pc:picChg>
      </pc:sldChg>
      <pc:sldChg chg="add del">
        <pc:chgData name="Francisco Soriano" userId="7ded8e43-e89e-4874-8d58-a5ce2143139c" providerId="ADAL" clId="{DF091062-335E-4BDB-AEEE-5FE49F0ACA3D}" dt="2023-11-09T17:48:35.071" v="1209"/>
        <pc:sldMkLst>
          <pc:docMk/>
          <pc:sldMk cId="4022889426" sldId="2477"/>
        </pc:sldMkLst>
      </pc:sldChg>
      <pc:sldChg chg="addSp modSp new mod setBg">
        <pc:chgData name="Francisco Soriano" userId="7ded8e43-e89e-4874-8d58-a5ce2143139c" providerId="ADAL" clId="{DF091062-335E-4BDB-AEEE-5FE49F0ACA3D}" dt="2023-11-09T17:49:55.414" v="1257" actId="26606"/>
        <pc:sldMkLst>
          <pc:docMk/>
          <pc:sldMk cId="3068837490" sldId="2478"/>
        </pc:sldMkLst>
        <pc:spChg chg="mod">
          <ac:chgData name="Francisco Soriano" userId="7ded8e43-e89e-4874-8d58-a5ce2143139c" providerId="ADAL" clId="{DF091062-335E-4BDB-AEEE-5FE49F0ACA3D}" dt="2023-11-09T17:49:55.414" v="1257" actId="26606"/>
          <ac:spMkLst>
            <pc:docMk/>
            <pc:sldMk cId="3068837490" sldId="2478"/>
            <ac:spMk id="2" creationId="{4023D689-E07C-935E-66B0-5E8B34C273E3}"/>
          </ac:spMkLst>
        </pc:spChg>
        <pc:spChg chg="mod ord">
          <ac:chgData name="Francisco Soriano" userId="7ded8e43-e89e-4874-8d58-a5ce2143139c" providerId="ADAL" clId="{DF091062-335E-4BDB-AEEE-5FE49F0ACA3D}" dt="2023-11-09T17:49:55.414" v="1257" actId="26606"/>
          <ac:spMkLst>
            <pc:docMk/>
            <pc:sldMk cId="3068837490" sldId="2478"/>
            <ac:spMk id="3" creationId="{8314765F-29D5-BE83-3F09-F17865501657}"/>
          </ac:spMkLst>
        </pc:spChg>
        <pc:spChg chg="add">
          <ac:chgData name="Francisco Soriano" userId="7ded8e43-e89e-4874-8d58-a5ce2143139c" providerId="ADAL" clId="{DF091062-335E-4BDB-AEEE-5FE49F0ACA3D}" dt="2023-11-09T17:49:55.414" v="1257" actId="26606"/>
          <ac:spMkLst>
            <pc:docMk/>
            <pc:sldMk cId="3068837490" sldId="2478"/>
            <ac:spMk id="10" creationId="{E8D41CF8-5232-42BC-8D05-AFEDE215398E}"/>
          </ac:spMkLst>
        </pc:spChg>
        <pc:spChg chg="add">
          <ac:chgData name="Francisco Soriano" userId="7ded8e43-e89e-4874-8d58-a5ce2143139c" providerId="ADAL" clId="{DF091062-335E-4BDB-AEEE-5FE49F0ACA3D}" dt="2023-11-09T17:49:55.414" v="1257" actId="26606"/>
          <ac:spMkLst>
            <pc:docMk/>
            <pc:sldMk cId="3068837490" sldId="2478"/>
            <ac:spMk id="12" creationId="{49237091-E62C-4878-AA4C-0B9995ADB28F}"/>
          </ac:spMkLst>
        </pc:spChg>
        <pc:picChg chg="add mod">
          <ac:chgData name="Francisco Soriano" userId="7ded8e43-e89e-4874-8d58-a5ce2143139c" providerId="ADAL" clId="{DF091062-335E-4BDB-AEEE-5FE49F0ACA3D}" dt="2023-11-09T17:49:55.414" v="1257" actId="26606"/>
          <ac:picMkLst>
            <pc:docMk/>
            <pc:sldMk cId="3068837490" sldId="2478"/>
            <ac:picMk id="5" creationId="{16B3AAF9-F4DF-D556-B2D2-CFDD5D729444}"/>
          </ac:picMkLst>
        </pc:picChg>
      </pc:sldChg>
      <pc:sldChg chg="addSp modSp new mod">
        <pc:chgData name="Francisco Soriano" userId="7ded8e43-e89e-4874-8d58-a5ce2143139c" providerId="ADAL" clId="{DF091062-335E-4BDB-AEEE-5FE49F0ACA3D}" dt="2023-11-09T21:56:04.253" v="1377" actId="14100"/>
        <pc:sldMkLst>
          <pc:docMk/>
          <pc:sldMk cId="924865628" sldId="2479"/>
        </pc:sldMkLst>
        <pc:spChg chg="mod">
          <ac:chgData name="Francisco Soriano" userId="7ded8e43-e89e-4874-8d58-a5ce2143139c" providerId="ADAL" clId="{DF091062-335E-4BDB-AEEE-5FE49F0ACA3D}" dt="2023-11-09T21:51:05.099" v="1282" actId="20577"/>
          <ac:spMkLst>
            <pc:docMk/>
            <pc:sldMk cId="924865628" sldId="2479"/>
            <ac:spMk id="2" creationId="{F0138539-5AB8-08F0-7F54-DC107748E281}"/>
          </ac:spMkLst>
        </pc:spChg>
        <pc:picChg chg="add mod">
          <ac:chgData name="Francisco Soriano" userId="7ded8e43-e89e-4874-8d58-a5ce2143139c" providerId="ADAL" clId="{DF091062-335E-4BDB-AEEE-5FE49F0ACA3D}" dt="2023-11-09T21:55:41.317" v="1373" actId="1076"/>
          <ac:picMkLst>
            <pc:docMk/>
            <pc:sldMk cId="924865628" sldId="2479"/>
            <ac:picMk id="5" creationId="{3C11BF85-3242-2F54-50F1-9086EB64D9FD}"/>
          </ac:picMkLst>
        </pc:picChg>
        <pc:picChg chg="add mod">
          <ac:chgData name="Francisco Soriano" userId="7ded8e43-e89e-4874-8d58-a5ce2143139c" providerId="ADAL" clId="{DF091062-335E-4BDB-AEEE-5FE49F0ACA3D}" dt="2023-11-09T21:55:56.310" v="1376" actId="14100"/>
          <ac:picMkLst>
            <pc:docMk/>
            <pc:sldMk cId="924865628" sldId="2479"/>
            <ac:picMk id="7" creationId="{8F46610B-E989-96B3-B870-BE22A9E0759C}"/>
          </ac:picMkLst>
        </pc:picChg>
        <pc:picChg chg="add mod">
          <ac:chgData name="Francisco Soriano" userId="7ded8e43-e89e-4874-8d58-a5ce2143139c" providerId="ADAL" clId="{DF091062-335E-4BDB-AEEE-5FE49F0ACA3D}" dt="2023-11-09T21:55:43.600" v="1374" actId="1076"/>
          <ac:picMkLst>
            <pc:docMk/>
            <pc:sldMk cId="924865628" sldId="2479"/>
            <ac:picMk id="9" creationId="{1EC2ADD4-D75C-F3D3-5C02-F249B66097D6}"/>
          </ac:picMkLst>
        </pc:picChg>
        <pc:picChg chg="add mod">
          <ac:chgData name="Francisco Soriano" userId="7ded8e43-e89e-4874-8d58-a5ce2143139c" providerId="ADAL" clId="{DF091062-335E-4BDB-AEEE-5FE49F0ACA3D}" dt="2023-11-09T21:56:04.253" v="1377" actId="14100"/>
          <ac:picMkLst>
            <pc:docMk/>
            <pc:sldMk cId="924865628" sldId="2479"/>
            <ac:picMk id="11" creationId="{E390AE24-5557-CF0F-9EA2-38D0EEC5DC27}"/>
          </ac:picMkLst>
        </pc:picChg>
      </pc:sldChg>
      <pc:sldChg chg="addSp modSp new mod setBg">
        <pc:chgData name="Francisco Soriano" userId="7ded8e43-e89e-4874-8d58-a5ce2143139c" providerId="ADAL" clId="{DF091062-335E-4BDB-AEEE-5FE49F0ACA3D}" dt="2023-11-09T21:52:05.546" v="1315" actId="26606"/>
        <pc:sldMkLst>
          <pc:docMk/>
          <pc:sldMk cId="446580042" sldId="2480"/>
        </pc:sldMkLst>
        <pc:spChg chg="mod">
          <ac:chgData name="Francisco Soriano" userId="7ded8e43-e89e-4874-8d58-a5ce2143139c" providerId="ADAL" clId="{DF091062-335E-4BDB-AEEE-5FE49F0ACA3D}" dt="2023-11-09T21:52:05.546" v="1315" actId="26606"/>
          <ac:spMkLst>
            <pc:docMk/>
            <pc:sldMk cId="446580042" sldId="2480"/>
            <ac:spMk id="2" creationId="{0179C35A-3AFB-AAF5-3022-648CDAB88441}"/>
          </ac:spMkLst>
        </pc:spChg>
        <pc:spChg chg="mod ord">
          <ac:chgData name="Francisco Soriano" userId="7ded8e43-e89e-4874-8d58-a5ce2143139c" providerId="ADAL" clId="{DF091062-335E-4BDB-AEEE-5FE49F0ACA3D}" dt="2023-11-09T21:52:05.546" v="1315" actId="26606"/>
          <ac:spMkLst>
            <pc:docMk/>
            <pc:sldMk cId="446580042" sldId="2480"/>
            <ac:spMk id="3" creationId="{952E02C8-BA65-76AA-A89B-E450A5909B9C}"/>
          </ac:spMkLst>
        </pc:spChg>
        <pc:spChg chg="add">
          <ac:chgData name="Francisco Soriano" userId="7ded8e43-e89e-4874-8d58-a5ce2143139c" providerId="ADAL" clId="{DF091062-335E-4BDB-AEEE-5FE49F0ACA3D}" dt="2023-11-09T21:52:05.546" v="1315" actId="26606"/>
          <ac:spMkLst>
            <pc:docMk/>
            <pc:sldMk cId="446580042" sldId="2480"/>
            <ac:spMk id="10" creationId="{E8D41CF8-5232-42BC-8D05-AFEDE215398E}"/>
          </ac:spMkLst>
        </pc:spChg>
        <pc:spChg chg="add">
          <ac:chgData name="Francisco Soriano" userId="7ded8e43-e89e-4874-8d58-a5ce2143139c" providerId="ADAL" clId="{DF091062-335E-4BDB-AEEE-5FE49F0ACA3D}" dt="2023-11-09T21:52:05.546" v="1315" actId="26606"/>
          <ac:spMkLst>
            <pc:docMk/>
            <pc:sldMk cId="446580042" sldId="2480"/>
            <ac:spMk id="12" creationId="{49237091-E62C-4878-AA4C-0B9995ADB28F}"/>
          </ac:spMkLst>
        </pc:spChg>
        <pc:picChg chg="add mod">
          <ac:chgData name="Francisco Soriano" userId="7ded8e43-e89e-4874-8d58-a5ce2143139c" providerId="ADAL" clId="{DF091062-335E-4BDB-AEEE-5FE49F0ACA3D}" dt="2023-11-09T21:52:05.546" v="1315" actId="26606"/>
          <ac:picMkLst>
            <pc:docMk/>
            <pc:sldMk cId="446580042" sldId="2480"/>
            <ac:picMk id="5" creationId="{C154A758-B4A8-2E42-A79D-6AFC7AFA6E2A}"/>
          </ac:picMkLst>
        </pc:picChg>
      </pc:sldChg>
      <pc:sldChg chg="addSp modSp new mod">
        <pc:chgData name="Francisco Soriano" userId="7ded8e43-e89e-4874-8d58-a5ce2143139c" providerId="ADAL" clId="{DF091062-335E-4BDB-AEEE-5FE49F0ACA3D}" dt="2023-11-09T22:00:22.622" v="1421" actId="6549"/>
        <pc:sldMkLst>
          <pc:docMk/>
          <pc:sldMk cId="1519070767" sldId="2481"/>
        </pc:sldMkLst>
        <pc:spChg chg="mod">
          <ac:chgData name="Francisco Soriano" userId="7ded8e43-e89e-4874-8d58-a5ce2143139c" providerId="ADAL" clId="{DF091062-335E-4BDB-AEEE-5FE49F0ACA3D}" dt="2023-11-09T22:00:22.622" v="1421" actId="6549"/>
          <ac:spMkLst>
            <pc:docMk/>
            <pc:sldMk cId="1519070767" sldId="2481"/>
            <ac:spMk id="2" creationId="{FDE0DCDD-857E-F934-CC5F-B5A750CD70AB}"/>
          </ac:spMkLst>
        </pc:spChg>
        <pc:picChg chg="add mod">
          <ac:chgData name="Francisco Soriano" userId="7ded8e43-e89e-4874-8d58-a5ce2143139c" providerId="ADAL" clId="{DF091062-335E-4BDB-AEEE-5FE49F0ACA3D}" dt="2023-11-09T21:55:21.770" v="1370" actId="1076"/>
          <ac:picMkLst>
            <pc:docMk/>
            <pc:sldMk cId="1519070767" sldId="2481"/>
            <ac:picMk id="5" creationId="{4B3E5F82-069C-04F4-AE77-7E78EBD098D2}"/>
          </ac:picMkLst>
        </pc:picChg>
        <pc:picChg chg="add mod">
          <ac:chgData name="Francisco Soriano" userId="7ded8e43-e89e-4874-8d58-a5ce2143139c" providerId="ADAL" clId="{DF091062-335E-4BDB-AEEE-5FE49F0ACA3D}" dt="2023-11-09T21:54:57.542" v="1368" actId="1076"/>
          <ac:picMkLst>
            <pc:docMk/>
            <pc:sldMk cId="1519070767" sldId="2481"/>
            <ac:picMk id="7" creationId="{CD5FB1EE-B154-584E-9604-AC2766A3A678}"/>
          </ac:picMkLst>
        </pc:picChg>
      </pc:sldChg>
      <pc:sldChg chg="addSp modSp new mod setBg">
        <pc:chgData name="Francisco Soriano" userId="7ded8e43-e89e-4874-8d58-a5ce2143139c" providerId="ADAL" clId="{DF091062-335E-4BDB-AEEE-5FE49F0ACA3D}" dt="2023-11-09T21:52:42.234" v="1362" actId="26606"/>
        <pc:sldMkLst>
          <pc:docMk/>
          <pc:sldMk cId="1227181335" sldId="2482"/>
        </pc:sldMkLst>
        <pc:spChg chg="mod">
          <ac:chgData name="Francisco Soriano" userId="7ded8e43-e89e-4874-8d58-a5ce2143139c" providerId="ADAL" clId="{DF091062-335E-4BDB-AEEE-5FE49F0ACA3D}" dt="2023-11-09T21:52:42.234" v="1362" actId="26606"/>
          <ac:spMkLst>
            <pc:docMk/>
            <pc:sldMk cId="1227181335" sldId="2482"/>
            <ac:spMk id="2" creationId="{A3E90E49-4C06-C3E0-45BA-906E42F914B0}"/>
          </ac:spMkLst>
        </pc:spChg>
        <pc:spChg chg="mod ord">
          <ac:chgData name="Francisco Soriano" userId="7ded8e43-e89e-4874-8d58-a5ce2143139c" providerId="ADAL" clId="{DF091062-335E-4BDB-AEEE-5FE49F0ACA3D}" dt="2023-11-09T21:52:42.234" v="1362" actId="26606"/>
          <ac:spMkLst>
            <pc:docMk/>
            <pc:sldMk cId="1227181335" sldId="2482"/>
            <ac:spMk id="3" creationId="{A6A0B65E-9729-8664-DF6E-3F8EE11B89BF}"/>
          </ac:spMkLst>
        </pc:spChg>
        <pc:spChg chg="add">
          <ac:chgData name="Francisco Soriano" userId="7ded8e43-e89e-4874-8d58-a5ce2143139c" providerId="ADAL" clId="{DF091062-335E-4BDB-AEEE-5FE49F0ACA3D}" dt="2023-11-09T21:52:42.234" v="1362" actId="26606"/>
          <ac:spMkLst>
            <pc:docMk/>
            <pc:sldMk cId="1227181335" sldId="2482"/>
            <ac:spMk id="10" creationId="{E8D41CF8-5232-42BC-8D05-AFEDE215398E}"/>
          </ac:spMkLst>
        </pc:spChg>
        <pc:spChg chg="add">
          <ac:chgData name="Francisco Soriano" userId="7ded8e43-e89e-4874-8d58-a5ce2143139c" providerId="ADAL" clId="{DF091062-335E-4BDB-AEEE-5FE49F0ACA3D}" dt="2023-11-09T21:52:42.234" v="1362" actId="26606"/>
          <ac:spMkLst>
            <pc:docMk/>
            <pc:sldMk cId="1227181335" sldId="2482"/>
            <ac:spMk id="12" creationId="{49237091-E62C-4878-AA4C-0B9995ADB28F}"/>
          </ac:spMkLst>
        </pc:spChg>
        <pc:picChg chg="add mod">
          <ac:chgData name="Francisco Soriano" userId="7ded8e43-e89e-4874-8d58-a5ce2143139c" providerId="ADAL" clId="{DF091062-335E-4BDB-AEEE-5FE49F0ACA3D}" dt="2023-11-09T21:52:42.234" v="1362" actId="26606"/>
          <ac:picMkLst>
            <pc:docMk/>
            <pc:sldMk cId="1227181335" sldId="2482"/>
            <ac:picMk id="5" creationId="{F318A3C1-67E5-AE89-A242-3A0ABB13453E}"/>
          </ac:picMkLst>
        </pc:picChg>
      </pc:sldChg>
      <pc:sldChg chg="addSp modSp new mod">
        <pc:chgData name="Francisco Soriano" userId="7ded8e43-e89e-4874-8d58-a5ce2143139c" providerId="ADAL" clId="{DF091062-335E-4BDB-AEEE-5FE49F0ACA3D}" dt="2023-11-09T22:01:57.890" v="1494" actId="1035"/>
        <pc:sldMkLst>
          <pc:docMk/>
          <pc:sldMk cId="2002220453" sldId="2483"/>
        </pc:sldMkLst>
        <pc:spChg chg="mod">
          <ac:chgData name="Francisco Soriano" userId="7ded8e43-e89e-4874-8d58-a5ce2143139c" providerId="ADAL" clId="{DF091062-335E-4BDB-AEEE-5FE49F0ACA3D}" dt="2023-11-09T22:00:17.035" v="1417" actId="20577"/>
          <ac:spMkLst>
            <pc:docMk/>
            <pc:sldMk cId="2002220453" sldId="2483"/>
            <ac:spMk id="2" creationId="{A20A592B-BCA6-4ECB-28F8-52E31CA868B7}"/>
          </ac:spMkLst>
        </pc:spChg>
        <pc:picChg chg="add mod">
          <ac:chgData name="Francisco Soriano" userId="7ded8e43-e89e-4874-8d58-a5ce2143139c" providerId="ADAL" clId="{DF091062-335E-4BDB-AEEE-5FE49F0ACA3D}" dt="2023-11-09T22:01:55.822" v="1491" actId="1035"/>
          <ac:picMkLst>
            <pc:docMk/>
            <pc:sldMk cId="2002220453" sldId="2483"/>
            <ac:picMk id="5" creationId="{27E8ED36-44F6-CA1F-7358-ADE38018F4DE}"/>
          </ac:picMkLst>
        </pc:picChg>
        <pc:picChg chg="add mod">
          <ac:chgData name="Francisco Soriano" userId="7ded8e43-e89e-4874-8d58-a5ce2143139c" providerId="ADAL" clId="{DF091062-335E-4BDB-AEEE-5FE49F0ACA3D}" dt="2023-11-09T22:01:57.890" v="1494" actId="1035"/>
          <ac:picMkLst>
            <pc:docMk/>
            <pc:sldMk cId="2002220453" sldId="2483"/>
            <ac:picMk id="7" creationId="{68AADF37-961B-F5AF-9ECF-103FB4DF4101}"/>
          </ac:picMkLst>
        </pc:picChg>
      </pc:sldChg>
      <pc:sldChg chg="addSp delSp modSp new mod setBg">
        <pc:chgData name="Francisco Soriano" userId="7ded8e43-e89e-4874-8d58-a5ce2143139c" providerId="ADAL" clId="{DF091062-335E-4BDB-AEEE-5FE49F0ACA3D}" dt="2023-11-09T22:01:09.904" v="1481" actId="26606"/>
        <pc:sldMkLst>
          <pc:docMk/>
          <pc:sldMk cId="1230491421" sldId="2484"/>
        </pc:sldMkLst>
        <pc:spChg chg="mod">
          <ac:chgData name="Francisco Soriano" userId="7ded8e43-e89e-4874-8d58-a5ce2143139c" providerId="ADAL" clId="{DF091062-335E-4BDB-AEEE-5FE49F0ACA3D}" dt="2023-11-09T22:01:09.904" v="1481" actId="26606"/>
          <ac:spMkLst>
            <pc:docMk/>
            <pc:sldMk cId="1230491421" sldId="2484"/>
            <ac:spMk id="2" creationId="{8956B5FD-92D7-A571-3BA6-E86A597245A3}"/>
          </ac:spMkLst>
        </pc:spChg>
        <pc:spChg chg="mod ord">
          <ac:chgData name="Francisco Soriano" userId="7ded8e43-e89e-4874-8d58-a5ce2143139c" providerId="ADAL" clId="{DF091062-335E-4BDB-AEEE-5FE49F0ACA3D}" dt="2023-11-09T22:01:09.904" v="1481" actId="26606"/>
          <ac:spMkLst>
            <pc:docMk/>
            <pc:sldMk cId="1230491421" sldId="2484"/>
            <ac:spMk id="3" creationId="{3A292CF6-2E10-06D8-ED4D-AC35B4BFA2F5}"/>
          </ac:spMkLst>
        </pc:spChg>
        <pc:spChg chg="add">
          <ac:chgData name="Francisco Soriano" userId="7ded8e43-e89e-4874-8d58-a5ce2143139c" providerId="ADAL" clId="{DF091062-335E-4BDB-AEEE-5FE49F0ACA3D}" dt="2023-11-09T22:01:09.904" v="1481" actId="26606"/>
          <ac:spMkLst>
            <pc:docMk/>
            <pc:sldMk cId="1230491421" sldId="2484"/>
            <ac:spMk id="14" creationId="{E8D41CF8-5232-42BC-8D05-AFEDE215398E}"/>
          </ac:spMkLst>
        </pc:spChg>
        <pc:spChg chg="add">
          <ac:chgData name="Francisco Soriano" userId="7ded8e43-e89e-4874-8d58-a5ce2143139c" providerId="ADAL" clId="{DF091062-335E-4BDB-AEEE-5FE49F0ACA3D}" dt="2023-11-09T22:01:09.904" v="1481" actId="26606"/>
          <ac:spMkLst>
            <pc:docMk/>
            <pc:sldMk cId="1230491421" sldId="2484"/>
            <ac:spMk id="16" creationId="{49237091-E62C-4878-AA4C-0B9995ADB28F}"/>
          </ac:spMkLst>
        </pc:spChg>
        <pc:picChg chg="add del mod">
          <ac:chgData name="Francisco Soriano" userId="7ded8e43-e89e-4874-8d58-a5ce2143139c" providerId="ADAL" clId="{DF091062-335E-4BDB-AEEE-5FE49F0ACA3D}" dt="2023-11-09T22:01:03.936" v="1479" actId="931"/>
          <ac:picMkLst>
            <pc:docMk/>
            <pc:sldMk cId="1230491421" sldId="2484"/>
            <ac:picMk id="5" creationId="{71AFACAF-3616-0BAE-D566-D2EE183A55B7}"/>
          </ac:picMkLst>
        </pc:picChg>
        <pc:picChg chg="add del mod">
          <ac:chgData name="Francisco Soriano" userId="7ded8e43-e89e-4874-8d58-a5ce2143139c" providerId="ADAL" clId="{DF091062-335E-4BDB-AEEE-5FE49F0ACA3D}" dt="2023-11-09T22:01:03.936" v="1479" actId="931"/>
          <ac:picMkLst>
            <pc:docMk/>
            <pc:sldMk cId="1230491421" sldId="2484"/>
            <ac:picMk id="7" creationId="{6CC8FE05-E08F-65C3-E6CB-68C0C98F2C3C}"/>
          </ac:picMkLst>
        </pc:picChg>
        <pc:picChg chg="add mod">
          <ac:chgData name="Francisco Soriano" userId="7ded8e43-e89e-4874-8d58-a5ce2143139c" providerId="ADAL" clId="{DF091062-335E-4BDB-AEEE-5FE49F0ACA3D}" dt="2023-11-09T22:01:09.904" v="1481" actId="26606"/>
          <ac:picMkLst>
            <pc:docMk/>
            <pc:sldMk cId="1230491421" sldId="2484"/>
            <ac:picMk id="9" creationId="{246CE288-8D87-8989-AAB1-52230D3C3BE6}"/>
          </ac:picMkLst>
        </pc:picChg>
      </pc:sldChg>
      <pc:sldChg chg="addSp delSp modSp new mod setBg">
        <pc:chgData name="Francisco Soriano" userId="7ded8e43-e89e-4874-8d58-a5ce2143139c" providerId="ADAL" clId="{DF091062-335E-4BDB-AEEE-5FE49F0ACA3D}" dt="2023-11-17T22:07:57.321" v="1996" actId="20577"/>
        <pc:sldMkLst>
          <pc:docMk/>
          <pc:sldMk cId="644155862" sldId="2485"/>
        </pc:sldMkLst>
        <pc:spChg chg="mod">
          <ac:chgData name="Francisco Soriano" userId="7ded8e43-e89e-4874-8d58-a5ce2143139c" providerId="ADAL" clId="{DF091062-335E-4BDB-AEEE-5FE49F0ACA3D}" dt="2023-11-17T21:30:12.748" v="1848" actId="20577"/>
          <ac:spMkLst>
            <pc:docMk/>
            <pc:sldMk cId="644155862" sldId="2485"/>
            <ac:spMk id="2" creationId="{52B7C9FD-ACD2-C16C-AC56-2A1A2FE6EA40}"/>
          </ac:spMkLst>
        </pc:spChg>
        <pc:spChg chg="mod">
          <ac:chgData name="Francisco Soriano" userId="7ded8e43-e89e-4874-8d58-a5ce2143139c" providerId="ADAL" clId="{DF091062-335E-4BDB-AEEE-5FE49F0ACA3D}" dt="2023-11-09T22:03:34.730" v="1544" actId="26606"/>
          <ac:spMkLst>
            <pc:docMk/>
            <pc:sldMk cId="644155862" sldId="2485"/>
            <ac:spMk id="3" creationId="{022FF0D1-8042-39EA-B629-3F8F32189485}"/>
          </ac:spMkLst>
        </pc:spChg>
        <pc:spChg chg="add del mod">
          <ac:chgData name="Francisco Soriano" userId="7ded8e43-e89e-4874-8d58-a5ce2143139c" providerId="ADAL" clId="{DF091062-335E-4BDB-AEEE-5FE49F0ACA3D}" dt="2023-11-09T22:03:38.617" v="1550" actId="767"/>
          <ac:spMkLst>
            <pc:docMk/>
            <pc:sldMk cId="644155862" sldId="2485"/>
            <ac:spMk id="4" creationId="{DC00D2BE-3FCE-84A7-213B-CCA4B53C3446}"/>
          </ac:spMkLst>
        </pc:spChg>
        <pc:spChg chg="add mod">
          <ac:chgData name="Francisco Soriano" userId="7ded8e43-e89e-4874-8d58-a5ce2143139c" providerId="ADAL" clId="{DF091062-335E-4BDB-AEEE-5FE49F0ACA3D}" dt="2023-11-17T22:07:57.321" v="1996" actId="20577"/>
          <ac:spMkLst>
            <pc:docMk/>
            <pc:sldMk cId="644155862" sldId="2485"/>
            <ac:spMk id="5" creationId="{059B511E-CD80-089B-32BA-DDEF3C8DB1DA}"/>
          </ac:spMkLst>
        </pc:spChg>
        <pc:spChg chg="add del">
          <ac:chgData name="Francisco Soriano" userId="7ded8e43-e89e-4874-8d58-a5ce2143139c" providerId="ADAL" clId="{DF091062-335E-4BDB-AEEE-5FE49F0ACA3D}" dt="2023-11-09T22:03:30.329" v="1542" actId="26606"/>
          <ac:spMkLst>
            <pc:docMk/>
            <pc:sldMk cId="644155862" sldId="2485"/>
            <ac:spMk id="10" creationId="{6C4028FD-8BAA-4A19-BFDE-594D991B7552}"/>
          </ac:spMkLst>
        </pc:spChg>
        <pc:spChg chg="add del">
          <ac:chgData name="Francisco Soriano" userId="7ded8e43-e89e-4874-8d58-a5ce2143139c" providerId="ADAL" clId="{DF091062-335E-4BDB-AEEE-5FE49F0ACA3D}" dt="2023-11-09T22:03:34.730" v="1544" actId="26606"/>
          <ac:spMkLst>
            <pc:docMk/>
            <pc:sldMk cId="644155862" sldId="2485"/>
            <ac:spMk id="12" creationId="{955A2079-FA98-4876-80F0-72364A7D2EA4}"/>
          </ac:spMkLst>
        </pc:spChg>
      </pc:sldChg>
      <pc:sldChg chg="new del">
        <pc:chgData name="Francisco Soriano" userId="7ded8e43-e89e-4874-8d58-a5ce2143139c" providerId="ADAL" clId="{DF091062-335E-4BDB-AEEE-5FE49F0ACA3D}" dt="2023-11-09T22:00:42.632" v="1425" actId="47"/>
        <pc:sldMkLst>
          <pc:docMk/>
          <pc:sldMk cId="3123615014" sldId="2485"/>
        </pc:sldMkLst>
      </pc:sldChg>
      <pc:sldMasterChg chg="setBg modSldLayout">
        <pc:chgData name="Francisco Soriano" userId="7ded8e43-e89e-4874-8d58-a5ce2143139c" providerId="ADAL" clId="{DF091062-335E-4BDB-AEEE-5FE49F0ACA3D}" dt="2023-11-08T17:23:21.064" v="345"/>
        <pc:sldMasterMkLst>
          <pc:docMk/>
          <pc:sldMasterMk cId="692820" sldId="2147483648"/>
        </pc:sldMasterMkLst>
        <pc:sldLayoutChg chg="setBg">
          <pc:chgData name="Francisco Soriano" userId="7ded8e43-e89e-4874-8d58-a5ce2143139c" providerId="ADAL" clId="{DF091062-335E-4BDB-AEEE-5FE49F0ACA3D}" dt="2023-11-08T17:23:21.064" v="345"/>
          <pc:sldLayoutMkLst>
            <pc:docMk/>
            <pc:sldMasterMk cId="692820" sldId="2147483648"/>
            <pc:sldLayoutMk cId="79555376" sldId="2147483666"/>
          </pc:sldLayoutMkLst>
        </pc:sldLayoutChg>
        <pc:sldLayoutChg chg="setBg">
          <pc:chgData name="Francisco Soriano" userId="7ded8e43-e89e-4874-8d58-a5ce2143139c" providerId="ADAL" clId="{DF091062-335E-4BDB-AEEE-5FE49F0ACA3D}" dt="2023-11-08T17:23:21.064" v="345"/>
          <pc:sldLayoutMkLst>
            <pc:docMk/>
            <pc:sldMasterMk cId="692820" sldId="2147483648"/>
            <pc:sldLayoutMk cId="3182303122" sldId="2147483667"/>
          </pc:sldLayoutMkLst>
        </pc:sldLayoutChg>
        <pc:sldLayoutChg chg="setBg">
          <pc:chgData name="Francisco Soriano" userId="7ded8e43-e89e-4874-8d58-a5ce2143139c" providerId="ADAL" clId="{DF091062-335E-4BDB-AEEE-5FE49F0ACA3D}" dt="2023-11-08T17:23:21.064" v="345"/>
          <pc:sldLayoutMkLst>
            <pc:docMk/>
            <pc:sldMasterMk cId="692820" sldId="2147483648"/>
            <pc:sldLayoutMk cId="3173740392" sldId="214748368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1.wdp"/><Relationship Id="rId7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BarretT</a:t>
            </a:r>
            <a:r>
              <a:rPr lang="en-US" dirty="0"/>
              <a:t> Multiplier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11.8.23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Francisco Soriano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44D8D-1241-59B6-9490-D80F03B3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2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numbers&#10;&#10;Description automatically generated">
            <a:extLst>
              <a:ext uri="{FF2B5EF4-FFF2-40B4-BE49-F238E27FC236}">
                <a16:creationId xmlns:a16="http://schemas.microsoft.com/office/drawing/2014/main" id="{DC7182AB-75C4-3DD7-6A61-CAB08235F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75" y="2149222"/>
            <a:ext cx="9569850" cy="3721608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59405-F1EC-1973-51FF-C92E41C182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CAC-B427-354F-DC0E-3700E0EA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3 Inputs &amp; Outputs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0C5A7-E198-2B01-9E40-6C90BC0965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97B856AC-DCCF-F7F0-5D9A-12A45248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5" y="1999053"/>
            <a:ext cx="4555902" cy="1316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97F8260-F0D5-0F46-74F2-4DBF69F5E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4" y="3696792"/>
            <a:ext cx="5020056" cy="2666019"/>
          </a:xfrm>
          <a:prstGeom prst="rect">
            <a:avLst/>
          </a:prstGeom>
        </p:spPr>
      </p:pic>
      <p:pic>
        <p:nvPicPr>
          <p:cNvPr id="9" name="Picture 8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CB9A383-B790-FA6D-CBF3-AC154B6C3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03" y="1985880"/>
            <a:ext cx="4832419" cy="131673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82DC469-624B-B718-9760-88852CDF4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003" y="3670350"/>
            <a:ext cx="5020056" cy="27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4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8989B-1A86-50E3-E977-A3B48951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3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A637F9-D8DB-51FD-5876-2CF89B8E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78" y="2149222"/>
            <a:ext cx="8435644" cy="3721608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B1D1B-0DE8-D1D2-D0A9-9FC81F50F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0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6495-89AA-FF2C-F3A6-02CA7ED3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4 Inputs &amp; Outputs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D44B4-54CD-2CA4-BED5-21FE843F4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A white background with black text and pink numbers&#10;&#10;Description automatically generated">
            <a:extLst>
              <a:ext uri="{FF2B5EF4-FFF2-40B4-BE49-F238E27FC236}">
                <a16:creationId xmlns:a16="http://schemas.microsoft.com/office/drawing/2014/main" id="{02F27526-E5F0-391C-62F6-974D61CD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54" y="1851984"/>
            <a:ext cx="4907836" cy="1316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ED69E26-7245-C127-EDEC-9798033F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" y="3429000"/>
            <a:ext cx="5020056" cy="2708562"/>
          </a:xfrm>
          <a:prstGeom prst="rect">
            <a:avLst/>
          </a:prstGeom>
        </p:spPr>
      </p:pic>
      <p:pic>
        <p:nvPicPr>
          <p:cNvPr id="9" name="Picture 8" descr="A white background with black text and numbers&#10;&#10;Description automatically generated">
            <a:extLst>
              <a:ext uri="{FF2B5EF4-FFF2-40B4-BE49-F238E27FC236}">
                <a16:creationId xmlns:a16="http://schemas.microsoft.com/office/drawing/2014/main" id="{7BA5302D-4DAE-4EC1-6893-AFD4F778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328" y="1851984"/>
            <a:ext cx="4846130" cy="131673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A79EE53-131C-46AE-D816-89CC60802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328" y="3429000"/>
            <a:ext cx="5020056" cy="26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4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3D689-E07C-935E-66B0-5E8B34C2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4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16B3AAF9-F4DF-D556-B2D2-CFDD5D72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7" y="2149222"/>
            <a:ext cx="9542585" cy="3721608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4765F-29D5-BE83-3F09-F17865501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3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8539-5AB8-08F0-7F54-DC107748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5 Inputs &amp; Outputs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CE6CE-4DB4-DB4A-62F6-6EB2003CD9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3C11BF85-3242-2F54-50F1-9086EB64D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37" y="1833588"/>
            <a:ext cx="4660215" cy="1316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46610B-E989-96B3-B870-BE22A9E07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22" y="3486153"/>
            <a:ext cx="4910328" cy="2583290"/>
          </a:xfrm>
          <a:prstGeom prst="rect">
            <a:avLst/>
          </a:prstGeom>
        </p:spPr>
      </p:pic>
      <p:pic>
        <p:nvPicPr>
          <p:cNvPr id="9" name="Picture 8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1EC2ADD4-D75C-F3D3-5C02-F249B6609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40" y="1833588"/>
            <a:ext cx="4841335" cy="131673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390AE24-5557-CF0F-9EA2-38D0EEC5D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039" y="3428999"/>
            <a:ext cx="4910328" cy="26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9C35A-3AFB-AAF5-3022-648CDAB8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5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54A758-B4A8-2E42-A79D-6AFC7AFA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155296"/>
            <a:ext cx="9875520" cy="3709460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E02C8-BA65-76AA-A89B-E450A5909B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DCDD-857E-F934-CC5F-B5A750CD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6 Input &amp;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2003A-B9EB-2BB1-BCCA-95FD70A75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4B3E5F82-069C-04F4-AE77-7E78EBD0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836" y="1851984"/>
            <a:ext cx="4900428" cy="1316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5FB1EE-B154-584E-9604-AC2766A3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836" y="3429000"/>
            <a:ext cx="4910328" cy="25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7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90E49-4C06-C3E0-45BA-906E42F9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6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F318A3C1-67E5-AE89-A242-3A0ABB13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800275"/>
            <a:ext cx="9875520" cy="241950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0B65E-9729-8664-DF6E-3F8EE11B8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592B-BCA6-4ECB-28F8-52E31CA8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7 Input &amp;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939FA1-906C-8754-22C8-7DB24EC25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7E8ED36-44F6-CA1F-7358-ADE38018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36" y="1918788"/>
            <a:ext cx="4900428" cy="1316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AADF37-961B-F5AF-9ECF-103FB4DF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836" y="3595267"/>
            <a:ext cx="4910328" cy="258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2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logo for a company&#10;&#10;Description automatically generated">
            <a:extLst>
              <a:ext uri="{FF2B5EF4-FFF2-40B4-BE49-F238E27FC236}">
                <a16:creationId xmlns:a16="http://schemas.microsoft.com/office/drawing/2014/main" id="{FA4B24E5-7128-F1D6-A988-BFC1997A94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r="-1" b="4724"/>
          <a:stretch/>
        </p:blipFill>
        <p:spPr>
          <a:xfrm>
            <a:off x="20" y="10"/>
            <a:ext cx="5416530" cy="6857990"/>
          </a:xfrm>
          <a:noFill/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>
            <a:normAutofit/>
          </a:bodyPr>
          <a:lstStyle/>
          <a:p>
            <a:r>
              <a:rPr lang="en-US" dirty="0"/>
              <a:t>Implemented in </a:t>
            </a:r>
            <a:r>
              <a:rPr lang="en-US" dirty="0" err="1"/>
              <a:t>Vivado</a:t>
            </a:r>
            <a:endParaRPr lang="en-US" dirty="0"/>
          </a:p>
          <a:p>
            <a:r>
              <a:rPr lang="en-US" dirty="0"/>
              <a:t>HDL used: Verilog</a:t>
            </a:r>
          </a:p>
          <a:p>
            <a:r>
              <a:rPr lang="en-US" dirty="0"/>
              <a:t>2 Versions: 32-bit &amp; 64-bit</a:t>
            </a:r>
          </a:p>
          <a:p>
            <a:r>
              <a:rPr lang="en-US" dirty="0"/>
              <a:t>Restrictions: no division operations in hardware</a:t>
            </a:r>
          </a:p>
          <a:p>
            <a:r>
              <a:rPr lang="en-US" dirty="0"/>
              <a:t>Test bench focus: large Q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6B5FD-92D7-A571-3BA6-E86A5972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of Test 7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numbers&#10;&#10;Description automatically generated">
            <a:extLst>
              <a:ext uri="{FF2B5EF4-FFF2-40B4-BE49-F238E27FC236}">
                <a16:creationId xmlns:a16="http://schemas.microsoft.com/office/drawing/2014/main" id="{246CE288-8D87-8989-AAB1-52230D3C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800275"/>
            <a:ext cx="9875520" cy="2419502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92CF6-2E10-06D8-ED4D-AC35B4BFA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91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C9FD-ACD2-C16C-AC56-2A1A2FE6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StePS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2FF0D1-8042-39EA-B629-3F8F32189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B511E-CD80-089B-32BA-DDEF3C8DB1DA}"/>
              </a:ext>
            </a:extLst>
          </p:cNvPr>
          <p:cNvSpPr txBox="1"/>
          <p:nvPr/>
        </p:nvSpPr>
        <p:spPr>
          <a:xfrm>
            <a:off x="1322614" y="2260288"/>
            <a:ext cx="95467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Running and documenting multiple testbenches on an efficient Accumulator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Over the break goals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Serializer - convert an input with multiple words to </a:t>
            </a:r>
            <a:r>
              <a:rPr lang="en-US" sz="2800" dirty="0" err="1"/>
              <a:t>subwords</a:t>
            </a:r>
            <a:r>
              <a:rPr lang="en-US" sz="2800" dirty="0"/>
              <a:t> over multiple cycles (each cycle one </a:t>
            </a:r>
            <a:r>
              <a:rPr lang="en-US" sz="2800" dirty="0" err="1"/>
              <a:t>subword</a:t>
            </a:r>
            <a:r>
              <a:rPr lang="en-US" sz="28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 err="1"/>
              <a:t>Deserializer</a:t>
            </a:r>
            <a:r>
              <a:rPr lang="en-US" sz="2800" dirty="0"/>
              <a:t> - convert an input of multiple </a:t>
            </a:r>
            <a:r>
              <a:rPr lang="en-US" sz="2800" dirty="0" err="1"/>
              <a:t>subwords</a:t>
            </a:r>
            <a:r>
              <a:rPr lang="en-US" sz="2800" dirty="0"/>
              <a:t> into a larger word over multiple cycles (each cycle one </a:t>
            </a:r>
            <a:r>
              <a:rPr lang="en-US" sz="2800" dirty="0" err="1"/>
              <a:t>subword</a:t>
            </a:r>
            <a:r>
              <a:rPr lang="en-US" sz="2800" dirty="0"/>
              <a:t>).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FIFO - a common first in first our scheduler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800" dirty="0"/>
              <a:t>Crossbar - enable one input to go to one output every time</a:t>
            </a:r>
          </a:p>
        </p:txBody>
      </p:sp>
    </p:spTree>
    <p:extLst>
      <p:ext uri="{BB962C8B-B14F-4D97-AF65-F5344CB8AC3E}">
        <p14:creationId xmlns:p14="http://schemas.microsoft.com/office/powerpoint/2010/main" val="64415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FRANCISCO SORIANO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321-603-9123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fr015568@ucf.edu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9529" y="5340543"/>
            <a:ext cx="5712937" cy="518795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www.linkedin.com/in/francisco-e-soriano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95B7571B-3FF9-9BC2-DE34-1DA43FD81D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0" y="788432"/>
            <a:ext cx="5416550" cy="5281135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19754-F697-31CB-96C9-1D6BF72A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3">
                <a:extLst>
                  <a:ext uri="{FF2B5EF4-FFF2-40B4-BE49-F238E27FC236}">
                    <a16:creationId xmlns:a16="http://schemas.microsoft.com/office/drawing/2014/main" id="{F98497DD-8282-EC14-99DD-7BEDE65E5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661160"/>
                <a:ext cx="4646613" cy="3825875"/>
              </a:xfrm>
            </p:spPr>
            <p:txBody>
              <a:bodyPr/>
              <a:lstStyle/>
              <a:p>
                <a:r>
                  <a:rPr lang="en-US" dirty="0"/>
                  <a:t>Used to approximate the division by the modulus using pre-computed values to allow faster modular multiplication.</a:t>
                </a:r>
              </a:p>
              <a:p>
                <a:r>
                  <a:rPr lang="en-US" dirty="0"/>
                  <a:t>All calculations done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– the set of all integers.</a:t>
                </a:r>
              </a:p>
              <a:p>
                <a:pPr lvl="1"/>
                <a:r>
                  <a:rPr lang="en-US" dirty="0"/>
                  <a:t>Therefore, no need to transform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numbers into representation.</a:t>
                </a:r>
              </a:p>
              <a:p>
                <a:r>
                  <a:rPr lang="en-US" dirty="0"/>
                  <a:t>Suitable for modular multiplications between unrelated numbers.</a:t>
                </a:r>
              </a:p>
            </p:txBody>
          </p:sp>
        </mc:Choice>
        <mc:Fallback xmlns="">
          <p:sp>
            <p:nvSpPr>
              <p:cNvPr id="37" name="Content Placeholder 3">
                <a:extLst>
                  <a:ext uri="{FF2B5EF4-FFF2-40B4-BE49-F238E27FC236}">
                    <a16:creationId xmlns:a16="http://schemas.microsoft.com/office/drawing/2014/main" id="{F98497DD-8282-EC14-99DD-7BEDE65E5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661160"/>
                <a:ext cx="4646613" cy="3825875"/>
              </a:xfrm>
              <a:blipFill>
                <a:blip r:embed="rId3"/>
                <a:stretch>
                  <a:fillRect l="-525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4">
            <a:extLst>
              <a:ext uri="{FF2B5EF4-FFF2-40B4-BE49-F238E27FC236}">
                <a16:creationId xmlns:a16="http://schemas.microsoft.com/office/drawing/2014/main" id="{A6FAEB9A-DE20-74E3-FFC7-C0B931CF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Barrett Multiplier</a:t>
            </a:r>
          </a:p>
        </p:txBody>
      </p:sp>
    </p:spTree>
    <p:extLst>
      <p:ext uri="{BB962C8B-B14F-4D97-AF65-F5344CB8AC3E}">
        <p14:creationId xmlns:p14="http://schemas.microsoft.com/office/powerpoint/2010/main" val="7681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42F0-C408-2DE8-8E47-2C091686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&amp; Restrictions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67A8B-B11C-0C04-9D87-63A5E3643E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8854C6-AAD0-1FD8-13F3-D74D92E2B2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743" y="2319704"/>
                <a:ext cx="4646246" cy="244823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64-Bit Implementation</a:t>
                </a:r>
              </a:p>
              <a:p>
                <a:pPr lvl="1"/>
                <a:r>
                  <a:rPr lang="en-US" sz="1800" dirty="0"/>
                  <a:t>iA * </a:t>
                </a:r>
                <a:r>
                  <a:rPr lang="en-US" sz="1800" dirty="0" err="1"/>
                  <a:t>iB</a:t>
                </a:r>
                <a:r>
                  <a:rPr lang="en-US" sz="1800" dirty="0"/>
                  <a:t> must be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iQ</a:t>
                </a:r>
                <a:endParaRPr lang="en-US" sz="1800" dirty="0"/>
              </a:p>
              <a:p>
                <a:pPr lvl="2"/>
                <a:r>
                  <a:rPr lang="en-US" sz="1800" dirty="0"/>
                  <a:t>0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 input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iQ</a:t>
                </a:r>
                <a:endParaRPr lang="en-US" sz="1800" dirty="0"/>
              </a:p>
              <a:p>
                <a:pPr lvl="1"/>
                <a:r>
                  <a:rPr lang="en-US" sz="1800" dirty="0"/>
                  <a:t>Max </a:t>
                </a:r>
                <a:r>
                  <a:rPr lang="en-US" sz="1800" dirty="0" err="1"/>
                  <a:t>iQ</a:t>
                </a:r>
                <a:r>
                  <a:rPr lang="en-US" sz="1800" dirty="0"/>
                  <a:t> for 64 bits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sz="1800" dirty="0"/>
                  <a:t> - 1</a:t>
                </a:r>
              </a:p>
              <a:p>
                <a:pPr lvl="2"/>
                <a:r>
                  <a:rPr lang="en-US" sz="1800" dirty="0"/>
                  <a:t>Max </a:t>
                </a:r>
                <a:r>
                  <a:rPr lang="en-US" sz="1800" dirty="0" err="1"/>
                  <a:t>iQ</a:t>
                </a:r>
                <a:r>
                  <a:rPr lang="en-US" sz="1800" dirty="0"/>
                  <a:t> = 18446744073709551615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8854C6-AAD0-1FD8-13F3-D74D92E2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43" y="2319704"/>
                <a:ext cx="4646246" cy="2448238"/>
              </a:xfrm>
              <a:prstGeom prst="rect">
                <a:avLst/>
              </a:prstGeom>
              <a:blipFill>
                <a:blip r:embed="rId2"/>
                <a:stretch>
                  <a:fillRect l="-781" b="-17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C3CE966-207B-F242-C189-DC8E59BA2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011" y="2319705"/>
                <a:ext cx="4646246" cy="244823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32-Bit Implementation</a:t>
                </a:r>
              </a:p>
              <a:p>
                <a:pPr lvl="1"/>
                <a:r>
                  <a:rPr lang="en-US" sz="1800" dirty="0"/>
                  <a:t>iA * </a:t>
                </a:r>
                <a:r>
                  <a:rPr lang="en-US" sz="1800" dirty="0" err="1"/>
                  <a:t>iB</a:t>
                </a:r>
                <a:r>
                  <a:rPr lang="en-US" sz="1800" dirty="0"/>
                  <a:t> must be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iQ</a:t>
                </a:r>
                <a:endParaRPr lang="en-US" sz="1800" dirty="0"/>
              </a:p>
              <a:p>
                <a:pPr lvl="2"/>
                <a:r>
                  <a:rPr lang="en-US" sz="1800" dirty="0"/>
                  <a:t>0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 input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iQ</a:t>
                </a:r>
                <a:endParaRPr lang="en-US" sz="1800" dirty="0"/>
              </a:p>
              <a:p>
                <a:pPr lvl="1"/>
                <a:r>
                  <a:rPr lang="en-US" sz="1800" dirty="0"/>
                  <a:t>Max </a:t>
                </a:r>
                <a:r>
                  <a:rPr lang="en-US" sz="1800" dirty="0" err="1"/>
                  <a:t>iQ</a:t>
                </a:r>
                <a:r>
                  <a:rPr lang="en-US" sz="1800" dirty="0"/>
                  <a:t> for 32 bits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sz="1800" dirty="0"/>
                  <a:t> - 1</a:t>
                </a:r>
              </a:p>
              <a:p>
                <a:pPr lvl="2"/>
                <a:r>
                  <a:rPr lang="en-US" sz="1800" dirty="0"/>
                  <a:t>Max </a:t>
                </a:r>
                <a:r>
                  <a:rPr lang="en-US" sz="1800" dirty="0" err="1"/>
                  <a:t>iQ</a:t>
                </a:r>
                <a:r>
                  <a:rPr lang="en-US" sz="1800" dirty="0"/>
                  <a:t> = 4294967295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C3CE966-207B-F242-C189-DC8E59BA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11" y="2319705"/>
                <a:ext cx="4646246" cy="2448238"/>
              </a:xfrm>
              <a:prstGeom prst="rect">
                <a:avLst/>
              </a:prstGeom>
              <a:blipFill>
                <a:blip r:embed="rId3"/>
                <a:stretch>
                  <a:fillRect l="-781" b="-17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CC846A0-F73E-6F99-27CB-FC546FB4C513}"/>
              </a:ext>
            </a:extLst>
          </p:cNvPr>
          <p:cNvSpPr txBox="1"/>
          <p:nvPr/>
        </p:nvSpPr>
        <p:spPr>
          <a:xfrm>
            <a:off x="1981200" y="5399314"/>
            <a:ext cx="836022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Truth: If large inputs return accurate results, then small inputs are expected to return accurate results as well.</a:t>
            </a:r>
          </a:p>
        </p:txBody>
      </p:sp>
    </p:spTree>
    <p:extLst>
      <p:ext uri="{BB962C8B-B14F-4D97-AF65-F5344CB8AC3E}">
        <p14:creationId xmlns:p14="http://schemas.microsoft.com/office/powerpoint/2010/main" val="123947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math problem with numbers and equations&#10;&#10;Description automatically generated">
            <a:extLst>
              <a:ext uri="{FF2B5EF4-FFF2-40B4-BE49-F238E27FC236}">
                <a16:creationId xmlns:a16="http://schemas.microsoft.com/office/drawing/2014/main" id="{E90C22DF-469E-1B28-5320-1F123577F3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0" y="971240"/>
            <a:ext cx="5416550" cy="4915519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7F94-0259-7A98-377A-BF7C3581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4364CA6-179F-C909-B4E5-840D1B54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/>
          <a:lstStyle/>
          <a:p>
            <a:r>
              <a:rPr lang="en-US" dirty="0"/>
              <a:t>Provided by paper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sz="1600" dirty="0"/>
              <a:t>a = 1467</a:t>
            </a:r>
          </a:p>
          <a:p>
            <a:pPr lvl="1"/>
            <a:r>
              <a:rPr lang="en-US" sz="1600" dirty="0"/>
              <a:t>b = 2489</a:t>
            </a:r>
          </a:p>
          <a:p>
            <a:pPr lvl="1"/>
            <a:r>
              <a:rPr lang="en-US" sz="1600" dirty="0"/>
              <a:t>q = 7681</a:t>
            </a:r>
          </a:p>
          <a:p>
            <a:r>
              <a:rPr lang="en-US" dirty="0"/>
              <a:t>Expected Output:</a:t>
            </a:r>
          </a:p>
          <a:p>
            <a:pPr lvl="1"/>
            <a:r>
              <a:rPr lang="en-US" sz="1600" dirty="0"/>
              <a:t>Result = 2888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306029F-C5D9-9664-801C-BEE5D218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Test 1 Input (32-bit Version)</a:t>
            </a:r>
          </a:p>
        </p:txBody>
      </p:sp>
      <p:pic>
        <p:nvPicPr>
          <p:cNvPr id="9" name="Picture 8" descr="A white background with black and pink numbers&#10;&#10;Description automatically generated">
            <a:extLst>
              <a:ext uri="{FF2B5EF4-FFF2-40B4-BE49-F238E27FC236}">
                <a16:creationId xmlns:a16="http://schemas.microsoft.com/office/drawing/2014/main" id="{9F7CF444-9645-14BB-4863-B0843B2A2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23" y="2557200"/>
            <a:ext cx="3983794" cy="11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1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7F94-0259-7A98-377A-BF7C3581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4364CA6-179F-C909-B4E5-840D1B54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>
            <a:normAutofit/>
          </a:bodyPr>
          <a:lstStyle/>
          <a:p>
            <a:r>
              <a:rPr lang="en-US" dirty="0"/>
              <a:t>Provided by paper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sz="1600" dirty="0"/>
              <a:t>a = 1467</a:t>
            </a:r>
          </a:p>
          <a:p>
            <a:pPr lvl="1"/>
            <a:r>
              <a:rPr lang="en-US" sz="1600" dirty="0"/>
              <a:t>b = 2489</a:t>
            </a:r>
          </a:p>
          <a:p>
            <a:pPr lvl="1"/>
            <a:r>
              <a:rPr lang="en-US" sz="1600" dirty="0"/>
              <a:t>q = 7681</a:t>
            </a:r>
          </a:p>
          <a:p>
            <a:r>
              <a:rPr lang="en-US" dirty="0"/>
              <a:t>Expected Output:</a:t>
            </a:r>
          </a:p>
          <a:p>
            <a:pPr lvl="1"/>
            <a:r>
              <a:rPr lang="en-US" sz="1600" dirty="0"/>
              <a:t>Result = 2888</a:t>
            </a:r>
          </a:p>
          <a:p>
            <a:r>
              <a:rPr lang="en-US" b="1" dirty="0"/>
              <a:t>Outputs match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306029F-C5D9-9664-801C-BEE5D218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Test 1 Output (32-bit Version)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A347FE1-BB24-1732-D404-202A9691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825"/>
            <a:ext cx="5992594" cy="32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math problem with numbers and equations&#10;&#10;Description automatically generated">
            <a:extLst>
              <a:ext uri="{FF2B5EF4-FFF2-40B4-BE49-F238E27FC236}">
                <a16:creationId xmlns:a16="http://schemas.microsoft.com/office/drawing/2014/main" id="{E90C22DF-469E-1B28-5320-1F123577F3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/>
        </p:blipFill>
        <p:spPr>
          <a:xfrm>
            <a:off x="0" y="971240"/>
            <a:ext cx="5416550" cy="4915519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67F94-0259-7A98-377A-BF7C3581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4364CA6-179F-C909-B4E5-840D1B54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/>
          <a:lstStyle/>
          <a:p>
            <a:r>
              <a:rPr lang="en-US" dirty="0"/>
              <a:t>Provided by paper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sz="1600" dirty="0"/>
              <a:t>a = 1467</a:t>
            </a:r>
          </a:p>
          <a:p>
            <a:pPr lvl="1"/>
            <a:r>
              <a:rPr lang="en-US" sz="1600" dirty="0"/>
              <a:t>b = 2489</a:t>
            </a:r>
          </a:p>
          <a:p>
            <a:pPr lvl="1"/>
            <a:r>
              <a:rPr lang="en-US" sz="1600" dirty="0"/>
              <a:t>q = 7681</a:t>
            </a:r>
          </a:p>
          <a:p>
            <a:r>
              <a:rPr lang="en-US" dirty="0"/>
              <a:t>Expected Output:</a:t>
            </a:r>
          </a:p>
          <a:p>
            <a:pPr lvl="1"/>
            <a:r>
              <a:rPr lang="en-US" sz="1600" dirty="0"/>
              <a:t>Result = 2888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306029F-C5D9-9664-801C-BEE5D218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/>
          <a:lstStyle/>
          <a:p>
            <a:r>
              <a:rPr lang="en-US" dirty="0"/>
              <a:t>Test 1 Input (64-bit Version)</a:t>
            </a:r>
          </a:p>
        </p:txBody>
      </p:sp>
      <p:pic>
        <p:nvPicPr>
          <p:cNvPr id="4" name="Picture 3" descr="A white background with black and pink numbers&#10;&#10;Description automatically generated">
            <a:extLst>
              <a:ext uri="{FF2B5EF4-FFF2-40B4-BE49-F238E27FC236}">
                <a16:creationId xmlns:a16="http://schemas.microsoft.com/office/drawing/2014/main" id="{ABBC3F71-DBFE-A5BE-10CE-91DC0031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433" y="2522202"/>
            <a:ext cx="3986784" cy="11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4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19754-F697-31CB-96C9-1D6BF72A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F98497DD-8282-EC14-99DD-7BEDE65E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1160"/>
            <a:ext cx="4646613" cy="3825875"/>
          </a:xfrm>
        </p:spPr>
        <p:txBody>
          <a:bodyPr>
            <a:normAutofit/>
          </a:bodyPr>
          <a:lstStyle/>
          <a:p>
            <a:r>
              <a:rPr lang="en-US" dirty="0"/>
              <a:t>Provided by paper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sz="1600" dirty="0"/>
              <a:t>a = 1467</a:t>
            </a:r>
          </a:p>
          <a:p>
            <a:pPr lvl="1"/>
            <a:r>
              <a:rPr lang="en-US" sz="1600" dirty="0"/>
              <a:t>b = 2489</a:t>
            </a:r>
          </a:p>
          <a:p>
            <a:pPr lvl="1"/>
            <a:r>
              <a:rPr lang="en-US" sz="1600" dirty="0"/>
              <a:t>q = 7681</a:t>
            </a:r>
          </a:p>
          <a:p>
            <a:r>
              <a:rPr lang="en-US" dirty="0"/>
              <a:t>Expected Output:</a:t>
            </a:r>
          </a:p>
          <a:p>
            <a:pPr lvl="1"/>
            <a:r>
              <a:rPr lang="en-US" sz="1600" dirty="0"/>
              <a:t>Result = 2888</a:t>
            </a:r>
          </a:p>
          <a:p>
            <a:r>
              <a:rPr lang="en-US" b="1" dirty="0"/>
              <a:t>Outputs match</a:t>
            </a:r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A6FAEB9A-DE20-74E3-FFC7-C0B931CF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anchor="t">
            <a:normAutofit/>
          </a:bodyPr>
          <a:lstStyle/>
          <a:p>
            <a:r>
              <a:rPr lang="en-US" dirty="0"/>
              <a:t>Test 1 Output (64-bit Version)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179ECEB-09CF-2B80-F695-BC213167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351"/>
            <a:ext cx="6051053" cy="32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5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DFA9-1401-870B-2BAB-C2C8AE91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2 Inputs &amp; Outputs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972A-6A02-644E-DDDD-2A4E18318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19" name="Picture 18" descr="A white background with black text and pink numbers&#10;&#10;Description automatically generated">
            <a:extLst>
              <a:ext uri="{FF2B5EF4-FFF2-40B4-BE49-F238E27FC236}">
                <a16:creationId xmlns:a16="http://schemas.microsoft.com/office/drawing/2014/main" id="{83B8B951-3667-5432-100C-999B6CB3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9" y="2000950"/>
            <a:ext cx="4956278" cy="1320767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18C6EC7E-7444-0933-2B20-9D1CE104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" y="3429000"/>
            <a:ext cx="5018831" cy="2406774"/>
          </a:xfrm>
          <a:prstGeom prst="rect">
            <a:avLst/>
          </a:prstGeom>
        </p:spPr>
      </p:pic>
      <p:pic>
        <p:nvPicPr>
          <p:cNvPr id="25" name="Picture 24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358332ED-5241-47FB-D22E-43DFD50A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205" y="1851984"/>
            <a:ext cx="4801435" cy="1316736"/>
          </a:xfrm>
          <a:prstGeom prst="rect">
            <a:avLst/>
          </a:prstGeom>
        </p:spPr>
      </p:pic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9C67AEA8-EC21-2C69-E943-960290DAB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425" y="3406709"/>
            <a:ext cx="5020056" cy="26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1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785</TotalTime>
  <Words>439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 Math</vt:lpstr>
      <vt:lpstr>Wingdings</vt:lpstr>
      <vt:lpstr>Office Theme</vt:lpstr>
      <vt:lpstr>BarretT Multiplier Implementation</vt:lpstr>
      <vt:lpstr>About</vt:lpstr>
      <vt:lpstr>Barrett Multiplier</vt:lpstr>
      <vt:lpstr>Considerations &amp; Restrictions</vt:lpstr>
      <vt:lpstr>Test 1 Input (32-bit Version)</vt:lpstr>
      <vt:lpstr>Test 1 Output (32-bit Version)</vt:lpstr>
      <vt:lpstr>Test 1 Input (64-bit Version)</vt:lpstr>
      <vt:lpstr>Test 1 Output (64-bit Version)</vt:lpstr>
      <vt:lpstr>Test 2 Inputs &amp; Outputs</vt:lpstr>
      <vt:lpstr>Validation of Test 2</vt:lpstr>
      <vt:lpstr>Test 3 Inputs &amp; Outputs</vt:lpstr>
      <vt:lpstr>Validation of Test 3</vt:lpstr>
      <vt:lpstr>Test 4 Inputs &amp; Outputs</vt:lpstr>
      <vt:lpstr>Validation of Test 4</vt:lpstr>
      <vt:lpstr>Test 5 Inputs &amp; Outputs</vt:lpstr>
      <vt:lpstr>Validation of test 5</vt:lpstr>
      <vt:lpstr>Test 6 Input &amp; Output</vt:lpstr>
      <vt:lpstr>Validation of Test 6</vt:lpstr>
      <vt:lpstr>Test 7 Input &amp; Output</vt:lpstr>
      <vt:lpstr>Validation of Test 7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Barret Multiplier Implementation</dc:title>
  <dc:creator>Francisco Soriano</dc:creator>
  <cp:lastModifiedBy>Francisco Soriano</cp:lastModifiedBy>
  <cp:revision>1</cp:revision>
  <dcterms:created xsi:type="dcterms:W3CDTF">2023-11-08T16:05:45Z</dcterms:created>
  <dcterms:modified xsi:type="dcterms:W3CDTF">2023-11-18T19:06:37Z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