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268E7-786F-4841-A1A7-F07CDA05DEEF}" v="1703" dt="2023-10-20T21:36:19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oriano" userId="7ded8e43-e89e-4874-8d58-a5ce2143139c" providerId="ADAL" clId="{1FE268E7-786F-4841-A1A7-F07CDA05DEEF}"/>
    <pc:docChg chg="undo redo custSel addSld delSld modSld">
      <pc:chgData name="Francisco Soriano" userId="7ded8e43-e89e-4874-8d58-a5ce2143139c" providerId="ADAL" clId="{1FE268E7-786F-4841-A1A7-F07CDA05DEEF}" dt="2023-10-20T21:36:19.087" v="3719" actId="20577"/>
      <pc:docMkLst>
        <pc:docMk/>
      </pc:docMkLst>
      <pc:sldChg chg="modSp mod">
        <pc:chgData name="Francisco Soriano" userId="7ded8e43-e89e-4874-8d58-a5ce2143139c" providerId="ADAL" clId="{1FE268E7-786F-4841-A1A7-F07CDA05DEEF}" dt="2023-10-08T13:12:58.872" v="1734" actId="20577"/>
        <pc:sldMkLst>
          <pc:docMk/>
          <pc:sldMk cId="1487700712" sldId="256"/>
        </pc:sldMkLst>
        <pc:spChg chg="mod">
          <ac:chgData name="Francisco Soriano" userId="7ded8e43-e89e-4874-8d58-a5ce2143139c" providerId="ADAL" clId="{1FE268E7-786F-4841-A1A7-F07CDA05DEEF}" dt="2023-10-08T13:12:58.872" v="1734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Francisco Soriano" userId="7ded8e43-e89e-4874-8d58-a5ce2143139c" providerId="ADAL" clId="{1FE268E7-786F-4841-A1A7-F07CDA05DEEF}" dt="2023-10-13T13:16:24.129" v="3153" actId="20577"/>
        <pc:sldMkLst>
          <pc:docMk/>
          <pc:sldMk cId="3501347425" sldId="260"/>
        </pc:sldMkLst>
        <pc:spChg chg="mod">
          <ac:chgData name="Francisco Soriano" userId="7ded8e43-e89e-4874-8d58-a5ce2143139c" providerId="ADAL" clId="{1FE268E7-786F-4841-A1A7-F07CDA05DEEF}" dt="2023-10-13T13:16:24.129" v="3153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">
        <pc:chgData name="Francisco Soriano" userId="7ded8e43-e89e-4874-8d58-a5ce2143139c" providerId="ADAL" clId="{1FE268E7-786F-4841-A1A7-F07CDA05DEEF}" dt="2023-10-13T14:38:50.774" v="3558" actId="20577"/>
        <pc:sldMkLst>
          <pc:docMk/>
          <pc:sldMk cId="3353096874" sldId="263"/>
        </pc:sldMkLst>
        <pc:spChg chg="mod">
          <ac:chgData name="Francisco Soriano" userId="7ded8e43-e89e-4874-8d58-a5ce2143139c" providerId="ADAL" clId="{1FE268E7-786F-4841-A1A7-F07CDA05DEEF}" dt="2023-10-13T13:33:16.758" v="3509" actId="113"/>
          <ac:spMkLst>
            <pc:docMk/>
            <pc:sldMk cId="3353096874" sldId="263"/>
            <ac:spMk id="3" creationId="{075B7679-346D-AF8F-9EAA-4FB1240E1518}"/>
          </ac:spMkLst>
        </pc:spChg>
        <pc:spChg chg="mod">
          <ac:chgData name="Francisco Soriano" userId="7ded8e43-e89e-4874-8d58-a5ce2143139c" providerId="ADAL" clId="{1FE268E7-786F-4841-A1A7-F07CDA05DEEF}" dt="2023-10-13T14:38:50.774" v="3558" actId="20577"/>
          <ac:spMkLst>
            <pc:docMk/>
            <pc:sldMk cId="3353096874" sldId="263"/>
            <ac:spMk id="4" creationId="{A3F86A2D-13ED-5761-4A2C-B84127906B08}"/>
          </ac:spMkLst>
        </pc:spChg>
      </pc:sldChg>
      <pc:sldChg chg="addSp modSp mod">
        <pc:chgData name="Francisco Soriano" userId="7ded8e43-e89e-4874-8d58-a5ce2143139c" providerId="ADAL" clId="{1FE268E7-786F-4841-A1A7-F07CDA05DEEF}" dt="2023-10-13T13:11:00.597" v="3144" actId="2711"/>
        <pc:sldMkLst>
          <pc:docMk/>
          <pc:sldMk cId="31614141" sldId="264"/>
        </pc:sldMkLst>
        <pc:spChg chg="add mod">
          <ac:chgData name="Francisco Soriano" userId="7ded8e43-e89e-4874-8d58-a5ce2143139c" providerId="ADAL" clId="{1FE268E7-786F-4841-A1A7-F07CDA05DEEF}" dt="2023-10-13T13:11:00.597" v="3144" actId="2711"/>
          <ac:spMkLst>
            <pc:docMk/>
            <pc:sldMk cId="31614141" sldId="264"/>
            <ac:spMk id="2" creationId="{24440888-4763-8F4D-A949-FD23A36BD79F}"/>
          </ac:spMkLst>
        </pc:spChg>
      </pc:sldChg>
      <pc:sldChg chg="modSp mod">
        <pc:chgData name="Francisco Soriano" userId="7ded8e43-e89e-4874-8d58-a5ce2143139c" providerId="ADAL" clId="{1FE268E7-786F-4841-A1A7-F07CDA05DEEF}" dt="2023-10-20T21:23:03.745" v="3717" actId="114"/>
        <pc:sldMkLst>
          <pc:docMk/>
          <pc:sldMk cId="2890697407" sldId="265"/>
        </pc:sldMkLst>
        <pc:spChg chg="mod">
          <ac:chgData name="Francisco Soriano" userId="7ded8e43-e89e-4874-8d58-a5ce2143139c" providerId="ADAL" clId="{1FE268E7-786F-4841-A1A7-F07CDA05DEEF}" dt="2023-10-07T01:57:24.132" v="903" actId="20577"/>
          <ac:spMkLst>
            <pc:docMk/>
            <pc:sldMk cId="2890697407" sldId="265"/>
            <ac:spMk id="2" creationId="{36A1BA40-B33F-2FBE-FCC2-5ADBEC37AD97}"/>
          </ac:spMkLst>
        </pc:spChg>
        <pc:spChg chg="mod">
          <ac:chgData name="Francisco Soriano" userId="7ded8e43-e89e-4874-8d58-a5ce2143139c" providerId="ADAL" clId="{1FE268E7-786F-4841-A1A7-F07CDA05DEEF}" dt="2023-10-20T21:23:03.745" v="3717" actId="114"/>
          <ac:spMkLst>
            <pc:docMk/>
            <pc:sldMk cId="2890697407" sldId="265"/>
            <ac:spMk id="3" creationId="{89545B58-6964-169C-768A-A9EFE0F34DC9}"/>
          </ac:spMkLst>
        </pc:spChg>
      </pc:sldChg>
      <pc:sldChg chg="modSp mod">
        <pc:chgData name="Francisco Soriano" userId="7ded8e43-e89e-4874-8d58-a5ce2143139c" providerId="ADAL" clId="{1FE268E7-786F-4841-A1A7-F07CDA05DEEF}" dt="2023-10-20T21:36:19.087" v="3719" actId="20577"/>
        <pc:sldMkLst>
          <pc:docMk/>
          <pc:sldMk cId="245118925" sldId="266"/>
        </pc:sldMkLst>
        <pc:spChg chg="mod">
          <ac:chgData name="Francisco Soriano" userId="7ded8e43-e89e-4874-8d58-a5ce2143139c" providerId="ADAL" clId="{1FE268E7-786F-4841-A1A7-F07CDA05DEEF}" dt="2023-10-07T01:57:30.268" v="914" actId="20577"/>
          <ac:spMkLst>
            <pc:docMk/>
            <pc:sldMk cId="245118925" sldId="266"/>
            <ac:spMk id="2" creationId="{335B8F35-B6A9-7118-67F8-B8181F83BC43}"/>
          </ac:spMkLst>
        </pc:spChg>
        <pc:spChg chg="mod">
          <ac:chgData name="Francisco Soriano" userId="7ded8e43-e89e-4874-8d58-a5ce2143139c" providerId="ADAL" clId="{1FE268E7-786F-4841-A1A7-F07CDA05DEEF}" dt="2023-10-20T21:36:19.087" v="3719" actId="20577"/>
          <ac:spMkLst>
            <pc:docMk/>
            <pc:sldMk cId="245118925" sldId="266"/>
            <ac:spMk id="3" creationId="{9892EA05-3FC3-64D8-39AD-3F1177DA47F1}"/>
          </ac:spMkLst>
        </pc:spChg>
      </pc:sldChg>
      <pc:sldChg chg="modSp mod">
        <pc:chgData name="Francisco Soriano" userId="7ded8e43-e89e-4874-8d58-a5ce2143139c" providerId="ADAL" clId="{1FE268E7-786F-4841-A1A7-F07CDA05DEEF}" dt="2023-10-20T21:20:56.779" v="3707" actId="313"/>
        <pc:sldMkLst>
          <pc:docMk/>
          <pc:sldMk cId="839817037" sldId="267"/>
        </pc:sldMkLst>
        <pc:spChg chg="mod">
          <ac:chgData name="Francisco Soriano" userId="7ded8e43-e89e-4874-8d58-a5ce2143139c" providerId="ADAL" clId="{1FE268E7-786F-4841-A1A7-F07CDA05DEEF}" dt="2023-10-07T02:12:21.889" v="1241" actId="20577"/>
          <ac:spMkLst>
            <pc:docMk/>
            <pc:sldMk cId="839817037" sldId="267"/>
            <ac:spMk id="2" creationId="{6253541C-12FC-AC64-AD39-5F2B96BC2EF2}"/>
          </ac:spMkLst>
        </pc:spChg>
        <pc:spChg chg="mod">
          <ac:chgData name="Francisco Soriano" userId="7ded8e43-e89e-4874-8d58-a5ce2143139c" providerId="ADAL" clId="{1FE268E7-786F-4841-A1A7-F07CDA05DEEF}" dt="2023-10-20T21:20:56.779" v="3707" actId="313"/>
          <ac:spMkLst>
            <pc:docMk/>
            <pc:sldMk cId="839817037" sldId="267"/>
            <ac:spMk id="3" creationId="{F0CECC14-DB1C-B751-9CCA-67D20E1B8270}"/>
          </ac:spMkLst>
        </pc:spChg>
      </pc:sldChg>
      <pc:sldChg chg="modSp mod">
        <pc:chgData name="Francisco Soriano" userId="7ded8e43-e89e-4874-8d58-a5ce2143139c" providerId="ADAL" clId="{1FE268E7-786F-4841-A1A7-F07CDA05DEEF}" dt="2023-10-20T21:21:43.392" v="3713" actId="20577"/>
        <pc:sldMkLst>
          <pc:docMk/>
          <pc:sldMk cId="2684989868" sldId="268"/>
        </pc:sldMkLst>
        <pc:spChg chg="mod">
          <ac:chgData name="Francisco Soriano" userId="7ded8e43-e89e-4874-8d58-a5ce2143139c" providerId="ADAL" clId="{1FE268E7-786F-4841-A1A7-F07CDA05DEEF}" dt="2023-10-07T02:12:26.574" v="1245" actId="20577"/>
          <ac:spMkLst>
            <pc:docMk/>
            <pc:sldMk cId="2684989868" sldId="268"/>
            <ac:spMk id="2" creationId="{D4B26E04-13F5-0A08-9681-016EC24492D1}"/>
          </ac:spMkLst>
        </pc:spChg>
        <pc:spChg chg="mod">
          <ac:chgData name="Francisco Soriano" userId="7ded8e43-e89e-4874-8d58-a5ce2143139c" providerId="ADAL" clId="{1FE268E7-786F-4841-A1A7-F07CDA05DEEF}" dt="2023-10-20T21:21:43.392" v="3713" actId="20577"/>
          <ac:spMkLst>
            <pc:docMk/>
            <pc:sldMk cId="2684989868" sldId="268"/>
            <ac:spMk id="3" creationId="{6B7E6CF4-F386-7593-0C90-46A05B0B735A}"/>
          </ac:spMkLst>
        </pc:spChg>
      </pc:sldChg>
      <pc:sldChg chg="modSp mod">
        <pc:chgData name="Francisco Soriano" userId="7ded8e43-e89e-4874-8d58-a5ce2143139c" providerId="ADAL" clId="{1FE268E7-786F-4841-A1A7-F07CDA05DEEF}" dt="2023-10-13T13:29:56.038" v="3471" actId="20577"/>
        <pc:sldMkLst>
          <pc:docMk/>
          <pc:sldMk cId="3324367808" sldId="269"/>
        </pc:sldMkLst>
        <pc:spChg chg="mod">
          <ac:chgData name="Francisco Soriano" userId="7ded8e43-e89e-4874-8d58-a5ce2143139c" providerId="ADAL" clId="{1FE268E7-786F-4841-A1A7-F07CDA05DEEF}" dt="2023-10-07T02:20:39.787" v="1593" actId="20577"/>
          <ac:spMkLst>
            <pc:docMk/>
            <pc:sldMk cId="3324367808" sldId="269"/>
            <ac:spMk id="2" creationId="{E8DC9280-1300-3A53-312A-2C975A142661}"/>
          </ac:spMkLst>
        </pc:spChg>
        <pc:spChg chg="mod">
          <ac:chgData name="Francisco Soriano" userId="7ded8e43-e89e-4874-8d58-a5ce2143139c" providerId="ADAL" clId="{1FE268E7-786F-4841-A1A7-F07CDA05DEEF}" dt="2023-10-13T13:29:56.038" v="3471" actId="20577"/>
          <ac:spMkLst>
            <pc:docMk/>
            <pc:sldMk cId="3324367808" sldId="269"/>
            <ac:spMk id="3" creationId="{7F5F959A-AEE9-0587-1AAF-D0439698FD41}"/>
          </ac:spMkLst>
        </pc:spChg>
      </pc:sldChg>
      <pc:sldChg chg="modSp mod">
        <pc:chgData name="Francisco Soriano" userId="7ded8e43-e89e-4874-8d58-a5ce2143139c" providerId="ADAL" clId="{1FE268E7-786F-4841-A1A7-F07CDA05DEEF}" dt="2023-10-13T13:31:15.182" v="3508" actId="20577"/>
        <pc:sldMkLst>
          <pc:docMk/>
          <pc:sldMk cId="317456398" sldId="270"/>
        </pc:sldMkLst>
        <pc:spChg chg="mod">
          <ac:chgData name="Francisco Soriano" userId="7ded8e43-e89e-4874-8d58-a5ce2143139c" providerId="ADAL" clId="{1FE268E7-786F-4841-A1A7-F07CDA05DEEF}" dt="2023-10-07T02:20:43.516" v="1596" actId="20577"/>
          <ac:spMkLst>
            <pc:docMk/>
            <pc:sldMk cId="317456398" sldId="270"/>
            <ac:spMk id="2" creationId="{CC7BB668-2E94-E7BF-B6C7-10DEAB135F5C}"/>
          </ac:spMkLst>
        </pc:spChg>
        <pc:spChg chg="mod">
          <ac:chgData name="Francisco Soriano" userId="7ded8e43-e89e-4874-8d58-a5ce2143139c" providerId="ADAL" clId="{1FE268E7-786F-4841-A1A7-F07CDA05DEEF}" dt="2023-10-13T13:31:15.182" v="3508" actId="20577"/>
          <ac:spMkLst>
            <pc:docMk/>
            <pc:sldMk cId="317456398" sldId="270"/>
            <ac:spMk id="3" creationId="{1CA5F3C4-67D6-561F-50C1-9741D115057B}"/>
          </ac:spMkLst>
        </pc:spChg>
      </pc:sldChg>
      <pc:sldChg chg="del">
        <pc:chgData name="Francisco Soriano" userId="7ded8e43-e89e-4874-8d58-a5ce2143139c" providerId="ADAL" clId="{1FE268E7-786F-4841-A1A7-F07CDA05DEEF}" dt="2023-10-07T01:46:35.874" v="816" actId="47"/>
        <pc:sldMkLst>
          <pc:docMk/>
          <pc:sldMk cId="998481359" sldId="271"/>
        </pc:sldMkLst>
      </pc:sldChg>
      <pc:sldChg chg="modSp new mod">
        <pc:chgData name="Francisco Soriano" userId="7ded8e43-e89e-4874-8d58-a5ce2143139c" providerId="ADAL" clId="{1FE268E7-786F-4841-A1A7-F07CDA05DEEF}" dt="2023-10-13T14:50:13.345" v="3675" actId="20577"/>
        <pc:sldMkLst>
          <pc:docMk/>
          <pc:sldMk cId="3457276243" sldId="271"/>
        </pc:sldMkLst>
        <pc:spChg chg="mod">
          <ac:chgData name="Francisco Soriano" userId="7ded8e43-e89e-4874-8d58-a5ce2143139c" providerId="ADAL" clId="{1FE268E7-786F-4841-A1A7-F07CDA05DEEF}" dt="2023-10-13T13:07:49.476" v="3128" actId="20577"/>
          <ac:spMkLst>
            <pc:docMk/>
            <pc:sldMk cId="3457276243" sldId="271"/>
            <ac:spMk id="2" creationId="{6657EFD9-4D84-8FC4-437A-E8D691EDE2F1}"/>
          </ac:spMkLst>
        </pc:spChg>
        <pc:spChg chg="mod">
          <ac:chgData name="Francisco Soriano" userId="7ded8e43-e89e-4874-8d58-a5ce2143139c" providerId="ADAL" clId="{1FE268E7-786F-4841-A1A7-F07CDA05DEEF}" dt="2023-10-13T14:50:13.345" v="3675" actId="20577"/>
          <ac:spMkLst>
            <pc:docMk/>
            <pc:sldMk cId="3457276243" sldId="271"/>
            <ac:spMk id="3" creationId="{32E84AD2-0543-8033-DC4D-D28C60BFB899}"/>
          </ac:spMkLst>
        </pc:spChg>
      </pc:sldChg>
      <pc:sldChg chg="modSp del mod">
        <pc:chgData name="Francisco Soriano" userId="7ded8e43-e89e-4874-8d58-a5ce2143139c" providerId="ADAL" clId="{1FE268E7-786F-4841-A1A7-F07CDA05DEEF}" dt="2023-10-08T13:48:07.335" v="3047" actId="47"/>
        <pc:sldMkLst>
          <pc:docMk/>
          <pc:sldMk cId="1870075021" sldId="272"/>
        </pc:sldMkLst>
        <pc:spChg chg="mod">
          <ac:chgData name="Francisco Soriano" userId="7ded8e43-e89e-4874-8d58-a5ce2143139c" providerId="ADAL" clId="{1FE268E7-786F-4841-A1A7-F07CDA05DEEF}" dt="2023-10-07T02:27:34.725" v="1726" actId="20577"/>
          <ac:spMkLst>
            <pc:docMk/>
            <pc:sldMk cId="1870075021" sldId="272"/>
            <ac:spMk id="3" creationId="{F63918C2-4DDF-163F-6F46-4C5B52834A5C}"/>
          </ac:spMkLst>
        </pc:spChg>
      </pc:sldChg>
      <pc:sldChg chg="modSp new del mod">
        <pc:chgData name="Francisco Soriano" userId="7ded8e43-e89e-4874-8d58-a5ce2143139c" providerId="ADAL" clId="{1FE268E7-786F-4841-A1A7-F07CDA05DEEF}" dt="2023-10-07T02:26:21.902" v="1725" actId="47"/>
        <pc:sldMkLst>
          <pc:docMk/>
          <pc:sldMk cId="3142934966" sldId="273"/>
        </pc:sldMkLst>
        <pc:spChg chg="mod">
          <ac:chgData name="Francisco Soriano" userId="7ded8e43-e89e-4874-8d58-a5ce2143139c" providerId="ADAL" clId="{1FE268E7-786F-4841-A1A7-F07CDA05DEEF}" dt="2023-10-07T00:59:17.008" v="112" actId="20577"/>
          <ac:spMkLst>
            <pc:docMk/>
            <pc:sldMk cId="3142934966" sldId="273"/>
            <ac:spMk id="2" creationId="{C0BE865C-7733-B0F8-9B93-537F34989AE3}"/>
          </ac:spMkLst>
        </pc:spChg>
        <pc:spChg chg="mod">
          <ac:chgData name="Francisco Soriano" userId="7ded8e43-e89e-4874-8d58-a5ce2143139c" providerId="ADAL" clId="{1FE268E7-786F-4841-A1A7-F07CDA05DEEF}" dt="2023-10-07T01:03:41.492" v="277" actId="15"/>
          <ac:spMkLst>
            <pc:docMk/>
            <pc:sldMk cId="3142934966" sldId="273"/>
            <ac:spMk id="3" creationId="{CCD6028A-5F25-7779-70C7-EEF55DF4B4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r015568@ucf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CKKS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217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CEBFF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7CEBFF"/>
                </a:solidFill>
              </a:rPr>
              <a:t>Francisco Soriano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EFD9-4D84-8FC4-437A-E8D691E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4AD2-0543-8033-DC4D-D28C60BF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Ring Theory (Math 113), Summer 2016 - University of California, Berkeley</a:t>
            </a:r>
            <a:r>
              <a:rPr lang="en-US" dirty="0">
                <a:effectLst/>
              </a:rPr>
              <a:t>, math.berkeley.edu/~</a:t>
            </a:r>
            <a:r>
              <a:rPr lang="en-US" dirty="0" err="1">
                <a:effectLst/>
              </a:rPr>
              <a:t>mcivor</a:t>
            </a:r>
            <a:r>
              <a:rPr lang="en-US" dirty="0">
                <a:effectLst/>
              </a:rPr>
              <a:t>/math113su16/113ringnotes2016.pdf. Accessed 13 Oct. 2023.</a:t>
            </a:r>
          </a:p>
          <a:p>
            <a:r>
              <a:rPr lang="en-US" dirty="0">
                <a:effectLst/>
              </a:rPr>
              <a:t>Huynh, Daniel. “CKKS Explained: Part 1, Vanilla Encoding and Decoding.” </a:t>
            </a:r>
            <a:r>
              <a:rPr lang="en-US" i="1" dirty="0" err="1">
                <a:effectLst/>
              </a:rPr>
              <a:t>OpenMined</a:t>
            </a:r>
            <a:r>
              <a:rPr lang="en-US" i="1" dirty="0">
                <a:effectLst/>
              </a:rPr>
              <a:t> Blog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OpenMined</a:t>
            </a:r>
            <a:r>
              <a:rPr lang="en-US" dirty="0">
                <a:effectLst/>
              </a:rPr>
              <a:t> Blog, 15 Mar. 2021, blog.openmined.org/ckks-explained-part-1-simple-encoding-and-decoding/.</a:t>
            </a:r>
          </a:p>
          <a:p>
            <a:r>
              <a:rPr lang="en-US" i="1" dirty="0" err="1">
                <a:effectLst/>
              </a:rPr>
              <a:t>OpenFHE</a:t>
            </a:r>
            <a:r>
              <a:rPr lang="en-US" i="1" dirty="0">
                <a:effectLst/>
              </a:rPr>
              <a:t>: Open-Source Fully Homomorphic Encryption Library - IACR</a:t>
            </a:r>
            <a:r>
              <a:rPr lang="en-US" dirty="0">
                <a:effectLst/>
              </a:rPr>
              <a:t>, eprint.iacr.org/2022/915.pdf. Accessed 13 Oct. 2023.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fr015568@ucf.edu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321-603-9123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EFDD-1A59-604C-0601-D84BA09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679-346D-AF8F-9EAA-4FB1240E1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CKKS</a:t>
            </a:r>
            <a:r>
              <a:rPr lang="en-US" dirty="0"/>
              <a:t> - </a:t>
            </a:r>
            <a:r>
              <a:rPr lang="en-US" dirty="0" err="1"/>
              <a:t>Cheon</a:t>
            </a:r>
            <a:r>
              <a:rPr lang="en-US" dirty="0"/>
              <a:t>-Kim-Kim-Song</a:t>
            </a:r>
          </a:p>
          <a:p>
            <a:r>
              <a:rPr lang="en-US" dirty="0"/>
              <a:t>Works on fixed-point real numbers.</a:t>
            </a:r>
          </a:p>
          <a:p>
            <a:r>
              <a:rPr lang="en-US" dirty="0"/>
              <a:t>Allows us to perform computations on vectors of real and complex values.</a:t>
            </a:r>
          </a:p>
          <a:p>
            <a:r>
              <a:rPr lang="en-US" dirty="0"/>
              <a:t>Works with polynomials because it provides a good trade-off between security and efficiency.</a:t>
            </a:r>
          </a:p>
          <a:p>
            <a:r>
              <a:rPr lang="en-US" dirty="0"/>
              <a:t>Provides several operations that can be performed on encrypted messages such as addition, multiplication, and rotation.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6A2D-13ED-5761-4A2C-B84127906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have a solid understanding of CKKS, it is important to consider Linear Algebra and Ring Theory.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The branch of mathematics aimed at solving systems of linear equations with a ﬁnite number of unknowns.</a:t>
            </a:r>
          </a:p>
          <a:p>
            <a:pPr lvl="1"/>
            <a:r>
              <a:rPr lang="en-US" dirty="0"/>
              <a:t>Ring Theory</a:t>
            </a:r>
          </a:p>
          <a:p>
            <a:pPr lvl="2"/>
            <a:r>
              <a:rPr lang="en-US" dirty="0"/>
              <a:t>Ring - a set of elements where you can add, subtract, and multiply.  These sets fall under one of two camps:     “number systems” and “functions”.</a:t>
            </a:r>
          </a:p>
        </p:txBody>
      </p:sp>
    </p:spTree>
    <p:extLst>
      <p:ext uri="{BB962C8B-B14F-4D97-AF65-F5344CB8AC3E}">
        <p14:creationId xmlns:p14="http://schemas.microsoft.com/office/powerpoint/2010/main" val="335309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6FFE8-6C29-6B99-7475-46B31AE8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12" y="1149945"/>
            <a:ext cx="9348776" cy="4558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440888-4763-8F4D-A949-FD23A36BD79F}"/>
              </a:ext>
            </a:extLst>
          </p:cNvPr>
          <p:cNvSpPr txBox="1"/>
          <p:nvPr/>
        </p:nvSpPr>
        <p:spPr>
          <a:xfrm>
            <a:off x="3159760" y="5984240"/>
            <a:ext cx="567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by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Huynh, Daniel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A40-B33F-2FBE-FCC2-5ADBEC37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45B58-6964-169C-768A-A9EFE0F34DC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perform certain computations on m</a:t>
                </a:r>
              </a:p>
              <a:p>
                <a:pPr lvl="1"/>
                <a:r>
                  <a:rPr lang="en-US" dirty="0"/>
                  <a:t>m - a message containing a vector of values</a:t>
                </a:r>
              </a:p>
              <a:p>
                <a:pPr lvl="1"/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- z is our input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- denotes the set of complex numbers</a:t>
                </a:r>
              </a:p>
              <a:p>
                <a:pPr lvl="2"/>
                <a:r>
                  <a:rPr lang="en-US" dirty="0"/>
                  <a:t>Example: a + </a:t>
                </a:r>
                <a:r>
                  <a:rPr lang="en-US" dirty="0" err="1"/>
                  <a:t>ib</a:t>
                </a:r>
                <a:r>
                  <a:rPr lang="en-US" dirty="0"/>
                  <a:t> where a is real, </a:t>
                </a:r>
                <a:r>
                  <a:rPr lang="en-US" dirty="0" err="1"/>
                  <a:t>i</a:t>
                </a:r>
                <a:r>
                  <a:rPr lang="en-US" dirty="0"/>
                  <a:t> is imaginary, and b is an imaginary part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- denotes the degree of the polynomial</a:t>
                </a:r>
              </a:p>
              <a:p>
                <a:pPr lvl="2"/>
                <a:r>
                  <a:rPr lang="en-US" i="1" dirty="0"/>
                  <a:t>N</a:t>
                </a:r>
                <a:r>
                  <a:rPr lang="en-US" dirty="0"/>
                  <a:t>/2 denotes half of </a:t>
                </a:r>
                <a:r>
                  <a:rPr lang="en-US" i="1" dirty="0"/>
                  <a:t>N</a:t>
                </a:r>
              </a:p>
              <a:p>
                <a:pPr lvl="2"/>
                <a:r>
                  <a:rPr lang="en-US" i="1" dirty="0"/>
                  <a:t>N</a:t>
                </a:r>
                <a:r>
                  <a:rPr lang="en-US" dirty="0"/>
                  <a:t> is a power-of-two ring dimension that is typically in the range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545B58-6964-169C-768A-A9EFE0F34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pink rectangular sign with black text&#10;&#10;Description automatically generated">
            <a:extLst>
              <a:ext uri="{FF2B5EF4-FFF2-40B4-BE49-F238E27FC236}">
                <a16:creationId xmlns:a16="http://schemas.microsoft.com/office/drawing/2014/main" id="{26E37C65-7DF9-B4DF-16BB-6A9B6E2A2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220" y="2533312"/>
            <a:ext cx="5205994" cy="2707117"/>
          </a:xfrm>
        </p:spPr>
      </p:pic>
    </p:spTree>
    <p:extLst>
      <p:ext uri="{BB962C8B-B14F-4D97-AF65-F5344CB8AC3E}">
        <p14:creationId xmlns:p14="http://schemas.microsoft.com/office/powerpoint/2010/main" val="28906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8F35-B6A9-7118-67F8-B8181F8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EA05-3FC3-64D8-39AD-3F1177DA47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44045"/>
                <a:ext cx="5422390" cy="36330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 from the previous slide is encoded into p(X)</a:t>
                </a:r>
              </a:p>
              <a:p>
                <a:pPr lvl="1"/>
                <a:r>
                  <a:rPr lang="en-US" dirty="0"/>
                  <a:t>We must encode our input from the previous slide:      z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into a polynomial 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/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p(X) - plaintext polynomial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- the set of polynomials whose coefficients are integers where we can multiply and add			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- means to take the polynomial ring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“mod out” by the polynomial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meaning that the polynomial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set to 0. So, in this ring when N = 2, the polynomial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same as 2x since it is equal to 2x +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=&gt; 2x + 0 = 2x</a:t>
                </a:r>
              </a:p>
              <a:p>
                <a:pPr lvl="3"/>
                <a:r>
                  <a:rPr lang="en-US" dirty="0"/>
                  <a:t>Another way of thinking about this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               So, every polynomial in here is going to have a constant term and an x term.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EA05-3FC3-64D8-39AD-3F1177DA4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44045"/>
                <a:ext cx="5422390" cy="3633047"/>
              </a:xfrm>
              <a:blipFill>
                <a:blip r:embed="rId2"/>
                <a:stretch>
                  <a:fillRect l="-449" t="-1174" r="-225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-up of a sign&#10;&#10;Description automatically generated">
            <a:extLst>
              <a:ext uri="{FF2B5EF4-FFF2-40B4-BE49-F238E27FC236}">
                <a16:creationId xmlns:a16="http://schemas.microsoft.com/office/drawing/2014/main" id="{CEF49D10-D50E-2DF4-A16C-0DBA5DA6C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7" y="3178055"/>
            <a:ext cx="5422390" cy="1703186"/>
          </a:xfrm>
        </p:spPr>
      </p:pic>
    </p:spTree>
    <p:extLst>
      <p:ext uri="{BB962C8B-B14F-4D97-AF65-F5344CB8AC3E}">
        <p14:creationId xmlns:p14="http://schemas.microsoft.com/office/powerpoint/2010/main" val="2451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541C-12FC-AC64-AD39-5F2B96BC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Step 3 - Encrypting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ECC14-DB1C-B751-9CCA-67D20E1B82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m from the previous slides is encrypted into c.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/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squared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/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 - a couple of polynomials after m is encrypted</a:t>
                </a:r>
              </a:p>
              <a:p>
                <a:pPr lvl="2"/>
                <a:r>
                  <a:rPr lang="en-US" dirty="0"/>
                  <a:t>Our cyphertext is as follows: 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which contains 2 polynomials since cyphertext contains two ring elements.</a:t>
                </a:r>
              </a:p>
              <a:p>
                <a:r>
                  <a:rPr lang="en-US" dirty="0"/>
                  <a:t>q - the cyphertext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ECC14-DB1C-B751-9CCA-67D20E1B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urple rectangular with black text&#10;&#10;Description automatically generated">
            <a:extLst>
              <a:ext uri="{FF2B5EF4-FFF2-40B4-BE49-F238E27FC236}">
                <a16:creationId xmlns:a16="http://schemas.microsoft.com/office/drawing/2014/main" id="{BDE19402-5595-6C79-469E-B154A5824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929477"/>
            <a:ext cx="5940347" cy="2230098"/>
          </a:xfrm>
        </p:spPr>
      </p:pic>
    </p:spTree>
    <p:extLst>
      <p:ext uri="{BB962C8B-B14F-4D97-AF65-F5344CB8AC3E}">
        <p14:creationId xmlns:p14="http://schemas.microsoft.com/office/powerpoint/2010/main" val="83981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E04-13F5-0A08-9681-016EC244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E6CF4-F386-7593-0C90-46A05B0B735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We denote our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/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“f” and then we compute “f”.</a:t>
                </a:r>
              </a:p>
              <a:p>
                <a:pPr lvl="1"/>
                <a:r>
                  <a:rPr lang="en-US" dirty="0"/>
                  <a:t>f - a composition of homomorphic operations</a:t>
                </a:r>
              </a:p>
              <a:p>
                <a:pPr lvl="1"/>
                <a:r>
                  <a:rPr lang="en-US" dirty="0"/>
                  <a:t>f(c) - our function after computations</a:t>
                </a:r>
              </a:p>
              <a:p>
                <a:pPr lvl="1"/>
                <a:r>
                  <a:rPr lang="en-US" dirty="0"/>
                  <a:t>c’ - our computed results</a:t>
                </a:r>
              </a:p>
              <a:p>
                <a:r>
                  <a:rPr lang="en-US" dirty="0"/>
                  <a:t>q - the cyphertext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E6CF4-F386-7593-0C90-46A05B0B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2C818129-1356-2181-773A-F40DB90401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5956" y="2228003"/>
            <a:ext cx="3469970" cy="4166869"/>
          </a:xfrm>
        </p:spPr>
      </p:pic>
    </p:spTree>
    <p:extLst>
      <p:ext uri="{BB962C8B-B14F-4D97-AF65-F5344CB8AC3E}">
        <p14:creationId xmlns:p14="http://schemas.microsoft.com/office/powerpoint/2010/main" val="26849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9280-1300-3A53-312A-2C975A14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Decrypting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F959A-AEE9-0587-1AAF-D0439698FD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then decrypt c’ = f(c) using the secret key which yields p’ = f(p).</a:t>
                </a:r>
              </a:p>
              <a:p>
                <a:r>
                  <a:rPr lang="en-US" dirty="0"/>
                  <a:t>We then take the square root of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/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/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f(p) - our decrypted function</a:t>
                </a:r>
              </a:p>
              <a:p>
                <a:pPr lvl="1"/>
                <a:r>
                  <a:rPr lang="en-US" dirty="0"/>
                  <a:t>p’ - our decrypted results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F959A-AEE9-0587-1AAF-D0439698F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 r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AE270980-0E76-CCDB-735E-185A17250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9" y="2980200"/>
            <a:ext cx="5819493" cy="2159811"/>
          </a:xfrm>
        </p:spPr>
      </p:pic>
    </p:spTree>
    <p:extLst>
      <p:ext uri="{BB962C8B-B14F-4D97-AF65-F5344CB8AC3E}">
        <p14:creationId xmlns:p14="http://schemas.microsoft.com/office/powerpoint/2010/main" val="33243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B668-2E94-E7BF-B6C7-10DEAB13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6 -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5F3C4-67D6-561F-50C1-9741D11505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After we decode p’ = f(p), we get m’ = f(m)</a:t>
                </a:r>
              </a:p>
              <a:p>
                <a:r>
                  <a:rPr lang="en-US" dirty="0"/>
                  <a:t>We yielding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once again after decoding</a:t>
                </a:r>
              </a:p>
              <a:p>
                <a:pPr lvl="1"/>
                <a:r>
                  <a:rPr lang="en-US" dirty="0"/>
                  <a:t>f(m) - decoded message</a:t>
                </a:r>
              </a:p>
              <a:p>
                <a:pPr lvl="1"/>
                <a:r>
                  <a:rPr lang="en-US" dirty="0"/>
                  <a:t>m’ - decoded results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5F3C4-67D6-561F-50C1-9741D1150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nk rectangular object with black text&#10;&#10;Description automatically generated">
            <a:extLst>
              <a:ext uri="{FF2B5EF4-FFF2-40B4-BE49-F238E27FC236}">
                <a16:creationId xmlns:a16="http://schemas.microsoft.com/office/drawing/2014/main" id="{7FEA1962-C897-8032-4DCC-3F8F10B470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9" y="3071273"/>
            <a:ext cx="5795034" cy="2234944"/>
          </a:xfrm>
        </p:spPr>
      </p:pic>
    </p:spTree>
    <p:extLst>
      <p:ext uri="{BB962C8B-B14F-4D97-AF65-F5344CB8AC3E}">
        <p14:creationId xmlns:p14="http://schemas.microsoft.com/office/powerpoint/2010/main" val="3174563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purl.org/dc/dcmitype/"/>
    <ds:schemaRef ds:uri="230e9df3-be65-4c73-a93b-d1236ebd677e"/>
    <ds:schemaRef ds:uri="71af3243-3dd4-4a8d-8c0d-dd76da1f02a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353</TotalTime>
  <Words>741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Gill Sans MT</vt:lpstr>
      <vt:lpstr>Times New Roman</vt:lpstr>
      <vt:lpstr>Wingdings 2</vt:lpstr>
      <vt:lpstr>Custom</vt:lpstr>
      <vt:lpstr>CKKS Scheme</vt:lpstr>
      <vt:lpstr>About</vt:lpstr>
      <vt:lpstr>PowerPoint Presentation</vt:lpstr>
      <vt:lpstr>Step 1 - Message</vt:lpstr>
      <vt:lpstr>Step 2 - Encoding</vt:lpstr>
      <vt:lpstr>Step 3 - Encrypting</vt:lpstr>
      <vt:lpstr>Step 4 - Computing</vt:lpstr>
      <vt:lpstr>Step 5 - Decrypting</vt:lpstr>
      <vt:lpstr>Step 6 - Decoding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CKKS</dc:title>
  <dc:creator>Francisco Soriano</dc:creator>
  <cp:lastModifiedBy>Francisco Soriano</cp:lastModifiedBy>
  <cp:revision>1</cp:revision>
  <dcterms:created xsi:type="dcterms:W3CDTF">2023-10-06T23:01:51Z</dcterms:created>
  <dcterms:modified xsi:type="dcterms:W3CDTF">2023-10-20T21:36:29Z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