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8" r:id="rId7"/>
    <p:sldId id="358" r:id="rId8"/>
    <p:sldId id="299" r:id="rId9"/>
    <p:sldId id="330" r:id="rId10"/>
    <p:sldId id="344" r:id="rId11"/>
    <p:sldId id="345" r:id="rId12"/>
    <p:sldId id="346" r:id="rId13"/>
    <p:sldId id="355" r:id="rId14"/>
    <p:sldId id="356" r:id="rId15"/>
    <p:sldId id="347" r:id="rId16"/>
    <p:sldId id="353" r:id="rId17"/>
    <p:sldId id="354" r:id="rId18"/>
    <p:sldId id="348" r:id="rId19"/>
    <p:sldId id="352" r:id="rId20"/>
    <p:sldId id="351" r:id="rId21"/>
    <p:sldId id="320" r:id="rId22"/>
    <p:sldId id="340" r:id="rId23"/>
    <p:sldId id="322" r:id="rId24"/>
    <p:sldId id="359" r:id="rId25"/>
    <p:sldId id="32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BA6B6C-A42A-4179-8B04-4AFCE899A462}" v="22" dt="2023-11-03T20:48:57.1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co Soriano" userId="7ded8e43-e89e-4874-8d58-a5ce2143139c" providerId="ADAL" clId="{50BA6B6C-A42A-4179-8B04-4AFCE899A462}"/>
    <pc:docChg chg="undo redo custSel addSld delSld modSld sldOrd">
      <pc:chgData name="Francisco Soriano" userId="7ded8e43-e89e-4874-8d58-a5ce2143139c" providerId="ADAL" clId="{50BA6B6C-A42A-4179-8B04-4AFCE899A462}" dt="2023-11-03T20:48:57.186" v="1332"/>
      <pc:docMkLst>
        <pc:docMk/>
      </pc:docMkLst>
      <pc:sldChg chg="addSp delSp modSp mod modClrScheme chgLayout">
        <pc:chgData name="Francisco Soriano" userId="7ded8e43-e89e-4874-8d58-a5ce2143139c" providerId="ADAL" clId="{50BA6B6C-A42A-4179-8B04-4AFCE899A462}" dt="2023-11-02T20:06:31.799" v="1298" actId="114"/>
        <pc:sldMkLst>
          <pc:docMk/>
          <pc:sldMk cId="1974526955" sldId="299"/>
        </pc:sldMkLst>
        <pc:spChg chg="mod">
          <ac:chgData name="Francisco Soriano" userId="7ded8e43-e89e-4874-8d58-a5ce2143139c" providerId="ADAL" clId="{50BA6B6C-A42A-4179-8B04-4AFCE899A462}" dt="2023-10-29T20:16:05.164" v="303" actId="26606"/>
          <ac:spMkLst>
            <pc:docMk/>
            <pc:sldMk cId="1974526955" sldId="299"/>
            <ac:spMk id="2" creationId="{AEEE22E2-1E00-705B-985E-9C26BD72F453}"/>
          </ac:spMkLst>
        </pc:spChg>
        <pc:spChg chg="add del mod">
          <ac:chgData name="Francisco Soriano" userId="7ded8e43-e89e-4874-8d58-a5ce2143139c" providerId="ADAL" clId="{50BA6B6C-A42A-4179-8B04-4AFCE899A462}" dt="2023-10-29T20:16:05.164" v="303" actId="26606"/>
          <ac:spMkLst>
            <pc:docMk/>
            <pc:sldMk cId="1974526955" sldId="299"/>
            <ac:spMk id="3" creationId="{A3C3A240-FB40-C186-5D69-01B51FB2876D}"/>
          </ac:spMkLst>
        </pc:spChg>
        <pc:spChg chg="add del mod">
          <ac:chgData name="Francisco Soriano" userId="7ded8e43-e89e-4874-8d58-a5ce2143139c" providerId="ADAL" clId="{50BA6B6C-A42A-4179-8B04-4AFCE899A462}" dt="2023-10-29T20:15:59.878" v="296" actId="26606"/>
          <ac:spMkLst>
            <pc:docMk/>
            <pc:sldMk cId="1974526955" sldId="299"/>
            <ac:spMk id="8" creationId="{BCEE2EAE-4175-C7C9-E9FC-6A565C7955C6}"/>
          </ac:spMkLst>
        </pc:spChg>
        <pc:spChg chg="add del mod">
          <ac:chgData name="Francisco Soriano" userId="7ded8e43-e89e-4874-8d58-a5ce2143139c" providerId="ADAL" clId="{50BA6B6C-A42A-4179-8B04-4AFCE899A462}" dt="2023-10-29T20:15:58.825" v="294" actId="26606"/>
          <ac:spMkLst>
            <pc:docMk/>
            <pc:sldMk cId="1974526955" sldId="299"/>
            <ac:spMk id="9" creationId="{E82C493B-B7AE-16F7-D1DF-EAF3D9B0A546}"/>
          </ac:spMkLst>
        </pc:spChg>
        <pc:spChg chg="add del mod">
          <ac:chgData name="Francisco Soriano" userId="7ded8e43-e89e-4874-8d58-a5ce2143139c" providerId="ADAL" clId="{50BA6B6C-A42A-4179-8B04-4AFCE899A462}" dt="2023-10-29T20:16:05.160" v="302" actId="26606"/>
          <ac:spMkLst>
            <pc:docMk/>
            <pc:sldMk cId="1974526955" sldId="299"/>
            <ac:spMk id="10" creationId="{88DBD968-764B-2F4B-2F4D-C3FD2550D79E}"/>
          </ac:spMkLst>
        </pc:spChg>
        <pc:spChg chg="add del mod">
          <ac:chgData name="Francisco Soriano" userId="7ded8e43-e89e-4874-8d58-a5ce2143139c" providerId="ADAL" clId="{50BA6B6C-A42A-4179-8B04-4AFCE899A462}" dt="2023-10-29T20:15:59.878" v="296" actId="26606"/>
          <ac:spMkLst>
            <pc:docMk/>
            <pc:sldMk cId="1974526955" sldId="299"/>
            <ac:spMk id="11" creationId="{A3C3A240-FB40-C186-5D69-01B51FB2876D}"/>
          </ac:spMkLst>
        </pc:spChg>
        <pc:spChg chg="add del mod">
          <ac:chgData name="Francisco Soriano" userId="7ded8e43-e89e-4874-8d58-a5ce2143139c" providerId="ADAL" clId="{50BA6B6C-A42A-4179-8B04-4AFCE899A462}" dt="2023-10-29T20:16:05.160" v="302" actId="26606"/>
          <ac:spMkLst>
            <pc:docMk/>
            <pc:sldMk cId="1974526955" sldId="299"/>
            <ac:spMk id="12" creationId="{106E3031-B14B-8D57-80F8-EEB3C0FAEB8B}"/>
          </ac:spMkLst>
        </pc:spChg>
        <pc:spChg chg="add del mod">
          <ac:chgData name="Francisco Soriano" userId="7ded8e43-e89e-4874-8d58-a5ce2143139c" providerId="ADAL" clId="{50BA6B6C-A42A-4179-8B04-4AFCE899A462}" dt="2023-10-29T20:16:01.809" v="298" actId="26606"/>
          <ac:spMkLst>
            <pc:docMk/>
            <pc:sldMk cId="1974526955" sldId="299"/>
            <ac:spMk id="13" creationId="{A3434FB1-D1F0-02FF-55DD-D5314D0C3B20}"/>
          </ac:spMkLst>
        </pc:spChg>
        <pc:spChg chg="add del mod">
          <ac:chgData name="Francisco Soriano" userId="7ded8e43-e89e-4874-8d58-a5ce2143139c" providerId="ADAL" clId="{50BA6B6C-A42A-4179-8B04-4AFCE899A462}" dt="2023-10-29T20:16:05.160" v="302" actId="26606"/>
          <ac:spMkLst>
            <pc:docMk/>
            <pc:sldMk cId="1974526955" sldId="299"/>
            <ac:spMk id="18" creationId="{40E29980-3D2E-8E62-E4D7-4C93D3ACC189}"/>
          </ac:spMkLst>
        </pc:spChg>
        <pc:spChg chg="add del mod">
          <ac:chgData name="Francisco Soriano" userId="7ded8e43-e89e-4874-8d58-a5ce2143139c" providerId="ADAL" clId="{50BA6B6C-A42A-4179-8B04-4AFCE899A462}" dt="2023-10-29T20:16:05.160" v="302" actId="26606"/>
          <ac:spMkLst>
            <pc:docMk/>
            <pc:sldMk cId="1974526955" sldId="299"/>
            <ac:spMk id="19" creationId="{A3C3A240-FB40-C186-5D69-01B51FB2876D}"/>
          </ac:spMkLst>
        </pc:spChg>
        <pc:spChg chg="add mod">
          <ac:chgData name="Francisco Soriano" userId="7ded8e43-e89e-4874-8d58-a5ce2143139c" providerId="ADAL" clId="{50BA6B6C-A42A-4179-8B04-4AFCE899A462}" dt="2023-10-29T20:17:07.324" v="320" actId="113"/>
          <ac:spMkLst>
            <pc:docMk/>
            <pc:sldMk cId="1974526955" sldId="299"/>
            <ac:spMk id="21" creationId="{A3C3A240-FB40-C186-5D69-01B51FB2876D}"/>
          </ac:spMkLst>
        </pc:spChg>
        <pc:spChg chg="add mod">
          <ac:chgData name="Francisco Soriano" userId="7ded8e43-e89e-4874-8d58-a5ce2143139c" providerId="ADAL" clId="{50BA6B6C-A42A-4179-8B04-4AFCE899A462}" dt="2023-11-02T20:06:31.799" v="1298" actId="114"/>
          <ac:spMkLst>
            <pc:docMk/>
            <pc:sldMk cId="1974526955" sldId="299"/>
            <ac:spMk id="22" creationId="{BCEE2EAE-4175-C7C9-E9FC-6A565C7955C6}"/>
          </ac:spMkLst>
        </pc:spChg>
        <pc:graphicFrameChg chg="add del mod">
          <ac:chgData name="Francisco Soriano" userId="7ded8e43-e89e-4874-8d58-a5ce2143139c" providerId="ADAL" clId="{50BA6B6C-A42A-4179-8B04-4AFCE899A462}" dt="2023-10-29T20:15:58.825" v="294" actId="26606"/>
          <ac:graphicFrameMkLst>
            <pc:docMk/>
            <pc:sldMk cId="1974526955" sldId="299"/>
            <ac:graphicFrameMk id="5" creationId="{786984F4-07EC-C210-D64C-39FBE1CDFFB1}"/>
          </ac:graphicFrameMkLst>
        </pc:graphicFrameChg>
        <pc:graphicFrameChg chg="add del mod">
          <ac:chgData name="Francisco Soriano" userId="7ded8e43-e89e-4874-8d58-a5ce2143139c" providerId="ADAL" clId="{50BA6B6C-A42A-4179-8B04-4AFCE899A462}" dt="2023-10-29T20:16:01.809" v="298" actId="26606"/>
          <ac:graphicFrameMkLst>
            <pc:docMk/>
            <pc:sldMk cId="1974526955" sldId="299"/>
            <ac:graphicFrameMk id="14" creationId="{839E05EC-DA4F-0521-F807-1064A0E8F6BF}"/>
          </ac:graphicFrameMkLst>
        </pc:graphicFrameChg>
        <pc:graphicFrameChg chg="add del">
          <ac:chgData name="Francisco Soriano" userId="7ded8e43-e89e-4874-8d58-a5ce2143139c" providerId="ADAL" clId="{50BA6B6C-A42A-4179-8B04-4AFCE899A462}" dt="2023-10-29T20:16:03.198" v="300" actId="26606"/>
          <ac:graphicFrameMkLst>
            <pc:docMk/>
            <pc:sldMk cId="1974526955" sldId="299"/>
            <ac:graphicFrameMk id="16" creationId="{E05C1DE3-A442-8E15-7518-0BF72891AB21}"/>
          </ac:graphicFrameMkLst>
        </pc:graphicFrameChg>
      </pc:sldChg>
      <pc:sldChg chg="del">
        <pc:chgData name="Francisco Soriano" userId="7ded8e43-e89e-4874-8d58-a5ce2143139c" providerId="ADAL" clId="{50BA6B6C-A42A-4179-8B04-4AFCE899A462}" dt="2023-10-29T18:32:54.463" v="0" actId="47"/>
        <pc:sldMkLst>
          <pc:docMk/>
          <pc:sldMk cId="2462912639" sldId="300"/>
        </pc:sldMkLst>
      </pc:sldChg>
      <pc:sldChg chg="del">
        <pc:chgData name="Francisco Soriano" userId="7ded8e43-e89e-4874-8d58-a5ce2143139c" providerId="ADAL" clId="{50BA6B6C-A42A-4179-8B04-4AFCE899A462}" dt="2023-10-29T18:32:59.805" v="4" actId="47"/>
        <pc:sldMkLst>
          <pc:docMk/>
          <pc:sldMk cId="1916350093" sldId="302"/>
        </pc:sldMkLst>
      </pc:sldChg>
      <pc:sldChg chg="del">
        <pc:chgData name="Francisco Soriano" userId="7ded8e43-e89e-4874-8d58-a5ce2143139c" providerId="ADAL" clId="{50BA6B6C-A42A-4179-8B04-4AFCE899A462}" dt="2023-10-29T18:33:05.886" v="9" actId="47"/>
        <pc:sldMkLst>
          <pc:docMk/>
          <pc:sldMk cId="502938353" sldId="303"/>
        </pc:sldMkLst>
      </pc:sldChg>
      <pc:sldChg chg="addSp modSp add del mod ord">
        <pc:chgData name="Francisco Soriano" userId="7ded8e43-e89e-4874-8d58-a5ce2143139c" providerId="ADAL" clId="{50BA6B6C-A42A-4179-8B04-4AFCE899A462}" dt="2023-10-30T14:00:26.817" v="816" actId="47"/>
        <pc:sldMkLst>
          <pc:docMk/>
          <pc:sldMk cId="1440856489" sldId="306"/>
        </pc:sldMkLst>
        <pc:spChg chg="mod">
          <ac:chgData name="Francisco Soriano" userId="7ded8e43-e89e-4874-8d58-a5ce2143139c" providerId="ADAL" clId="{50BA6B6C-A42A-4179-8B04-4AFCE899A462}" dt="2023-10-30T13:59:17.261" v="802"/>
          <ac:spMkLst>
            <pc:docMk/>
            <pc:sldMk cId="1440856489" sldId="306"/>
            <ac:spMk id="3" creationId="{EC3F2D98-E20A-72A8-0105-C2E4B7EA092A}"/>
          </ac:spMkLst>
        </pc:spChg>
        <pc:picChg chg="add mod">
          <ac:chgData name="Francisco Soriano" userId="7ded8e43-e89e-4874-8d58-a5ce2143139c" providerId="ADAL" clId="{50BA6B6C-A42A-4179-8B04-4AFCE899A462}" dt="2023-10-30T13:59:11.698" v="800" actId="1076"/>
          <ac:picMkLst>
            <pc:docMk/>
            <pc:sldMk cId="1440856489" sldId="306"/>
            <ac:picMk id="4" creationId="{0603997E-1F43-3188-DD02-B443BD6ECD21}"/>
          </ac:picMkLst>
        </pc:picChg>
      </pc:sldChg>
      <pc:sldChg chg="modSp mod ord">
        <pc:chgData name="Francisco Soriano" userId="7ded8e43-e89e-4874-8d58-a5ce2143139c" providerId="ADAL" clId="{50BA6B6C-A42A-4179-8B04-4AFCE899A462}" dt="2023-10-30T21:10:14.005" v="996" actId="1076"/>
        <pc:sldMkLst>
          <pc:docMk/>
          <pc:sldMk cId="4214116518" sldId="308"/>
        </pc:sldMkLst>
        <pc:spChg chg="mod">
          <ac:chgData name="Francisco Soriano" userId="7ded8e43-e89e-4874-8d58-a5ce2143139c" providerId="ADAL" clId="{50BA6B6C-A42A-4179-8B04-4AFCE899A462}" dt="2023-10-30T16:49:33.986" v="970" actId="20577"/>
          <ac:spMkLst>
            <pc:docMk/>
            <pc:sldMk cId="4214116518" sldId="308"/>
            <ac:spMk id="3" creationId="{330A2B01-7F7A-A106-B13B-B9E9C9C23510}"/>
          </ac:spMkLst>
        </pc:spChg>
        <pc:picChg chg="mod">
          <ac:chgData name="Francisco Soriano" userId="7ded8e43-e89e-4874-8d58-a5ce2143139c" providerId="ADAL" clId="{50BA6B6C-A42A-4179-8B04-4AFCE899A462}" dt="2023-10-30T21:10:14.005" v="996" actId="1076"/>
          <ac:picMkLst>
            <pc:docMk/>
            <pc:sldMk cId="4214116518" sldId="308"/>
            <ac:picMk id="6" creationId="{DF90AED9-B076-39A8-1DB1-940E1651D401}"/>
          </ac:picMkLst>
        </pc:picChg>
      </pc:sldChg>
      <pc:sldChg chg="del">
        <pc:chgData name="Francisco Soriano" userId="7ded8e43-e89e-4874-8d58-a5ce2143139c" providerId="ADAL" clId="{50BA6B6C-A42A-4179-8B04-4AFCE899A462}" dt="2023-10-29T18:33:01.048" v="5" actId="47"/>
        <pc:sldMkLst>
          <pc:docMk/>
          <pc:sldMk cId="3035243561" sldId="309"/>
        </pc:sldMkLst>
      </pc:sldChg>
      <pc:sldChg chg="del">
        <pc:chgData name="Francisco Soriano" userId="7ded8e43-e89e-4874-8d58-a5ce2143139c" providerId="ADAL" clId="{50BA6B6C-A42A-4179-8B04-4AFCE899A462}" dt="2023-10-29T18:32:55.461" v="1" actId="47"/>
        <pc:sldMkLst>
          <pc:docMk/>
          <pc:sldMk cId="1370479564" sldId="310"/>
        </pc:sldMkLst>
      </pc:sldChg>
      <pc:sldChg chg="del">
        <pc:chgData name="Francisco Soriano" userId="7ded8e43-e89e-4874-8d58-a5ce2143139c" providerId="ADAL" clId="{50BA6B6C-A42A-4179-8B04-4AFCE899A462}" dt="2023-10-29T18:32:55.996" v="2" actId="47"/>
        <pc:sldMkLst>
          <pc:docMk/>
          <pc:sldMk cId="1008913397" sldId="311"/>
        </pc:sldMkLst>
      </pc:sldChg>
      <pc:sldChg chg="del">
        <pc:chgData name="Francisco Soriano" userId="7ded8e43-e89e-4874-8d58-a5ce2143139c" providerId="ADAL" clId="{50BA6B6C-A42A-4179-8B04-4AFCE899A462}" dt="2023-10-30T13:03:13.447" v="758" actId="47"/>
        <pc:sldMkLst>
          <pc:docMk/>
          <pc:sldMk cId="2650577234" sldId="312"/>
        </pc:sldMkLst>
      </pc:sldChg>
      <pc:sldChg chg="del">
        <pc:chgData name="Francisco Soriano" userId="7ded8e43-e89e-4874-8d58-a5ce2143139c" providerId="ADAL" clId="{50BA6B6C-A42A-4179-8B04-4AFCE899A462}" dt="2023-10-29T18:33:01.639" v="6" actId="47"/>
        <pc:sldMkLst>
          <pc:docMk/>
          <pc:sldMk cId="2743246229" sldId="313"/>
        </pc:sldMkLst>
      </pc:sldChg>
      <pc:sldChg chg="del">
        <pc:chgData name="Francisco Soriano" userId="7ded8e43-e89e-4874-8d58-a5ce2143139c" providerId="ADAL" clId="{50BA6B6C-A42A-4179-8B04-4AFCE899A462}" dt="2023-10-29T18:33:03.758" v="7" actId="47"/>
        <pc:sldMkLst>
          <pc:docMk/>
          <pc:sldMk cId="245118763" sldId="314"/>
        </pc:sldMkLst>
      </pc:sldChg>
      <pc:sldChg chg="del">
        <pc:chgData name="Francisco Soriano" userId="7ded8e43-e89e-4874-8d58-a5ce2143139c" providerId="ADAL" clId="{50BA6B6C-A42A-4179-8B04-4AFCE899A462}" dt="2023-10-29T18:33:04.866" v="8" actId="47"/>
        <pc:sldMkLst>
          <pc:docMk/>
          <pc:sldMk cId="2660057481" sldId="315"/>
        </pc:sldMkLst>
      </pc:sldChg>
      <pc:sldChg chg="del">
        <pc:chgData name="Francisco Soriano" userId="7ded8e43-e89e-4874-8d58-a5ce2143139c" providerId="ADAL" clId="{50BA6B6C-A42A-4179-8B04-4AFCE899A462}" dt="2023-10-30T12:56:14.226" v="757" actId="47"/>
        <pc:sldMkLst>
          <pc:docMk/>
          <pc:sldMk cId="235607799" sldId="316"/>
        </pc:sldMkLst>
      </pc:sldChg>
      <pc:sldChg chg="del">
        <pc:chgData name="Francisco Soriano" userId="7ded8e43-e89e-4874-8d58-a5ce2143139c" providerId="ADAL" clId="{50BA6B6C-A42A-4179-8B04-4AFCE899A462}" dt="2023-10-29T18:32:58.188" v="3" actId="47"/>
        <pc:sldMkLst>
          <pc:docMk/>
          <pc:sldMk cId="3851341295" sldId="317"/>
        </pc:sldMkLst>
      </pc:sldChg>
      <pc:sldChg chg="del">
        <pc:chgData name="Francisco Soriano" userId="7ded8e43-e89e-4874-8d58-a5ce2143139c" providerId="ADAL" clId="{50BA6B6C-A42A-4179-8B04-4AFCE899A462}" dt="2023-10-30T12:52:50.606" v="756" actId="47"/>
        <pc:sldMkLst>
          <pc:docMk/>
          <pc:sldMk cId="810823634" sldId="318"/>
        </pc:sldMkLst>
      </pc:sldChg>
      <pc:sldChg chg="addSp modSp mod modClrScheme chgLayout">
        <pc:chgData name="Francisco Soriano" userId="7ded8e43-e89e-4874-8d58-a5ce2143139c" providerId="ADAL" clId="{50BA6B6C-A42A-4179-8B04-4AFCE899A462}" dt="2023-10-30T16:41:57.225" v="875" actId="255"/>
        <pc:sldMkLst>
          <pc:docMk/>
          <pc:sldMk cId="315714626" sldId="320"/>
        </pc:sldMkLst>
        <pc:spChg chg="mod">
          <ac:chgData name="Francisco Soriano" userId="7ded8e43-e89e-4874-8d58-a5ce2143139c" providerId="ADAL" clId="{50BA6B6C-A42A-4179-8B04-4AFCE899A462}" dt="2023-10-30T13:58:11.563" v="781" actId="26606"/>
          <ac:spMkLst>
            <pc:docMk/>
            <pc:sldMk cId="315714626" sldId="320"/>
            <ac:spMk id="2" creationId="{E2D24AF2-BABD-3BE4-3AEF-62A21746D5CE}"/>
          </ac:spMkLst>
        </pc:spChg>
        <pc:spChg chg="mod">
          <ac:chgData name="Francisco Soriano" userId="7ded8e43-e89e-4874-8d58-a5ce2143139c" providerId="ADAL" clId="{50BA6B6C-A42A-4179-8B04-4AFCE899A462}" dt="2023-10-30T13:58:16.545" v="784" actId="20577"/>
          <ac:spMkLst>
            <pc:docMk/>
            <pc:sldMk cId="315714626" sldId="320"/>
            <ac:spMk id="3" creationId="{8F818E20-0023-D712-A663-8198FBA0533A}"/>
          </ac:spMkLst>
        </pc:spChg>
        <pc:spChg chg="add mod">
          <ac:chgData name="Francisco Soriano" userId="7ded8e43-e89e-4874-8d58-a5ce2143139c" providerId="ADAL" clId="{50BA6B6C-A42A-4179-8B04-4AFCE899A462}" dt="2023-10-30T16:41:57.225" v="875" actId="255"/>
          <ac:spMkLst>
            <pc:docMk/>
            <pc:sldMk cId="315714626" sldId="320"/>
            <ac:spMk id="8" creationId="{A7259827-57B7-FBCA-019F-C65E7C10B427}"/>
          </ac:spMkLst>
        </pc:spChg>
      </pc:sldChg>
      <pc:sldChg chg="del">
        <pc:chgData name="Francisco Soriano" userId="7ded8e43-e89e-4874-8d58-a5ce2143139c" providerId="ADAL" clId="{50BA6B6C-A42A-4179-8B04-4AFCE899A462}" dt="2023-10-30T13:49:27.369" v="774" actId="47"/>
        <pc:sldMkLst>
          <pc:docMk/>
          <pc:sldMk cId="1849460588" sldId="321"/>
        </pc:sldMkLst>
      </pc:sldChg>
      <pc:sldChg chg="addSp delSp modSp mod ord">
        <pc:chgData name="Francisco Soriano" userId="7ded8e43-e89e-4874-8d58-a5ce2143139c" providerId="ADAL" clId="{50BA6B6C-A42A-4179-8B04-4AFCE899A462}" dt="2023-11-03T20:48:47.462" v="1330"/>
        <pc:sldMkLst>
          <pc:docMk/>
          <pc:sldMk cId="739966185" sldId="322"/>
        </pc:sldMkLst>
        <pc:spChg chg="mod">
          <ac:chgData name="Francisco Soriano" userId="7ded8e43-e89e-4874-8d58-a5ce2143139c" providerId="ADAL" clId="{50BA6B6C-A42A-4179-8B04-4AFCE899A462}" dt="2023-11-02T19:50:15.582" v="1155" actId="122"/>
          <ac:spMkLst>
            <pc:docMk/>
            <pc:sldMk cId="739966185" sldId="322"/>
            <ac:spMk id="2" creationId="{9C334D88-839D-A761-DA39-5F221ECA5A12}"/>
          </ac:spMkLst>
        </pc:spChg>
        <pc:spChg chg="add del mod">
          <ac:chgData name="Francisco Soriano" userId="7ded8e43-e89e-4874-8d58-a5ce2143139c" providerId="ADAL" clId="{50BA6B6C-A42A-4179-8B04-4AFCE899A462}" dt="2023-11-02T19:49:48.636" v="1116"/>
          <ac:spMkLst>
            <pc:docMk/>
            <pc:sldMk cId="739966185" sldId="322"/>
            <ac:spMk id="4" creationId="{49BBB449-F989-3C39-F4A5-B5761EAF41C0}"/>
          </ac:spMkLst>
        </pc:spChg>
        <pc:spChg chg="add del mod">
          <ac:chgData name="Francisco Soriano" userId="7ded8e43-e89e-4874-8d58-a5ce2143139c" providerId="ADAL" clId="{50BA6B6C-A42A-4179-8B04-4AFCE899A462}" dt="2023-11-03T20:48:47.462" v="1330"/>
          <ac:spMkLst>
            <pc:docMk/>
            <pc:sldMk cId="739966185" sldId="322"/>
            <ac:spMk id="5" creationId="{FD6EF3CC-E8CA-5D12-05D0-EF8FF29B0C89}"/>
          </ac:spMkLst>
        </pc:spChg>
        <pc:graphicFrameChg chg="add del mod">
          <ac:chgData name="Francisco Soriano" userId="7ded8e43-e89e-4874-8d58-a5ce2143139c" providerId="ADAL" clId="{50BA6B6C-A42A-4179-8B04-4AFCE899A462}" dt="2023-11-03T20:48:45.582" v="1329" actId="478"/>
          <ac:graphicFrameMkLst>
            <pc:docMk/>
            <pc:sldMk cId="739966185" sldId="322"/>
            <ac:graphicFrameMk id="3" creationId="{6B85D4BE-80E4-39A1-908A-CD55FA854275}"/>
          </ac:graphicFrameMkLst>
        </pc:graphicFrameChg>
        <pc:graphicFrameChg chg="del">
          <ac:chgData name="Francisco Soriano" userId="7ded8e43-e89e-4874-8d58-a5ce2143139c" providerId="ADAL" clId="{50BA6B6C-A42A-4179-8B04-4AFCE899A462}" dt="2023-10-30T14:01:51.138" v="817" actId="478"/>
          <ac:graphicFrameMkLst>
            <pc:docMk/>
            <pc:sldMk cId="739966185" sldId="322"/>
            <ac:graphicFrameMk id="5" creationId="{99E265AF-B0BE-36C6-C767-CFC932125BD9}"/>
          </ac:graphicFrameMkLst>
        </pc:graphicFrameChg>
        <pc:graphicFrameChg chg="add mod">
          <ac:chgData name="Francisco Soriano" userId="7ded8e43-e89e-4874-8d58-a5ce2143139c" providerId="ADAL" clId="{50BA6B6C-A42A-4179-8B04-4AFCE899A462}" dt="2023-11-03T20:48:47.462" v="1330"/>
          <ac:graphicFrameMkLst>
            <pc:docMk/>
            <pc:sldMk cId="739966185" sldId="322"/>
            <ac:graphicFrameMk id="6" creationId="{6B85D4BE-80E4-39A1-908A-CD55FA854275}"/>
          </ac:graphicFrameMkLst>
        </pc:graphicFrameChg>
      </pc:sldChg>
      <pc:sldChg chg="del">
        <pc:chgData name="Francisco Soriano" userId="7ded8e43-e89e-4874-8d58-a5ce2143139c" providerId="ADAL" clId="{50BA6B6C-A42A-4179-8B04-4AFCE899A462}" dt="2023-10-29T18:33:06.671" v="10" actId="47"/>
        <pc:sldMkLst>
          <pc:docMk/>
          <pc:sldMk cId="4193840794" sldId="324"/>
        </pc:sldMkLst>
      </pc:sldChg>
      <pc:sldChg chg="addSp delSp modSp mod modClrScheme chgLayout">
        <pc:chgData name="Francisco Soriano" userId="7ded8e43-e89e-4874-8d58-a5ce2143139c" providerId="ADAL" clId="{50BA6B6C-A42A-4179-8B04-4AFCE899A462}" dt="2023-11-02T20:06:42.650" v="1300" actId="114"/>
        <pc:sldMkLst>
          <pc:docMk/>
          <pc:sldMk cId="3477996747" sldId="330"/>
        </pc:sldMkLst>
        <pc:spChg chg="mod">
          <ac:chgData name="Francisco Soriano" userId="7ded8e43-e89e-4874-8d58-a5ce2143139c" providerId="ADAL" clId="{50BA6B6C-A42A-4179-8B04-4AFCE899A462}" dt="2023-10-30T12:47:59.301" v="738" actId="26606"/>
          <ac:spMkLst>
            <pc:docMk/>
            <pc:sldMk cId="3477996747" sldId="330"/>
            <ac:spMk id="2" creationId="{D16EBCF8-B65F-FAE2-3352-8C5601731B16}"/>
          </ac:spMkLst>
        </pc:spChg>
        <pc:spChg chg="mod ord">
          <ac:chgData name="Francisco Soriano" userId="7ded8e43-e89e-4874-8d58-a5ce2143139c" providerId="ADAL" clId="{50BA6B6C-A42A-4179-8B04-4AFCE899A462}" dt="2023-11-02T20:06:42.650" v="1300" actId="114"/>
          <ac:spMkLst>
            <pc:docMk/>
            <pc:sldMk cId="3477996747" sldId="330"/>
            <ac:spMk id="3" creationId="{7954DB93-ACD6-F7B5-F78C-F6B15303B019}"/>
          </ac:spMkLst>
        </pc:spChg>
        <pc:picChg chg="add del mod">
          <ac:chgData name="Francisco Soriano" userId="7ded8e43-e89e-4874-8d58-a5ce2143139c" providerId="ADAL" clId="{50BA6B6C-A42A-4179-8B04-4AFCE899A462}" dt="2023-10-30T12:47:59.301" v="738" actId="26606"/>
          <ac:picMkLst>
            <pc:docMk/>
            <pc:sldMk cId="3477996747" sldId="330"/>
            <ac:picMk id="5" creationId="{FAC4B6FE-6E24-9205-D122-A9E694D69A8D}"/>
          </ac:picMkLst>
        </pc:picChg>
      </pc:sldChg>
      <pc:sldChg chg="del">
        <pc:chgData name="Francisco Soriano" userId="7ded8e43-e89e-4874-8d58-a5ce2143139c" providerId="ADAL" clId="{50BA6B6C-A42A-4179-8B04-4AFCE899A462}" dt="2023-10-30T13:42:15.651" v="773" actId="47"/>
        <pc:sldMkLst>
          <pc:docMk/>
          <pc:sldMk cId="3138284092" sldId="331"/>
        </pc:sldMkLst>
      </pc:sldChg>
      <pc:sldChg chg="del">
        <pc:chgData name="Francisco Soriano" userId="7ded8e43-e89e-4874-8d58-a5ce2143139c" providerId="ADAL" clId="{50BA6B6C-A42A-4179-8B04-4AFCE899A462}" dt="2023-10-30T13:58:54.467" v="796" actId="47"/>
        <pc:sldMkLst>
          <pc:docMk/>
          <pc:sldMk cId="4260542808" sldId="334"/>
        </pc:sldMkLst>
      </pc:sldChg>
      <pc:sldChg chg="del">
        <pc:chgData name="Francisco Soriano" userId="7ded8e43-e89e-4874-8d58-a5ce2143139c" providerId="ADAL" clId="{50BA6B6C-A42A-4179-8B04-4AFCE899A462}" dt="2023-10-30T13:57:57.223" v="780" actId="47"/>
        <pc:sldMkLst>
          <pc:docMk/>
          <pc:sldMk cId="1642314349" sldId="336"/>
        </pc:sldMkLst>
      </pc:sldChg>
      <pc:sldChg chg="del">
        <pc:chgData name="Francisco Soriano" userId="7ded8e43-e89e-4874-8d58-a5ce2143139c" providerId="ADAL" clId="{50BA6B6C-A42A-4179-8B04-4AFCE899A462}" dt="2023-10-30T13:52:50.907" v="779" actId="47"/>
        <pc:sldMkLst>
          <pc:docMk/>
          <pc:sldMk cId="4033757937" sldId="337"/>
        </pc:sldMkLst>
      </pc:sldChg>
      <pc:sldChg chg="addSp modSp mod modClrScheme chgLayout">
        <pc:chgData name="Francisco Soriano" userId="7ded8e43-e89e-4874-8d58-a5ce2143139c" providerId="ADAL" clId="{50BA6B6C-A42A-4179-8B04-4AFCE899A462}" dt="2023-11-02T20:05:31.082" v="1273" actId="20577"/>
        <pc:sldMkLst>
          <pc:docMk/>
          <pc:sldMk cId="3499056570" sldId="340"/>
        </pc:sldMkLst>
        <pc:spChg chg="mod">
          <ac:chgData name="Francisco Soriano" userId="7ded8e43-e89e-4874-8d58-a5ce2143139c" providerId="ADAL" clId="{50BA6B6C-A42A-4179-8B04-4AFCE899A462}" dt="2023-10-30T13:42:06.324" v="771" actId="26606"/>
          <ac:spMkLst>
            <pc:docMk/>
            <pc:sldMk cId="3499056570" sldId="340"/>
            <ac:spMk id="2" creationId="{F93951E2-D095-84A4-00B7-7EE52D5386B3}"/>
          </ac:spMkLst>
        </pc:spChg>
        <pc:spChg chg="mod ord">
          <ac:chgData name="Francisco Soriano" userId="7ded8e43-e89e-4874-8d58-a5ce2143139c" providerId="ADAL" clId="{50BA6B6C-A42A-4179-8B04-4AFCE899A462}" dt="2023-11-02T20:05:31.082" v="1273" actId="20577"/>
          <ac:spMkLst>
            <pc:docMk/>
            <pc:sldMk cId="3499056570" sldId="340"/>
            <ac:spMk id="3" creationId="{66B64773-023E-7CC6-F0C2-275A9D957105}"/>
          </ac:spMkLst>
        </pc:spChg>
        <pc:spChg chg="add mod">
          <ac:chgData name="Francisco Soriano" userId="7ded8e43-e89e-4874-8d58-a5ce2143139c" providerId="ADAL" clId="{50BA6B6C-A42A-4179-8B04-4AFCE899A462}" dt="2023-10-31T01:23:37.707" v="1090" actId="20577"/>
          <ac:spMkLst>
            <pc:docMk/>
            <pc:sldMk cId="3499056570" sldId="340"/>
            <ac:spMk id="4" creationId="{F208D5B2-20EE-FE41-9ABE-54364C9EB37A}"/>
          </ac:spMkLst>
        </pc:spChg>
        <pc:picChg chg="mod">
          <ac:chgData name="Francisco Soriano" userId="7ded8e43-e89e-4874-8d58-a5ce2143139c" providerId="ADAL" clId="{50BA6B6C-A42A-4179-8B04-4AFCE899A462}" dt="2023-10-30T13:42:06.324" v="771" actId="26606"/>
          <ac:picMkLst>
            <pc:docMk/>
            <pc:sldMk cId="3499056570" sldId="340"/>
            <ac:picMk id="5" creationId="{CFE81D6A-E7BF-9A5D-C471-582E7F7EBDE1}"/>
          </ac:picMkLst>
        </pc:picChg>
      </pc:sldChg>
      <pc:sldChg chg="del">
        <pc:chgData name="Francisco Soriano" userId="7ded8e43-e89e-4874-8d58-a5ce2143139c" providerId="ADAL" clId="{50BA6B6C-A42A-4179-8B04-4AFCE899A462}" dt="2023-10-30T13:03:48.960" v="762" actId="47"/>
        <pc:sldMkLst>
          <pc:docMk/>
          <pc:sldMk cId="70836581" sldId="341"/>
        </pc:sldMkLst>
      </pc:sldChg>
      <pc:sldChg chg="del">
        <pc:chgData name="Francisco Soriano" userId="7ded8e43-e89e-4874-8d58-a5ce2143139c" providerId="ADAL" clId="{50BA6B6C-A42A-4179-8B04-4AFCE899A462}" dt="2023-10-30T13:03:52.880" v="764" actId="47"/>
        <pc:sldMkLst>
          <pc:docMk/>
          <pc:sldMk cId="7362977" sldId="342"/>
        </pc:sldMkLst>
      </pc:sldChg>
      <pc:sldChg chg="del">
        <pc:chgData name="Francisco Soriano" userId="7ded8e43-e89e-4874-8d58-a5ce2143139c" providerId="ADAL" clId="{50BA6B6C-A42A-4179-8B04-4AFCE899A462}" dt="2023-10-30T13:03:51.232" v="763" actId="47"/>
        <pc:sldMkLst>
          <pc:docMk/>
          <pc:sldMk cId="1940193225" sldId="343"/>
        </pc:sldMkLst>
      </pc:sldChg>
      <pc:sldChg chg="addSp modSp mod modClrScheme chgLayout">
        <pc:chgData name="Francisco Soriano" userId="7ded8e43-e89e-4874-8d58-a5ce2143139c" providerId="ADAL" clId="{50BA6B6C-A42A-4179-8B04-4AFCE899A462}" dt="2023-11-02T20:06:47.295" v="1302" actId="114"/>
        <pc:sldMkLst>
          <pc:docMk/>
          <pc:sldMk cId="3854199213" sldId="344"/>
        </pc:sldMkLst>
        <pc:spChg chg="mod">
          <ac:chgData name="Francisco Soriano" userId="7ded8e43-e89e-4874-8d58-a5ce2143139c" providerId="ADAL" clId="{50BA6B6C-A42A-4179-8B04-4AFCE899A462}" dt="2023-10-29T18:56:08.794" v="151" actId="26606"/>
          <ac:spMkLst>
            <pc:docMk/>
            <pc:sldMk cId="3854199213" sldId="344"/>
            <ac:spMk id="2" creationId="{C9D4B25A-9A47-0138-6DB8-6BEBFB1FD897}"/>
          </ac:spMkLst>
        </pc:spChg>
        <pc:spChg chg="mod ord">
          <ac:chgData name="Francisco Soriano" userId="7ded8e43-e89e-4874-8d58-a5ce2143139c" providerId="ADAL" clId="{50BA6B6C-A42A-4179-8B04-4AFCE899A462}" dt="2023-11-02T20:06:47.295" v="1302" actId="114"/>
          <ac:spMkLst>
            <pc:docMk/>
            <pc:sldMk cId="3854199213" sldId="344"/>
            <ac:spMk id="3" creationId="{167602D1-9DF8-2666-4EF9-9AFEB0707071}"/>
          </ac:spMkLst>
        </pc:spChg>
        <pc:picChg chg="add mod">
          <ac:chgData name="Francisco Soriano" userId="7ded8e43-e89e-4874-8d58-a5ce2143139c" providerId="ADAL" clId="{50BA6B6C-A42A-4179-8B04-4AFCE899A462}" dt="2023-10-29T18:56:08.794" v="151" actId="26606"/>
          <ac:picMkLst>
            <pc:docMk/>
            <pc:sldMk cId="3854199213" sldId="344"/>
            <ac:picMk id="5" creationId="{DD2B5EA4-FF3E-A4B1-62A5-FFC3BE1BB780}"/>
          </ac:picMkLst>
        </pc:picChg>
      </pc:sldChg>
      <pc:sldChg chg="addSp delSp modSp mod modClrScheme chgLayout">
        <pc:chgData name="Francisco Soriano" userId="7ded8e43-e89e-4874-8d58-a5ce2143139c" providerId="ADAL" clId="{50BA6B6C-A42A-4179-8B04-4AFCE899A462}" dt="2023-11-02T20:06:56.150" v="1307" actId="114"/>
        <pc:sldMkLst>
          <pc:docMk/>
          <pc:sldMk cId="3903300212" sldId="345"/>
        </pc:sldMkLst>
        <pc:spChg chg="mod">
          <ac:chgData name="Francisco Soriano" userId="7ded8e43-e89e-4874-8d58-a5ce2143139c" providerId="ADAL" clId="{50BA6B6C-A42A-4179-8B04-4AFCE899A462}" dt="2023-10-29T19:22:01.115" v="160" actId="26606"/>
          <ac:spMkLst>
            <pc:docMk/>
            <pc:sldMk cId="3903300212" sldId="345"/>
            <ac:spMk id="2" creationId="{4B69EB3B-7348-DE35-A0E1-6F617BAC26B6}"/>
          </ac:spMkLst>
        </pc:spChg>
        <pc:spChg chg="mod ord">
          <ac:chgData name="Francisco Soriano" userId="7ded8e43-e89e-4874-8d58-a5ce2143139c" providerId="ADAL" clId="{50BA6B6C-A42A-4179-8B04-4AFCE899A462}" dt="2023-11-02T20:06:56.150" v="1307" actId="114"/>
          <ac:spMkLst>
            <pc:docMk/>
            <pc:sldMk cId="3903300212" sldId="345"/>
            <ac:spMk id="3" creationId="{9C7A200B-DB3D-6685-C202-76767537FDD1}"/>
          </ac:spMkLst>
        </pc:spChg>
        <pc:picChg chg="add del mod">
          <ac:chgData name="Francisco Soriano" userId="7ded8e43-e89e-4874-8d58-a5ce2143139c" providerId="ADAL" clId="{50BA6B6C-A42A-4179-8B04-4AFCE899A462}" dt="2023-10-29T19:22:22.427" v="162" actId="478"/>
          <ac:picMkLst>
            <pc:docMk/>
            <pc:sldMk cId="3903300212" sldId="345"/>
            <ac:picMk id="5" creationId="{71347DFA-8FC8-375D-C5D7-27B849250996}"/>
          </ac:picMkLst>
        </pc:picChg>
        <pc:picChg chg="add mod">
          <ac:chgData name="Francisco Soriano" userId="7ded8e43-e89e-4874-8d58-a5ce2143139c" providerId="ADAL" clId="{50BA6B6C-A42A-4179-8B04-4AFCE899A462}" dt="2023-10-29T19:22:25.562" v="164" actId="1076"/>
          <ac:picMkLst>
            <pc:docMk/>
            <pc:sldMk cId="3903300212" sldId="345"/>
            <ac:picMk id="7" creationId="{70D50574-B200-7B1C-5E92-751029837784}"/>
          </ac:picMkLst>
        </pc:picChg>
      </pc:sldChg>
      <pc:sldChg chg="addSp delSp modSp mod modClrScheme chgLayout">
        <pc:chgData name="Francisco Soriano" userId="7ded8e43-e89e-4874-8d58-a5ce2143139c" providerId="ADAL" clId="{50BA6B6C-A42A-4179-8B04-4AFCE899A462}" dt="2023-11-02T20:07:14.586" v="1309" actId="114"/>
        <pc:sldMkLst>
          <pc:docMk/>
          <pc:sldMk cId="3312738879" sldId="346"/>
        </pc:sldMkLst>
        <pc:spChg chg="mod">
          <ac:chgData name="Francisco Soriano" userId="7ded8e43-e89e-4874-8d58-a5ce2143139c" providerId="ADAL" clId="{50BA6B6C-A42A-4179-8B04-4AFCE899A462}" dt="2023-10-30T16:42:36.737" v="884" actId="20577"/>
          <ac:spMkLst>
            <pc:docMk/>
            <pc:sldMk cId="3312738879" sldId="346"/>
            <ac:spMk id="2" creationId="{C224F47B-A454-1A4D-FD62-486C197739C2}"/>
          </ac:spMkLst>
        </pc:spChg>
        <pc:spChg chg="del mod">
          <ac:chgData name="Francisco Soriano" userId="7ded8e43-e89e-4874-8d58-a5ce2143139c" providerId="ADAL" clId="{50BA6B6C-A42A-4179-8B04-4AFCE899A462}" dt="2023-10-30T12:44:39.087" v="655" actId="478"/>
          <ac:spMkLst>
            <pc:docMk/>
            <pc:sldMk cId="3312738879" sldId="346"/>
            <ac:spMk id="3" creationId="{A92C6882-9AB7-E54C-124F-02AA4CD41510}"/>
          </ac:spMkLst>
        </pc:spChg>
        <pc:spChg chg="add del mod">
          <ac:chgData name="Francisco Soriano" userId="7ded8e43-e89e-4874-8d58-a5ce2143139c" providerId="ADAL" clId="{50BA6B6C-A42A-4179-8B04-4AFCE899A462}" dt="2023-10-30T12:44:41.598" v="656" actId="478"/>
          <ac:spMkLst>
            <pc:docMk/>
            <pc:sldMk cId="3312738879" sldId="346"/>
            <ac:spMk id="5" creationId="{62EAE799-F1F5-0BF5-1D10-C130A743217F}"/>
          </ac:spMkLst>
        </pc:spChg>
        <pc:spChg chg="add mod">
          <ac:chgData name="Francisco Soriano" userId="7ded8e43-e89e-4874-8d58-a5ce2143139c" providerId="ADAL" clId="{50BA6B6C-A42A-4179-8B04-4AFCE899A462}" dt="2023-11-02T20:07:14.586" v="1309" actId="114"/>
          <ac:spMkLst>
            <pc:docMk/>
            <pc:sldMk cId="3312738879" sldId="346"/>
            <ac:spMk id="8" creationId="{5024556C-DDBF-1540-531A-74DC1EAFDE74}"/>
          </ac:spMkLst>
        </pc:spChg>
        <pc:picChg chg="add mod">
          <ac:chgData name="Francisco Soriano" userId="7ded8e43-e89e-4874-8d58-a5ce2143139c" providerId="ADAL" clId="{50BA6B6C-A42A-4179-8B04-4AFCE899A462}" dt="2023-10-30T21:11:58.910" v="1035" actId="1076"/>
          <ac:picMkLst>
            <pc:docMk/>
            <pc:sldMk cId="3312738879" sldId="346"/>
            <ac:picMk id="7" creationId="{3765AB1A-ABAC-5C2B-0E15-277D39622817}"/>
          </ac:picMkLst>
        </pc:picChg>
        <pc:picChg chg="add mod">
          <ac:chgData name="Francisco Soriano" userId="7ded8e43-e89e-4874-8d58-a5ce2143139c" providerId="ADAL" clId="{50BA6B6C-A42A-4179-8B04-4AFCE899A462}" dt="2023-10-30T21:11:57.403" v="1034" actId="1076"/>
          <ac:picMkLst>
            <pc:docMk/>
            <pc:sldMk cId="3312738879" sldId="346"/>
            <ac:picMk id="10" creationId="{779B277C-E033-62BE-6677-5DD12F261797}"/>
          </ac:picMkLst>
        </pc:picChg>
      </pc:sldChg>
      <pc:sldChg chg="addSp delSp modSp mod modClrScheme chgLayout">
        <pc:chgData name="Francisco Soriano" userId="7ded8e43-e89e-4874-8d58-a5ce2143139c" providerId="ADAL" clId="{50BA6B6C-A42A-4179-8B04-4AFCE899A462}" dt="2023-11-02T20:07:30.449" v="1315" actId="114"/>
        <pc:sldMkLst>
          <pc:docMk/>
          <pc:sldMk cId="2746074231" sldId="347"/>
        </pc:sldMkLst>
        <pc:spChg chg="mod">
          <ac:chgData name="Francisco Soriano" userId="7ded8e43-e89e-4874-8d58-a5ce2143139c" providerId="ADAL" clId="{50BA6B6C-A42A-4179-8B04-4AFCE899A462}" dt="2023-10-30T16:43:03.205" v="909" actId="20577"/>
          <ac:spMkLst>
            <pc:docMk/>
            <pc:sldMk cId="2746074231" sldId="347"/>
            <ac:spMk id="2" creationId="{0AD694C6-AEDA-38AC-D92C-A3FBD7F04EEF}"/>
          </ac:spMkLst>
        </pc:spChg>
        <pc:spChg chg="mod ord">
          <ac:chgData name="Francisco Soriano" userId="7ded8e43-e89e-4874-8d58-a5ce2143139c" providerId="ADAL" clId="{50BA6B6C-A42A-4179-8B04-4AFCE899A462}" dt="2023-11-02T20:07:30.449" v="1315" actId="114"/>
          <ac:spMkLst>
            <pc:docMk/>
            <pc:sldMk cId="2746074231" sldId="347"/>
            <ac:spMk id="3" creationId="{6B46FCBA-C4CB-3350-97D8-08FC66224748}"/>
          </ac:spMkLst>
        </pc:spChg>
        <pc:picChg chg="add del mod">
          <ac:chgData name="Francisco Soriano" userId="7ded8e43-e89e-4874-8d58-a5ce2143139c" providerId="ADAL" clId="{50BA6B6C-A42A-4179-8B04-4AFCE899A462}" dt="2023-10-30T12:22:56.244" v="468" actId="478"/>
          <ac:picMkLst>
            <pc:docMk/>
            <pc:sldMk cId="2746074231" sldId="347"/>
            <ac:picMk id="5" creationId="{AC4967A0-AD26-C6A7-2494-2D87F4F9B730}"/>
          </ac:picMkLst>
        </pc:picChg>
        <pc:picChg chg="add mod">
          <ac:chgData name="Francisco Soriano" userId="7ded8e43-e89e-4874-8d58-a5ce2143139c" providerId="ADAL" clId="{50BA6B6C-A42A-4179-8B04-4AFCE899A462}" dt="2023-10-30T12:25:30.804" v="504" actId="1076"/>
          <ac:picMkLst>
            <pc:docMk/>
            <pc:sldMk cId="2746074231" sldId="347"/>
            <ac:picMk id="7" creationId="{74F34492-26CC-3B32-4E70-1776A57E15A6}"/>
          </ac:picMkLst>
        </pc:picChg>
        <pc:picChg chg="add mod">
          <ac:chgData name="Francisco Soriano" userId="7ded8e43-e89e-4874-8d58-a5ce2143139c" providerId="ADAL" clId="{50BA6B6C-A42A-4179-8B04-4AFCE899A462}" dt="2023-10-30T12:25:32.568" v="505" actId="1076"/>
          <ac:picMkLst>
            <pc:docMk/>
            <pc:sldMk cId="2746074231" sldId="347"/>
            <ac:picMk id="9" creationId="{F6A1F58E-F497-0E55-C0BE-C799635C6ECE}"/>
          </ac:picMkLst>
        </pc:picChg>
        <pc:picChg chg="add del mod">
          <ac:chgData name="Francisco Soriano" userId="7ded8e43-e89e-4874-8d58-a5ce2143139c" providerId="ADAL" clId="{50BA6B6C-A42A-4179-8B04-4AFCE899A462}" dt="2023-10-30T12:25:28.658" v="503" actId="478"/>
          <ac:picMkLst>
            <pc:docMk/>
            <pc:sldMk cId="2746074231" sldId="347"/>
            <ac:picMk id="11" creationId="{98CCA4EE-FC6B-BF21-3CB8-9C84D00E7D5F}"/>
          </ac:picMkLst>
        </pc:picChg>
        <pc:picChg chg="add del mod">
          <ac:chgData name="Francisco Soriano" userId="7ded8e43-e89e-4874-8d58-a5ce2143139c" providerId="ADAL" clId="{50BA6B6C-A42A-4179-8B04-4AFCE899A462}" dt="2023-10-30T12:25:28.167" v="502" actId="478"/>
          <ac:picMkLst>
            <pc:docMk/>
            <pc:sldMk cId="2746074231" sldId="347"/>
            <ac:picMk id="13" creationId="{89829237-6C72-6F47-81DD-13F987EB23A6}"/>
          </ac:picMkLst>
        </pc:picChg>
        <pc:picChg chg="add del mod">
          <ac:chgData name="Francisco Soriano" userId="7ded8e43-e89e-4874-8d58-a5ce2143139c" providerId="ADAL" clId="{50BA6B6C-A42A-4179-8B04-4AFCE899A462}" dt="2023-10-30T12:25:27.566" v="501" actId="478"/>
          <ac:picMkLst>
            <pc:docMk/>
            <pc:sldMk cId="2746074231" sldId="347"/>
            <ac:picMk id="15" creationId="{D705FB4E-D1F1-A0AB-9EAF-CAE587C6AD47}"/>
          </ac:picMkLst>
        </pc:picChg>
        <pc:picChg chg="add del mod">
          <ac:chgData name="Francisco Soriano" userId="7ded8e43-e89e-4874-8d58-a5ce2143139c" providerId="ADAL" clId="{50BA6B6C-A42A-4179-8B04-4AFCE899A462}" dt="2023-10-30T12:25:12.162" v="484"/>
          <ac:picMkLst>
            <pc:docMk/>
            <pc:sldMk cId="2746074231" sldId="347"/>
            <ac:picMk id="16" creationId="{A4782022-1738-7BD3-F7E6-B50DB42BC9DA}"/>
          </ac:picMkLst>
        </pc:picChg>
      </pc:sldChg>
      <pc:sldChg chg="addSp modSp mod modClrScheme chgLayout">
        <pc:chgData name="Francisco Soriano" userId="7ded8e43-e89e-4874-8d58-a5ce2143139c" providerId="ADAL" clId="{50BA6B6C-A42A-4179-8B04-4AFCE899A462}" dt="2023-11-02T20:08:04.203" v="1328" actId="20577"/>
        <pc:sldMkLst>
          <pc:docMk/>
          <pc:sldMk cId="2073549405" sldId="348"/>
        </pc:sldMkLst>
        <pc:spChg chg="mod">
          <ac:chgData name="Francisco Soriano" userId="7ded8e43-e89e-4874-8d58-a5ce2143139c" providerId="ADAL" clId="{50BA6B6C-A42A-4179-8B04-4AFCE899A462}" dt="2023-10-30T12:12:48.886" v="428" actId="26606"/>
          <ac:spMkLst>
            <pc:docMk/>
            <pc:sldMk cId="2073549405" sldId="348"/>
            <ac:spMk id="2" creationId="{E8DA402F-932A-4E13-E316-8544D1F10927}"/>
          </ac:spMkLst>
        </pc:spChg>
        <pc:spChg chg="mod">
          <ac:chgData name="Francisco Soriano" userId="7ded8e43-e89e-4874-8d58-a5ce2143139c" providerId="ADAL" clId="{50BA6B6C-A42A-4179-8B04-4AFCE899A462}" dt="2023-10-30T21:13:52.346" v="1066" actId="20577"/>
          <ac:spMkLst>
            <pc:docMk/>
            <pc:sldMk cId="2073549405" sldId="348"/>
            <ac:spMk id="3" creationId="{A1013DD0-392C-2502-ED27-48968D4125C4}"/>
          </ac:spMkLst>
        </pc:spChg>
        <pc:spChg chg="add mod">
          <ac:chgData name="Francisco Soriano" userId="7ded8e43-e89e-4874-8d58-a5ce2143139c" providerId="ADAL" clId="{50BA6B6C-A42A-4179-8B04-4AFCE899A462}" dt="2023-11-02T20:08:04.203" v="1328" actId="20577"/>
          <ac:spMkLst>
            <pc:docMk/>
            <pc:sldMk cId="2073549405" sldId="348"/>
            <ac:spMk id="8" creationId="{43D85C0B-E0F3-AA25-DF9C-5D0E0AA4C906}"/>
          </ac:spMkLst>
        </pc:spChg>
      </pc:sldChg>
      <pc:sldChg chg="del">
        <pc:chgData name="Francisco Soriano" userId="7ded8e43-e89e-4874-8d58-a5ce2143139c" providerId="ADAL" clId="{50BA6B6C-A42A-4179-8B04-4AFCE899A462}" dt="2023-10-29T20:24:54.864" v="325" actId="47"/>
        <pc:sldMkLst>
          <pc:docMk/>
          <pc:sldMk cId="1630033524" sldId="349"/>
        </pc:sldMkLst>
      </pc:sldChg>
      <pc:sldChg chg="addSp modSp del mod">
        <pc:chgData name="Francisco Soriano" userId="7ded8e43-e89e-4874-8d58-a5ce2143139c" providerId="ADAL" clId="{50BA6B6C-A42A-4179-8B04-4AFCE899A462}" dt="2023-10-29T20:13:42.734" v="292" actId="47"/>
        <pc:sldMkLst>
          <pc:docMk/>
          <pc:sldMk cId="2391977639" sldId="350"/>
        </pc:sldMkLst>
        <pc:spChg chg="mod">
          <ac:chgData name="Francisco Soriano" userId="7ded8e43-e89e-4874-8d58-a5ce2143139c" providerId="ADAL" clId="{50BA6B6C-A42A-4179-8B04-4AFCE899A462}" dt="2023-10-29T20:00:49.480" v="268" actId="15"/>
          <ac:spMkLst>
            <pc:docMk/>
            <pc:sldMk cId="2391977639" sldId="350"/>
            <ac:spMk id="3" creationId="{7FB90B96-8D35-5A87-E95E-DC5D523F4501}"/>
          </ac:spMkLst>
        </pc:spChg>
        <pc:picChg chg="add">
          <ac:chgData name="Francisco Soriano" userId="7ded8e43-e89e-4874-8d58-a5ce2143139c" providerId="ADAL" clId="{50BA6B6C-A42A-4179-8B04-4AFCE899A462}" dt="2023-10-29T19:58:32.578" v="251" actId="22"/>
          <ac:picMkLst>
            <pc:docMk/>
            <pc:sldMk cId="2391977639" sldId="350"/>
            <ac:picMk id="5" creationId="{A43E1A6C-9628-4A37-9E38-9337D58FEE53}"/>
          </ac:picMkLst>
        </pc:picChg>
      </pc:sldChg>
      <pc:sldChg chg="addSp delSp modSp add mod">
        <pc:chgData name="Francisco Soriano" userId="7ded8e43-e89e-4874-8d58-a5ce2143139c" providerId="ADAL" clId="{50BA6B6C-A42A-4179-8B04-4AFCE899A462}" dt="2023-11-02T20:07:59.097" v="1327" actId="20577"/>
        <pc:sldMkLst>
          <pc:docMk/>
          <pc:sldMk cId="784095120" sldId="351"/>
        </pc:sldMkLst>
        <pc:spChg chg="mod">
          <ac:chgData name="Francisco Soriano" userId="7ded8e43-e89e-4874-8d58-a5ce2143139c" providerId="ADAL" clId="{50BA6B6C-A42A-4179-8B04-4AFCE899A462}" dt="2023-10-29T20:03:04.481" v="291" actId="1037"/>
          <ac:spMkLst>
            <pc:docMk/>
            <pc:sldMk cId="784095120" sldId="351"/>
            <ac:spMk id="2" creationId="{4B69EB3B-7348-DE35-A0E1-6F617BAC26B6}"/>
          </ac:spMkLst>
        </pc:spChg>
        <pc:spChg chg="mod">
          <ac:chgData name="Francisco Soriano" userId="7ded8e43-e89e-4874-8d58-a5ce2143139c" providerId="ADAL" clId="{50BA6B6C-A42A-4179-8B04-4AFCE899A462}" dt="2023-11-02T20:07:59.097" v="1327" actId="20577"/>
          <ac:spMkLst>
            <pc:docMk/>
            <pc:sldMk cId="784095120" sldId="351"/>
            <ac:spMk id="3" creationId="{9C7A200B-DB3D-6685-C202-76767537FDD1}"/>
          </ac:spMkLst>
        </pc:spChg>
        <pc:picChg chg="add mod">
          <ac:chgData name="Francisco Soriano" userId="7ded8e43-e89e-4874-8d58-a5ce2143139c" providerId="ADAL" clId="{50BA6B6C-A42A-4179-8B04-4AFCE899A462}" dt="2023-10-29T20:01:45.437" v="279" actId="1076"/>
          <ac:picMkLst>
            <pc:docMk/>
            <pc:sldMk cId="784095120" sldId="351"/>
            <ac:picMk id="4" creationId="{82DD17F4-A90A-797F-5BD4-E242F03550FB}"/>
          </ac:picMkLst>
        </pc:picChg>
        <pc:picChg chg="del">
          <ac:chgData name="Francisco Soriano" userId="7ded8e43-e89e-4874-8d58-a5ce2143139c" providerId="ADAL" clId="{50BA6B6C-A42A-4179-8B04-4AFCE899A462}" dt="2023-10-29T20:01:44.003" v="278" actId="478"/>
          <ac:picMkLst>
            <pc:docMk/>
            <pc:sldMk cId="784095120" sldId="351"/>
            <ac:picMk id="7" creationId="{70D50574-B200-7B1C-5E92-751029837784}"/>
          </ac:picMkLst>
        </pc:picChg>
      </pc:sldChg>
      <pc:sldChg chg="addSp delSp modSp add mod">
        <pc:chgData name="Francisco Soriano" userId="7ded8e43-e89e-4874-8d58-a5ce2143139c" providerId="ADAL" clId="{50BA6B6C-A42A-4179-8B04-4AFCE899A462}" dt="2023-11-02T20:07:50.769" v="1323" actId="114"/>
        <pc:sldMkLst>
          <pc:docMk/>
          <pc:sldMk cId="75708125" sldId="352"/>
        </pc:sldMkLst>
        <pc:spChg chg="mod">
          <ac:chgData name="Francisco Soriano" userId="7ded8e43-e89e-4874-8d58-a5ce2143139c" providerId="ADAL" clId="{50BA6B6C-A42A-4179-8B04-4AFCE899A462}" dt="2023-10-29T20:24:31.804" v="322"/>
          <ac:spMkLst>
            <pc:docMk/>
            <pc:sldMk cId="75708125" sldId="352"/>
            <ac:spMk id="2" creationId="{4B69EB3B-7348-DE35-A0E1-6F617BAC26B6}"/>
          </ac:spMkLst>
        </pc:spChg>
        <pc:spChg chg="mod">
          <ac:chgData name="Francisco Soriano" userId="7ded8e43-e89e-4874-8d58-a5ce2143139c" providerId="ADAL" clId="{50BA6B6C-A42A-4179-8B04-4AFCE899A462}" dt="2023-11-02T20:07:50.769" v="1323" actId="114"/>
          <ac:spMkLst>
            <pc:docMk/>
            <pc:sldMk cId="75708125" sldId="352"/>
            <ac:spMk id="3" creationId="{9C7A200B-DB3D-6685-C202-76767537FDD1}"/>
          </ac:spMkLst>
        </pc:spChg>
        <pc:spChg chg="add mod">
          <ac:chgData name="Francisco Soriano" userId="7ded8e43-e89e-4874-8d58-a5ce2143139c" providerId="ADAL" clId="{50BA6B6C-A42A-4179-8B04-4AFCE899A462}" dt="2023-10-30T16:43:24.611" v="930" actId="20577"/>
          <ac:spMkLst>
            <pc:docMk/>
            <pc:sldMk cId="75708125" sldId="352"/>
            <ac:spMk id="5" creationId="{F7B0F3E3-36FA-4886-574B-DAFA58ADE162}"/>
          </ac:spMkLst>
        </pc:spChg>
        <pc:picChg chg="del">
          <ac:chgData name="Francisco Soriano" userId="7ded8e43-e89e-4874-8d58-a5ce2143139c" providerId="ADAL" clId="{50BA6B6C-A42A-4179-8B04-4AFCE899A462}" dt="2023-10-29T20:24:57.153" v="326" actId="478"/>
          <ac:picMkLst>
            <pc:docMk/>
            <pc:sldMk cId="75708125" sldId="352"/>
            <ac:picMk id="4" creationId="{82DD17F4-A90A-797F-5BD4-E242F03550FB}"/>
          </ac:picMkLst>
        </pc:picChg>
        <pc:picChg chg="add mod">
          <ac:chgData name="Francisco Soriano" userId="7ded8e43-e89e-4874-8d58-a5ce2143139c" providerId="ADAL" clId="{50BA6B6C-A42A-4179-8B04-4AFCE899A462}" dt="2023-10-29T22:05:49.615" v="406" actId="1076"/>
          <ac:picMkLst>
            <pc:docMk/>
            <pc:sldMk cId="75708125" sldId="352"/>
            <ac:picMk id="7" creationId="{811D018F-A8EA-CE49-7C55-8BF354CADC70}"/>
          </ac:picMkLst>
        </pc:picChg>
      </pc:sldChg>
      <pc:sldChg chg="addSp delSp modSp add mod">
        <pc:chgData name="Francisco Soriano" userId="7ded8e43-e89e-4874-8d58-a5ce2143139c" providerId="ADAL" clId="{50BA6B6C-A42A-4179-8B04-4AFCE899A462}" dt="2023-11-02T20:07:35.561" v="1317" actId="114"/>
        <pc:sldMkLst>
          <pc:docMk/>
          <pc:sldMk cId="303797942" sldId="353"/>
        </pc:sldMkLst>
        <pc:spChg chg="mod">
          <ac:chgData name="Francisco Soriano" userId="7ded8e43-e89e-4874-8d58-a5ce2143139c" providerId="ADAL" clId="{50BA6B6C-A42A-4179-8B04-4AFCE899A462}" dt="2023-10-30T16:43:08.443" v="915" actId="20577"/>
          <ac:spMkLst>
            <pc:docMk/>
            <pc:sldMk cId="303797942" sldId="353"/>
            <ac:spMk id="2" creationId="{0AD694C6-AEDA-38AC-D92C-A3FBD7F04EEF}"/>
          </ac:spMkLst>
        </pc:spChg>
        <pc:spChg chg="mod">
          <ac:chgData name="Francisco Soriano" userId="7ded8e43-e89e-4874-8d58-a5ce2143139c" providerId="ADAL" clId="{50BA6B6C-A42A-4179-8B04-4AFCE899A462}" dt="2023-11-02T20:07:35.561" v="1317" actId="114"/>
          <ac:spMkLst>
            <pc:docMk/>
            <pc:sldMk cId="303797942" sldId="353"/>
            <ac:spMk id="3" creationId="{6B46FCBA-C4CB-3350-97D8-08FC66224748}"/>
          </ac:spMkLst>
        </pc:spChg>
        <pc:picChg chg="add mod">
          <ac:chgData name="Francisco Soriano" userId="7ded8e43-e89e-4874-8d58-a5ce2143139c" providerId="ADAL" clId="{50BA6B6C-A42A-4179-8B04-4AFCE899A462}" dt="2023-10-31T01:19:59.139" v="1089" actId="1076"/>
          <ac:picMkLst>
            <pc:docMk/>
            <pc:sldMk cId="303797942" sldId="353"/>
            <ac:picMk id="5" creationId="{0F1D4D66-F788-8808-40D1-9416B4877EB6}"/>
          </ac:picMkLst>
        </pc:picChg>
        <pc:picChg chg="del">
          <ac:chgData name="Francisco Soriano" userId="7ded8e43-e89e-4874-8d58-a5ce2143139c" providerId="ADAL" clId="{50BA6B6C-A42A-4179-8B04-4AFCE899A462}" dt="2023-10-30T12:25:34.614" v="506" actId="478"/>
          <ac:picMkLst>
            <pc:docMk/>
            <pc:sldMk cId="303797942" sldId="353"/>
            <ac:picMk id="7" creationId="{74F34492-26CC-3B32-4E70-1776A57E15A6}"/>
          </ac:picMkLst>
        </pc:picChg>
        <pc:picChg chg="del">
          <ac:chgData name="Francisco Soriano" userId="7ded8e43-e89e-4874-8d58-a5ce2143139c" providerId="ADAL" clId="{50BA6B6C-A42A-4179-8B04-4AFCE899A462}" dt="2023-10-30T12:25:35.227" v="507" actId="478"/>
          <ac:picMkLst>
            <pc:docMk/>
            <pc:sldMk cId="303797942" sldId="353"/>
            <ac:picMk id="9" creationId="{F6A1F58E-F497-0E55-C0BE-C799635C6ECE}"/>
          </ac:picMkLst>
        </pc:picChg>
        <pc:picChg chg="mod">
          <ac:chgData name="Francisco Soriano" userId="7ded8e43-e89e-4874-8d58-a5ce2143139c" providerId="ADAL" clId="{50BA6B6C-A42A-4179-8B04-4AFCE899A462}" dt="2023-10-30T12:26:15.386" v="522" actId="1076"/>
          <ac:picMkLst>
            <pc:docMk/>
            <pc:sldMk cId="303797942" sldId="353"/>
            <ac:picMk id="11" creationId="{98CCA4EE-FC6B-BF21-3CB8-9C84D00E7D5F}"/>
          </ac:picMkLst>
        </pc:picChg>
        <pc:picChg chg="del mod">
          <ac:chgData name="Francisco Soriano" userId="7ded8e43-e89e-4874-8d58-a5ce2143139c" providerId="ADAL" clId="{50BA6B6C-A42A-4179-8B04-4AFCE899A462}" dt="2023-10-31T01:19:42.635" v="1087" actId="478"/>
          <ac:picMkLst>
            <pc:docMk/>
            <pc:sldMk cId="303797942" sldId="353"/>
            <ac:picMk id="13" creationId="{89829237-6C72-6F47-81DD-13F987EB23A6}"/>
          </ac:picMkLst>
        </pc:picChg>
        <pc:picChg chg="del mod">
          <ac:chgData name="Francisco Soriano" userId="7ded8e43-e89e-4874-8d58-a5ce2143139c" providerId="ADAL" clId="{50BA6B6C-A42A-4179-8B04-4AFCE899A462}" dt="2023-10-30T12:26:12.157" v="521" actId="478"/>
          <ac:picMkLst>
            <pc:docMk/>
            <pc:sldMk cId="303797942" sldId="353"/>
            <ac:picMk id="15" creationId="{D705FB4E-D1F1-A0AB-9EAF-CAE587C6AD47}"/>
          </ac:picMkLst>
        </pc:picChg>
      </pc:sldChg>
      <pc:sldChg chg="delSp modSp add mod">
        <pc:chgData name="Francisco Soriano" userId="7ded8e43-e89e-4874-8d58-a5ce2143139c" providerId="ADAL" clId="{50BA6B6C-A42A-4179-8B04-4AFCE899A462}" dt="2023-11-02T20:07:40.791" v="1319" actId="114"/>
        <pc:sldMkLst>
          <pc:docMk/>
          <pc:sldMk cId="1382132544" sldId="354"/>
        </pc:sldMkLst>
        <pc:spChg chg="mod">
          <ac:chgData name="Francisco Soriano" userId="7ded8e43-e89e-4874-8d58-a5ce2143139c" providerId="ADAL" clId="{50BA6B6C-A42A-4179-8B04-4AFCE899A462}" dt="2023-10-30T16:43:12.931" v="925" actId="20577"/>
          <ac:spMkLst>
            <pc:docMk/>
            <pc:sldMk cId="1382132544" sldId="354"/>
            <ac:spMk id="2" creationId="{0AD694C6-AEDA-38AC-D92C-A3FBD7F04EEF}"/>
          </ac:spMkLst>
        </pc:spChg>
        <pc:spChg chg="mod">
          <ac:chgData name="Francisco Soriano" userId="7ded8e43-e89e-4874-8d58-a5ce2143139c" providerId="ADAL" clId="{50BA6B6C-A42A-4179-8B04-4AFCE899A462}" dt="2023-11-02T20:07:40.791" v="1319" actId="114"/>
          <ac:spMkLst>
            <pc:docMk/>
            <pc:sldMk cId="1382132544" sldId="354"/>
            <ac:spMk id="3" creationId="{6B46FCBA-C4CB-3350-97D8-08FC66224748}"/>
          </ac:spMkLst>
        </pc:spChg>
        <pc:picChg chg="del">
          <ac:chgData name="Francisco Soriano" userId="7ded8e43-e89e-4874-8d58-a5ce2143139c" providerId="ADAL" clId="{50BA6B6C-A42A-4179-8B04-4AFCE899A462}" dt="2023-10-30T12:26:04.285" v="517" actId="478"/>
          <ac:picMkLst>
            <pc:docMk/>
            <pc:sldMk cId="1382132544" sldId="354"/>
            <ac:picMk id="11" creationId="{98CCA4EE-FC6B-BF21-3CB8-9C84D00E7D5F}"/>
          </ac:picMkLst>
        </pc:picChg>
        <pc:picChg chg="del">
          <ac:chgData name="Francisco Soriano" userId="7ded8e43-e89e-4874-8d58-a5ce2143139c" providerId="ADAL" clId="{50BA6B6C-A42A-4179-8B04-4AFCE899A462}" dt="2023-10-30T12:26:03.609" v="516" actId="478"/>
          <ac:picMkLst>
            <pc:docMk/>
            <pc:sldMk cId="1382132544" sldId="354"/>
            <ac:picMk id="13" creationId="{89829237-6C72-6F47-81DD-13F987EB23A6}"/>
          </ac:picMkLst>
        </pc:picChg>
        <pc:picChg chg="mod">
          <ac:chgData name="Francisco Soriano" userId="7ded8e43-e89e-4874-8d58-a5ce2143139c" providerId="ADAL" clId="{50BA6B6C-A42A-4179-8B04-4AFCE899A462}" dt="2023-10-30T12:26:09.763" v="520" actId="1076"/>
          <ac:picMkLst>
            <pc:docMk/>
            <pc:sldMk cId="1382132544" sldId="354"/>
            <ac:picMk id="15" creationId="{D705FB4E-D1F1-A0AB-9EAF-CAE587C6AD47}"/>
          </ac:picMkLst>
        </pc:picChg>
      </pc:sldChg>
      <pc:sldChg chg="addSp delSp modSp add mod">
        <pc:chgData name="Francisco Soriano" userId="7ded8e43-e89e-4874-8d58-a5ce2143139c" providerId="ADAL" clId="{50BA6B6C-A42A-4179-8B04-4AFCE899A462}" dt="2023-11-02T20:07:19.694" v="1311" actId="114"/>
        <pc:sldMkLst>
          <pc:docMk/>
          <pc:sldMk cId="257946801" sldId="355"/>
        </pc:sldMkLst>
        <pc:spChg chg="mod">
          <ac:chgData name="Francisco Soriano" userId="7ded8e43-e89e-4874-8d58-a5ce2143139c" providerId="ADAL" clId="{50BA6B6C-A42A-4179-8B04-4AFCE899A462}" dt="2023-10-30T16:42:45.723" v="892" actId="20577"/>
          <ac:spMkLst>
            <pc:docMk/>
            <pc:sldMk cId="257946801" sldId="355"/>
            <ac:spMk id="2" creationId="{C224F47B-A454-1A4D-FD62-486C197739C2}"/>
          </ac:spMkLst>
        </pc:spChg>
        <pc:spChg chg="mod">
          <ac:chgData name="Francisco Soriano" userId="7ded8e43-e89e-4874-8d58-a5ce2143139c" providerId="ADAL" clId="{50BA6B6C-A42A-4179-8B04-4AFCE899A462}" dt="2023-11-02T20:07:19.694" v="1311" actId="114"/>
          <ac:spMkLst>
            <pc:docMk/>
            <pc:sldMk cId="257946801" sldId="355"/>
            <ac:spMk id="8" creationId="{5024556C-DDBF-1540-531A-74DC1EAFDE74}"/>
          </ac:spMkLst>
        </pc:spChg>
        <pc:picChg chg="add mod">
          <ac:chgData name="Francisco Soriano" userId="7ded8e43-e89e-4874-8d58-a5ce2143139c" providerId="ADAL" clId="{50BA6B6C-A42A-4179-8B04-4AFCE899A462}" dt="2023-10-30T21:12:35.321" v="1042" actId="1076"/>
          <ac:picMkLst>
            <pc:docMk/>
            <pc:sldMk cId="257946801" sldId="355"/>
            <ac:picMk id="4" creationId="{FC99A0FA-CC07-D53B-C003-DA2AAE22A283}"/>
          </ac:picMkLst>
        </pc:picChg>
        <pc:picChg chg="add mod">
          <ac:chgData name="Francisco Soriano" userId="7ded8e43-e89e-4874-8d58-a5ce2143139c" providerId="ADAL" clId="{50BA6B6C-A42A-4179-8B04-4AFCE899A462}" dt="2023-10-30T21:12:41.548" v="1043" actId="1076"/>
          <ac:picMkLst>
            <pc:docMk/>
            <pc:sldMk cId="257946801" sldId="355"/>
            <ac:picMk id="6" creationId="{8C19561E-EC4A-049A-E572-78549CA45D06}"/>
          </ac:picMkLst>
        </pc:picChg>
        <pc:picChg chg="del">
          <ac:chgData name="Francisco Soriano" userId="7ded8e43-e89e-4874-8d58-a5ce2143139c" providerId="ADAL" clId="{50BA6B6C-A42A-4179-8B04-4AFCE899A462}" dt="2023-10-30T12:45:31.288" v="675" actId="478"/>
          <ac:picMkLst>
            <pc:docMk/>
            <pc:sldMk cId="257946801" sldId="355"/>
            <ac:picMk id="7" creationId="{3765AB1A-ABAC-5C2B-0E15-277D39622817}"/>
          </ac:picMkLst>
        </pc:picChg>
        <pc:picChg chg="del">
          <ac:chgData name="Francisco Soriano" userId="7ded8e43-e89e-4874-8d58-a5ce2143139c" providerId="ADAL" clId="{50BA6B6C-A42A-4179-8B04-4AFCE899A462}" dt="2023-10-30T12:45:31.869" v="676" actId="478"/>
          <ac:picMkLst>
            <pc:docMk/>
            <pc:sldMk cId="257946801" sldId="355"/>
            <ac:picMk id="10" creationId="{779B277C-E033-62BE-6677-5DD12F261797}"/>
          </ac:picMkLst>
        </pc:picChg>
      </pc:sldChg>
      <pc:sldChg chg="addSp delSp modSp add mod">
        <pc:chgData name="Francisco Soriano" userId="7ded8e43-e89e-4874-8d58-a5ce2143139c" providerId="ADAL" clId="{50BA6B6C-A42A-4179-8B04-4AFCE899A462}" dt="2023-11-02T20:07:25.035" v="1313" actId="114"/>
        <pc:sldMkLst>
          <pc:docMk/>
          <pc:sldMk cId="3016484627" sldId="356"/>
        </pc:sldMkLst>
        <pc:spChg chg="mod">
          <ac:chgData name="Francisco Soriano" userId="7ded8e43-e89e-4874-8d58-a5ce2143139c" providerId="ADAL" clId="{50BA6B6C-A42A-4179-8B04-4AFCE899A462}" dt="2023-10-30T16:42:52.345" v="898" actId="20577"/>
          <ac:spMkLst>
            <pc:docMk/>
            <pc:sldMk cId="3016484627" sldId="356"/>
            <ac:spMk id="2" creationId="{C224F47B-A454-1A4D-FD62-486C197739C2}"/>
          </ac:spMkLst>
        </pc:spChg>
        <pc:spChg chg="mod ord">
          <ac:chgData name="Francisco Soriano" userId="7ded8e43-e89e-4874-8d58-a5ce2143139c" providerId="ADAL" clId="{50BA6B6C-A42A-4179-8B04-4AFCE899A462}" dt="2023-11-02T20:07:25.035" v="1313" actId="114"/>
          <ac:spMkLst>
            <pc:docMk/>
            <pc:sldMk cId="3016484627" sldId="356"/>
            <ac:spMk id="8" creationId="{5024556C-DDBF-1540-531A-74DC1EAFDE74}"/>
          </ac:spMkLst>
        </pc:spChg>
        <pc:picChg chg="del">
          <ac:chgData name="Francisco Soriano" userId="7ded8e43-e89e-4874-8d58-a5ce2143139c" providerId="ADAL" clId="{50BA6B6C-A42A-4179-8B04-4AFCE899A462}" dt="2023-10-30T12:46:28.587" v="691" actId="478"/>
          <ac:picMkLst>
            <pc:docMk/>
            <pc:sldMk cId="3016484627" sldId="356"/>
            <ac:picMk id="4" creationId="{FC99A0FA-CC07-D53B-C003-DA2AAE22A283}"/>
          </ac:picMkLst>
        </pc:picChg>
        <pc:picChg chg="add mod">
          <ac:chgData name="Francisco Soriano" userId="7ded8e43-e89e-4874-8d58-a5ce2143139c" providerId="ADAL" clId="{50BA6B6C-A42A-4179-8B04-4AFCE899A462}" dt="2023-10-30T12:47:30.244" v="715" actId="1036"/>
          <ac:picMkLst>
            <pc:docMk/>
            <pc:sldMk cId="3016484627" sldId="356"/>
            <ac:picMk id="5" creationId="{A9BECD4A-031F-FF10-135A-B97D4C821E66}"/>
          </ac:picMkLst>
        </pc:picChg>
        <pc:picChg chg="del">
          <ac:chgData name="Francisco Soriano" userId="7ded8e43-e89e-4874-8d58-a5ce2143139c" providerId="ADAL" clId="{50BA6B6C-A42A-4179-8B04-4AFCE899A462}" dt="2023-10-30T12:46:29.168" v="692" actId="478"/>
          <ac:picMkLst>
            <pc:docMk/>
            <pc:sldMk cId="3016484627" sldId="356"/>
            <ac:picMk id="6" creationId="{8C19561E-EC4A-049A-E572-78549CA45D06}"/>
          </ac:picMkLst>
        </pc:picChg>
        <pc:picChg chg="add mod">
          <ac:chgData name="Francisco Soriano" userId="7ded8e43-e89e-4874-8d58-a5ce2143139c" providerId="ADAL" clId="{50BA6B6C-A42A-4179-8B04-4AFCE899A462}" dt="2023-10-30T12:47:27.276" v="710" actId="1036"/>
          <ac:picMkLst>
            <pc:docMk/>
            <pc:sldMk cId="3016484627" sldId="356"/>
            <ac:picMk id="9" creationId="{C05DE237-6D8E-4F92-9630-E64C1ED04847}"/>
          </ac:picMkLst>
        </pc:picChg>
      </pc:sldChg>
      <pc:sldChg chg="add del">
        <pc:chgData name="Francisco Soriano" userId="7ded8e43-e89e-4874-8d58-a5ce2143139c" providerId="ADAL" clId="{50BA6B6C-A42A-4179-8B04-4AFCE899A462}" dt="2023-10-30T13:59:45.955" v="804" actId="47"/>
        <pc:sldMkLst>
          <pc:docMk/>
          <pc:sldMk cId="1770612650" sldId="357"/>
        </pc:sldMkLst>
      </pc:sldChg>
      <pc:sldChg chg="addSp modSp add mod">
        <pc:chgData name="Francisco Soriano" userId="7ded8e43-e89e-4874-8d58-a5ce2143139c" providerId="ADAL" clId="{50BA6B6C-A42A-4179-8B04-4AFCE899A462}" dt="2023-10-30T21:11:13.456" v="1029" actId="255"/>
        <pc:sldMkLst>
          <pc:docMk/>
          <pc:sldMk cId="545760934" sldId="358"/>
        </pc:sldMkLst>
        <pc:spChg chg="mod">
          <ac:chgData name="Francisco Soriano" userId="7ded8e43-e89e-4874-8d58-a5ce2143139c" providerId="ADAL" clId="{50BA6B6C-A42A-4179-8B04-4AFCE899A462}" dt="2023-10-30T13:59:53.045" v="807"/>
          <ac:spMkLst>
            <pc:docMk/>
            <pc:sldMk cId="545760934" sldId="358"/>
            <ac:spMk id="2" creationId="{AEEE22E2-1E00-705B-985E-9C26BD72F453}"/>
          </ac:spMkLst>
        </pc:spChg>
        <pc:spChg chg="mod">
          <ac:chgData name="Francisco Soriano" userId="7ded8e43-e89e-4874-8d58-a5ce2143139c" providerId="ADAL" clId="{50BA6B6C-A42A-4179-8B04-4AFCE899A462}" dt="2023-10-30T14:00:09.727" v="809"/>
          <ac:spMkLst>
            <pc:docMk/>
            <pc:sldMk cId="545760934" sldId="358"/>
            <ac:spMk id="21" creationId="{A3C3A240-FB40-C186-5D69-01B51FB2876D}"/>
          </ac:spMkLst>
        </pc:spChg>
        <pc:spChg chg="mod">
          <ac:chgData name="Francisco Soriano" userId="7ded8e43-e89e-4874-8d58-a5ce2143139c" providerId="ADAL" clId="{50BA6B6C-A42A-4179-8B04-4AFCE899A462}" dt="2023-10-30T21:11:13.456" v="1029" actId="255"/>
          <ac:spMkLst>
            <pc:docMk/>
            <pc:sldMk cId="545760934" sldId="358"/>
            <ac:spMk id="22" creationId="{BCEE2EAE-4175-C7C9-E9FC-6A565C7955C6}"/>
          </ac:spMkLst>
        </pc:spChg>
        <pc:picChg chg="add mod">
          <ac:chgData name="Francisco Soriano" userId="7ded8e43-e89e-4874-8d58-a5ce2143139c" providerId="ADAL" clId="{50BA6B6C-A42A-4179-8B04-4AFCE899A462}" dt="2023-10-30T14:00:24.461" v="815" actId="1076"/>
          <ac:picMkLst>
            <pc:docMk/>
            <pc:sldMk cId="545760934" sldId="358"/>
            <ac:picMk id="3" creationId="{7E400EE2-B2D5-DF77-D291-02119A7E638A}"/>
          </ac:picMkLst>
        </pc:picChg>
      </pc:sldChg>
      <pc:sldChg chg="addSp delSp modSp add mod">
        <pc:chgData name="Francisco Soriano" userId="7ded8e43-e89e-4874-8d58-a5ce2143139c" providerId="ADAL" clId="{50BA6B6C-A42A-4179-8B04-4AFCE899A462}" dt="2023-11-03T20:48:57.186" v="1332"/>
        <pc:sldMkLst>
          <pc:docMk/>
          <pc:sldMk cId="916437143" sldId="359"/>
        </pc:sldMkLst>
        <pc:spChg chg="mod">
          <ac:chgData name="Francisco Soriano" userId="7ded8e43-e89e-4874-8d58-a5ce2143139c" providerId="ADAL" clId="{50BA6B6C-A42A-4179-8B04-4AFCE899A462}" dt="2023-11-02T19:50:23.923" v="1163" actId="20577"/>
          <ac:spMkLst>
            <pc:docMk/>
            <pc:sldMk cId="916437143" sldId="359"/>
            <ac:spMk id="2" creationId="{9C334D88-839D-A761-DA39-5F221ECA5A12}"/>
          </ac:spMkLst>
        </pc:spChg>
        <pc:spChg chg="add del mod">
          <ac:chgData name="Francisco Soriano" userId="7ded8e43-e89e-4874-8d58-a5ce2143139c" providerId="ADAL" clId="{50BA6B6C-A42A-4179-8B04-4AFCE899A462}" dt="2023-11-03T20:48:57.186" v="1332"/>
          <ac:spMkLst>
            <pc:docMk/>
            <pc:sldMk cId="916437143" sldId="359"/>
            <ac:spMk id="4" creationId="{1CF49221-793E-A488-D662-0DD0A9354C56}"/>
          </ac:spMkLst>
        </pc:spChg>
        <pc:spChg chg="add del mod">
          <ac:chgData name="Francisco Soriano" userId="7ded8e43-e89e-4874-8d58-a5ce2143139c" providerId="ADAL" clId="{50BA6B6C-A42A-4179-8B04-4AFCE899A462}" dt="2023-11-02T19:50:33.225" v="1165"/>
          <ac:spMkLst>
            <pc:docMk/>
            <pc:sldMk cId="916437143" sldId="359"/>
            <ac:spMk id="5" creationId="{06E11E26-0A5D-5D6B-F886-09CEBB3D77FC}"/>
          </ac:spMkLst>
        </pc:spChg>
        <pc:graphicFrameChg chg="del">
          <ac:chgData name="Francisco Soriano" userId="7ded8e43-e89e-4874-8d58-a5ce2143139c" providerId="ADAL" clId="{50BA6B6C-A42A-4179-8B04-4AFCE899A462}" dt="2023-11-02T19:50:26.484" v="1164" actId="478"/>
          <ac:graphicFrameMkLst>
            <pc:docMk/>
            <pc:sldMk cId="916437143" sldId="359"/>
            <ac:graphicFrameMk id="3" creationId="{6B85D4BE-80E4-39A1-908A-CD55FA854275}"/>
          </ac:graphicFrameMkLst>
        </pc:graphicFrameChg>
        <pc:graphicFrameChg chg="add mod">
          <ac:chgData name="Francisco Soriano" userId="7ded8e43-e89e-4874-8d58-a5ce2143139c" providerId="ADAL" clId="{50BA6B6C-A42A-4179-8B04-4AFCE899A462}" dt="2023-11-03T20:48:57.186" v="1332"/>
          <ac:graphicFrameMkLst>
            <pc:docMk/>
            <pc:sldMk cId="916437143" sldId="359"/>
            <ac:graphicFrameMk id="5" creationId="{F55705D6-13E1-48E3-8DA0-D7C6B4E9252F}"/>
          </ac:graphicFrameMkLst>
        </pc:graphicFrameChg>
        <pc:graphicFrameChg chg="add del mod">
          <ac:chgData name="Francisco Soriano" userId="7ded8e43-e89e-4874-8d58-a5ce2143139c" providerId="ADAL" clId="{50BA6B6C-A42A-4179-8B04-4AFCE899A462}" dt="2023-11-03T20:48:52.156" v="1331" actId="478"/>
          <ac:graphicFrameMkLst>
            <pc:docMk/>
            <pc:sldMk cId="916437143" sldId="359"/>
            <ac:graphicFrameMk id="6" creationId="{F55705D6-13E1-48E3-8DA0-D7C6B4E9252F}"/>
          </ac:graphicFrameMkLst>
        </pc:graphicFrameChg>
      </pc:sldChg>
      <pc:sldChg chg="modSp add del mod">
        <pc:chgData name="Francisco Soriano" userId="7ded8e43-e89e-4874-8d58-a5ce2143139c" providerId="ADAL" clId="{50BA6B6C-A42A-4179-8B04-4AFCE899A462}" dt="2023-11-02T19:49:42.639" v="1111" actId="47"/>
        <pc:sldMkLst>
          <pc:docMk/>
          <pc:sldMk cId="3495172180" sldId="359"/>
        </pc:sldMkLst>
        <pc:spChg chg="mod">
          <ac:chgData name="Francisco Soriano" userId="7ded8e43-e89e-4874-8d58-a5ce2143139c" providerId="ADAL" clId="{50BA6B6C-A42A-4179-8B04-4AFCE899A462}" dt="2023-10-30T14:01:56.940" v="820" actId="20577"/>
          <ac:spMkLst>
            <pc:docMk/>
            <pc:sldMk cId="3495172180" sldId="359"/>
            <ac:spMk id="2" creationId="{9C334D88-839D-A761-DA39-5F221ECA5A12}"/>
          </ac:spMkLst>
        </pc:spChg>
      </pc:sldChg>
      <pc:sldChg chg="addSp delSp modSp add del mod">
        <pc:chgData name="Francisco Soriano" userId="7ded8e43-e89e-4874-8d58-a5ce2143139c" providerId="ADAL" clId="{50BA6B6C-A42A-4179-8B04-4AFCE899A462}" dt="2023-10-30T16:45:45.430" v="931" actId="47"/>
        <pc:sldMkLst>
          <pc:docMk/>
          <pc:sldMk cId="2578658843" sldId="360"/>
        </pc:sldMkLst>
        <pc:spChg chg="mod">
          <ac:chgData name="Francisco Soriano" userId="7ded8e43-e89e-4874-8d58-a5ce2143139c" providerId="ADAL" clId="{50BA6B6C-A42A-4179-8B04-4AFCE899A462}" dt="2023-10-30T16:41:43.913" v="873" actId="255"/>
          <ac:spMkLst>
            <pc:docMk/>
            <pc:sldMk cId="2578658843" sldId="360"/>
            <ac:spMk id="3" creationId="{66B64773-023E-7CC6-F0C2-275A9D957105}"/>
          </ac:spMkLst>
        </pc:spChg>
        <pc:picChg chg="del">
          <ac:chgData name="Francisco Soriano" userId="7ded8e43-e89e-4874-8d58-a5ce2143139c" providerId="ADAL" clId="{50BA6B6C-A42A-4179-8B04-4AFCE899A462}" dt="2023-10-30T16:40:57.389" v="862" actId="478"/>
          <ac:picMkLst>
            <pc:docMk/>
            <pc:sldMk cId="2578658843" sldId="360"/>
            <ac:picMk id="5" creationId="{CFE81D6A-E7BF-9A5D-C471-582E7F7EBDE1}"/>
          </ac:picMkLst>
        </pc:picChg>
        <pc:picChg chg="add mod">
          <ac:chgData name="Francisco Soriano" userId="7ded8e43-e89e-4874-8d58-a5ce2143139c" providerId="ADAL" clId="{50BA6B6C-A42A-4179-8B04-4AFCE899A462}" dt="2023-10-30T16:41:05.949" v="865" actId="1076"/>
          <ac:picMkLst>
            <pc:docMk/>
            <pc:sldMk cId="2578658843" sldId="360"/>
            <ac:picMk id="6" creationId="{953A77B8-317A-4A2A-F62D-BC4EE00B44F0}"/>
          </ac:picMkLst>
        </pc:picChg>
      </pc:sldChg>
      <pc:sldChg chg="new del">
        <pc:chgData name="Francisco Soriano" userId="7ded8e43-e89e-4874-8d58-a5ce2143139c" providerId="ADAL" clId="{50BA6B6C-A42A-4179-8B04-4AFCE899A462}" dt="2023-10-30T16:26:01.072" v="848" actId="47"/>
        <pc:sldMkLst>
          <pc:docMk/>
          <pc:sldMk cId="3298623654" sldId="360"/>
        </pc:sldMkLst>
      </pc:sldChg>
      <pc:sldChg chg="new del">
        <pc:chgData name="Francisco Soriano" userId="7ded8e43-e89e-4874-8d58-a5ce2143139c" providerId="ADAL" clId="{50BA6B6C-A42A-4179-8B04-4AFCE899A462}" dt="2023-10-30T16:25:59.048" v="847" actId="47"/>
        <pc:sldMkLst>
          <pc:docMk/>
          <pc:sldMk cId="1190576175" sldId="361"/>
        </pc:sldMkLst>
      </pc:sldChg>
      <pc:sldChg chg="addSp delSp modSp new del mod">
        <pc:chgData name="Francisco Soriano" userId="7ded8e43-e89e-4874-8d58-a5ce2143139c" providerId="ADAL" clId="{50BA6B6C-A42A-4179-8B04-4AFCE899A462}" dt="2023-10-30T16:26:49.574" v="849" actId="47"/>
        <pc:sldMkLst>
          <pc:docMk/>
          <pc:sldMk cId="1675185922" sldId="362"/>
        </pc:sldMkLst>
        <pc:spChg chg="mod">
          <ac:chgData name="Francisco Soriano" userId="7ded8e43-e89e-4874-8d58-a5ce2143139c" providerId="ADAL" clId="{50BA6B6C-A42A-4179-8B04-4AFCE899A462}" dt="2023-10-30T16:20:35.456" v="827" actId="27636"/>
          <ac:spMkLst>
            <pc:docMk/>
            <pc:sldMk cId="1675185922" sldId="362"/>
            <ac:spMk id="2" creationId="{CE3E21F1-BDFF-E896-6D13-7D031F531F1E}"/>
          </ac:spMkLst>
        </pc:spChg>
        <pc:spChg chg="mod">
          <ac:chgData name="Francisco Soriano" userId="7ded8e43-e89e-4874-8d58-a5ce2143139c" providerId="ADAL" clId="{50BA6B6C-A42A-4179-8B04-4AFCE899A462}" dt="2023-10-30T16:23:15.999" v="846" actId="20577"/>
          <ac:spMkLst>
            <pc:docMk/>
            <pc:sldMk cId="1675185922" sldId="362"/>
            <ac:spMk id="4" creationId="{E36898AB-FDFE-AFC3-F6E4-FE248D128F25}"/>
          </ac:spMkLst>
        </pc:spChg>
        <pc:spChg chg="add del">
          <ac:chgData name="Francisco Soriano" userId="7ded8e43-e89e-4874-8d58-a5ce2143139c" providerId="ADAL" clId="{50BA6B6C-A42A-4179-8B04-4AFCE899A462}" dt="2023-10-30T16:20:33.784" v="825" actId="22"/>
          <ac:spMkLst>
            <pc:docMk/>
            <pc:sldMk cId="1675185922" sldId="362"/>
            <ac:spMk id="6" creationId="{D1B525B9-BF5B-8D65-8582-95F07A30A606}"/>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ucf-my.sharepoint.com/personal/fr015568_ucf_edu/Documents/AMD%20Undergraduate%20Fellowship/Week%205/Graph.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ucf-my.sharepoint.com/personal/fr015568_ucf_edu/Documents/AMD%20Undergraduate%20Fellowship/Week%205/Graph.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BGV Scheme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xVal>
            <c:numRef>
              <c:f>[Graph.xlsx]Sheet1!$L$145:$L$152,[Graph.xlsx]Sheet1!$L$245:$L$278,[Graph.xlsx]Sheet1!$L$281:$L$286,[Graph.xlsx]Sheet1!$L$288:$L$295,[Graph.xlsx]Sheet1!$L$297:$L$306,[Graph.xlsx]Sheet1!$L$308:$L$317,[Graph.xlsx]Sheet1!$L$319:$L$329,[Graph.xlsx]Sheet1!$L$334:$L$360,[Graph.xlsx]Sheet1!$L$362:$L$364,[Graph.xlsx]Sheet1!$L$366:$L$371,[Graph.xlsx]Sheet1!$L$373:$L$377,[Graph.xlsx]Sheet1!$L$400</c:f>
              <c:numCache>
                <c:formatCode>General</c:formatCode>
                <c:ptCount val="129"/>
                <c:pt idx="8">
                  <c:v>14</c:v>
                </c:pt>
                <c:pt idx="9">
                  <c:v>14</c:v>
                </c:pt>
                <c:pt idx="10">
                  <c:v>14</c:v>
                </c:pt>
                <c:pt idx="11">
                  <c:v>14</c:v>
                </c:pt>
                <c:pt idx="12">
                  <c:v>14</c:v>
                </c:pt>
                <c:pt idx="13">
                  <c:v>14</c:v>
                </c:pt>
                <c:pt idx="14">
                  <c:v>15</c:v>
                </c:pt>
                <c:pt idx="15">
                  <c:v>15</c:v>
                </c:pt>
                <c:pt idx="16">
                  <c:v>15</c:v>
                </c:pt>
                <c:pt idx="17">
                  <c:v>15</c:v>
                </c:pt>
                <c:pt idx="18">
                  <c:v>15</c:v>
                </c:pt>
                <c:pt idx="19">
                  <c:v>15</c:v>
                </c:pt>
                <c:pt idx="20">
                  <c:v>15</c:v>
                </c:pt>
                <c:pt idx="21">
                  <c:v>16</c:v>
                </c:pt>
                <c:pt idx="22">
                  <c:v>16</c:v>
                </c:pt>
                <c:pt idx="23">
                  <c:v>16</c:v>
                </c:pt>
                <c:pt idx="24">
                  <c:v>16</c:v>
                </c:pt>
                <c:pt idx="25">
                  <c:v>16</c:v>
                </c:pt>
                <c:pt idx="26">
                  <c:v>16</c:v>
                </c:pt>
                <c:pt idx="27">
                  <c:v>16</c:v>
                </c:pt>
                <c:pt idx="28">
                  <c:v>16</c:v>
                </c:pt>
                <c:pt idx="29">
                  <c:v>17</c:v>
                </c:pt>
                <c:pt idx="30">
                  <c:v>16</c:v>
                </c:pt>
                <c:pt idx="31">
                  <c:v>17</c:v>
                </c:pt>
                <c:pt idx="32">
                  <c:v>17</c:v>
                </c:pt>
                <c:pt idx="33">
                  <c:v>17</c:v>
                </c:pt>
                <c:pt idx="34">
                  <c:v>17</c:v>
                </c:pt>
                <c:pt idx="35">
                  <c:v>17</c:v>
                </c:pt>
                <c:pt idx="36">
                  <c:v>17</c:v>
                </c:pt>
                <c:pt idx="37">
                  <c:v>17</c:v>
                </c:pt>
                <c:pt idx="38">
                  <c:v>17</c:v>
                </c:pt>
                <c:pt idx="39">
                  <c:v>18</c:v>
                </c:pt>
                <c:pt idx="40">
                  <c:v>17</c:v>
                </c:pt>
                <c:pt idx="41">
                  <c:v>18</c:v>
                </c:pt>
                <c:pt idx="42">
                  <c:v>14</c:v>
                </c:pt>
                <c:pt idx="43">
                  <c:v>14</c:v>
                </c:pt>
                <c:pt idx="44">
                  <c:v>14</c:v>
                </c:pt>
                <c:pt idx="45">
                  <c:v>14</c:v>
                </c:pt>
                <c:pt idx="46">
                  <c:v>14</c:v>
                </c:pt>
                <c:pt idx="47">
                  <c:v>14</c:v>
                </c:pt>
                <c:pt idx="48">
                  <c:v>15</c:v>
                </c:pt>
                <c:pt idx="49">
                  <c:v>15</c:v>
                </c:pt>
                <c:pt idx="50">
                  <c:v>15</c:v>
                </c:pt>
                <c:pt idx="51">
                  <c:v>15</c:v>
                </c:pt>
                <c:pt idx="52">
                  <c:v>15</c:v>
                </c:pt>
                <c:pt idx="53">
                  <c:v>15</c:v>
                </c:pt>
                <c:pt idx="54">
                  <c:v>15</c:v>
                </c:pt>
                <c:pt idx="55">
                  <c:v>16</c:v>
                </c:pt>
                <c:pt idx="56">
                  <c:v>16</c:v>
                </c:pt>
                <c:pt idx="57">
                  <c:v>16</c:v>
                </c:pt>
                <c:pt idx="58">
                  <c:v>16</c:v>
                </c:pt>
                <c:pt idx="59">
                  <c:v>16</c:v>
                </c:pt>
                <c:pt idx="60">
                  <c:v>16</c:v>
                </c:pt>
                <c:pt idx="61">
                  <c:v>16</c:v>
                </c:pt>
                <c:pt idx="62">
                  <c:v>16</c:v>
                </c:pt>
                <c:pt idx="63">
                  <c:v>17</c:v>
                </c:pt>
                <c:pt idx="64">
                  <c:v>16</c:v>
                </c:pt>
                <c:pt idx="65">
                  <c:v>17</c:v>
                </c:pt>
                <c:pt idx="66">
                  <c:v>17</c:v>
                </c:pt>
                <c:pt idx="67">
                  <c:v>17</c:v>
                </c:pt>
                <c:pt idx="68">
                  <c:v>17</c:v>
                </c:pt>
                <c:pt idx="69">
                  <c:v>17</c:v>
                </c:pt>
                <c:pt idx="70">
                  <c:v>17</c:v>
                </c:pt>
                <c:pt idx="71">
                  <c:v>17</c:v>
                </c:pt>
                <c:pt idx="72">
                  <c:v>17</c:v>
                </c:pt>
                <c:pt idx="73">
                  <c:v>18</c:v>
                </c:pt>
                <c:pt idx="74">
                  <c:v>17</c:v>
                </c:pt>
                <c:pt idx="75">
                  <c:v>18</c:v>
                </c:pt>
                <c:pt idx="76">
                  <c:v>14</c:v>
                </c:pt>
                <c:pt idx="77">
                  <c:v>14</c:v>
                </c:pt>
                <c:pt idx="78">
                  <c:v>15</c:v>
                </c:pt>
                <c:pt idx="79">
                  <c:v>15</c:v>
                </c:pt>
                <c:pt idx="80">
                  <c:v>15</c:v>
                </c:pt>
                <c:pt idx="81">
                  <c:v>16</c:v>
                </c:pt>
                <c:pt idx="82">
                  <c:v>16</c:v>
                </c:pt>
                <c:pt idx="83">
                  <c:v>16</c:v>
                </c:pt>
                <c:pt idx="84">
                  <c:v>17</c:v>
                </c:pt>
                <c:pt idx="85">
                  <c:v>17</c:v>
                </c:pt>
                <c:pt idx="86">
                  <c:v>17</c:v>
                </c:pt>
                <c:pt idx="87">
                  <c:v>15</c:v>
                </c:pt>
                <c:pt idx="88">
                  <c:v>15</c:v>
                </c:pt>
                <c:pt idx="89">
                  <c:v>15</c:v>
                </c:pt>
                <c:pt idx="90">
                  <c:v>14</c:v>
                </c:pt>
                <c:pt idx="91">
                  <c:v>14</c:v>
                </c:pt>
                <c:pt idx="92">
                  <c:v>14</c:v>
                </c:pt>
                <c:pt idx="93">
                  <c:v>14</c:v>
                </c:pt>
                <c:pt idx="94">
                  <c:v>14</c:v>
                </c:pt>
                <c:pt idx="95">
                  <c:v>14</c:v>
                </c:pt>
                <c:pt idx="96">
                  <c:v>14</c:v>
                </c:pt>
                <c:pt idx="97">
                  <c:v>14</c:v>
                </c:pt>
                <c:pt idx="98">
                  <c:v>14</c:v>
                </c:pt>
                <c:pt idx="99">
                  <c:v>15</c:v>
                </c:pt>
                <c:pt idx="100">
                  <c:v>15</c:v>
                </c:pt>
                <c:pt idx="101">
                  <c:v>15</c:v>
                </c:pt>
                <c:pt idx="102">
                  <c:v>15</c:v>
                </c:pt>
                <c:pt idx="103">
                  <c:v>15</c:v>
                </c:pt>
                <c:pt idx="104">
                  <c:v>15</c:v>
                </c:pt>
                <c:pt idx="105">
                  <c:v>15</c:v>
                </c:pt>
                <c:pt idx="106">
                  <c:v>15</c:v>
                </c:pt>
                <c:pt idx="107">
                  <c:v>15</c:v>
                </c:pt>
                <c:pt idx="108">
                  <c:v>14</c:v>
                </c:pt>
                <c:pt idx="109">
                  <c:v>14</c:v>
                </c:pt>
                <c:pt idx="110">
                  <c:v>14</c:v>
                </c:pt>
                <c:pt idx="111">
                  <c:v>15</c:v>
                </c:pt>
                <c:pt idx="112">
                  <c:v>15</c:v>
                </c:pt>
                <c:pt idx="113">
                  <c:v>15</c:v>
                </c:pt>
                <c:pt idx="114">
                  <c:v>14</c:v>
                </c:pt>
                <c:pt idx="115">
                  <c:v>14</c:v>
                </c:pt>
                <c:pt idx="116">
                  <c:v>14</c:v>
                </c:pt>
                <c:pt idx="117">
                  <c:v>14</c:v>
                </c:pt>
                <c:pt idx="118">
                  <c:v>14</c:v>
                </c:pt>
                <c:pt idx="119">
                  <c:v>14</c:v>
                </c:pt>
                <c:pt idx="120">
                  <c:v>14</c:v>
                </c:pt>
                <c:pt idx="121">
                  <c:v>14</c:v>
                </c:pt>
                <c:pt idx="123">
                  <c:v>15</c:v>
                </c:pt>
                <c:pt idx="124">
                  <c:v>15</c:v>
                </c:pt>
                <c:pt idx="125">
                  <c:v>15</c:v>
                </c:pt>
                <c:pt idx="126">
                  <c:v>15</c:v>
                </c:pt>
                <c:pt idx="127">
                  <c:v>15</c:v>
                </c:pt>
                <c:pt idx="128">
                  <c:v>14</c:v>
                </c:pt>
              </c:numCache>
            </c:numRef>
          </c:xVal>
          <c:yVal>
            <c:numRef>
              <c:f>[Graph.xlsx]Sheet1!$M$145:$M$152,[Graph.xlsx]Sheet1!$M$245:$M$278,[Graph.xlsx]Sheet1!$M$281:$M$286,[Graph.xlsx]Sheet1!$M$288:$M$295,[Graph.xlsx]Sheet1!$M$297:$M$306,[Graph.xlsx]Sheet1!$M$308:$M$317,[Graph.xlsx]Sheet1!$M$319:$M$329,[Graph.xlsx]Sheet1!$M$334:$M$360,[Graph.xlsx]Sheet1!$M$362:$M$364,[Graph.xlsx]Sheet1!$M$366:$M$371,[Graph.xlsx]Sheet1!$M$373:$M$377,[Graph.xlsx]Sheet1!$M$400</c:f>
              <c:numCache>
                <c:formatCode>General</c:formatCode>
                <c:ptCount val="129"/>
                <c:pt idx="8">
                  <c:v>216</c:v>
                </c:pt>
                <c:pt idx="9">
                  <c:v>216</c:v>
                </c:pt>
                <c:pt idx="10">
                  <c:v>280</c:v>
                </c:pt>
                <c:pt idx="11">
                  <c:v>324</c:v>
                </c:pt>
                <c:pt idx="12">
                  <c:v>342</c:v>
                </c:pt>
                <c:pt idx="13">
                  <c:v>362</c:v>
                </c:pt>
                <c:pt idx="14">
                  <c:v>432</c:v>
                </c:pt>
                <c:pt idx="15">
                  <c:v>432</c:v>
                </c:pt>
                <c:pt idx="16">
                  <c:v>560</c:v>
                </c:pt>
                <c:pt idx="17">
                  <c:v>649</c:v>
                </c:pt>
                <c:pt idx="18">
                  <c:v>684</c:v>
                </c:pt>
                <c:pt idx="19">
                  <c:v>728</c:v>
                </c:pt>
                <c:pt idx="20">
                  <c:v>780</c:v>
                </c:pt>
                <c:pt idx="21">
                  <c:v>780</c:v>
                </c:pt>
                <c:pt idx="22">
                  <c:v>855</c:v>
                </c:pt>
                <c:pt idx="23">
                  <c:v>855</c:v>
                </c:pt>
                <c:pt idx="24">
                  <c:v>1121</c:v>
                </c:pt>
                <c:pt idx="25">
                  <c:v>1298</c:v>
                </c:pt>
                <c:pt idx="26">
                  <c:v>1380</c:v>
                </c:pt>
                <c:pt idx="27">
                  <c:v>1475</c:v>
                </c:pt>
                <c:pt idx="28">
                  <c:v>1560</c:v>
                </c:pt>
                <c:pt idx="29">
                  <c:v>1560</c:v>
                </c:pt>
                <c:pt idx="30">
                  <c:v>1624</c:v>
                </c:pt>
                <c:pt idx="31">
                  <c:v>1624</c:v>
                </c:pt>
                <c:pt idx="32">
                  <c:v>1711</c:v>
                </c:pt>
                <c:pt idx="33">
                  <c:v>1711</c:v>
                </c:pt>
                <c:pt idx="34">
                  <c:v>2242</c:v>
                </c:pt>
                <c:pt idx="35">
                  <c:v>2580</c:v>
                </c:pt>
                <c:pt idx="36">
                  <c:v>2760</c:v>
                </c:pt>
                <c:pt idx="37">
                  <c:v>2940</c:v>
                </c:pt>
                <c:pt idx="38">
                  <c:v>3120</c:v>
                </c:pt>
                <c:pt idx="39">
                  <c:v>3120</c:v>
                </c:pt>
                <c:pt idx="40">
                  <c:v>3300</c:v>
                </c:pt>
                <c:pt idx="41">
                  <c:v>3300</c:v>
                </c:pt>
                <c:pt idx="42">
                  <c:v>216</c:v>
                </c:pt>
                <c:pt idx="43">
                  <c:v>216</c:v>
                </c:pt>
                <c:pt idx="44">
                  <c:v>280</c:v>
                </c:pt>
                <c:pt idx="45">
                  <c:v>324</c:v>
                </c:pt>
                <c:pt idx="46">
                  <c:v>342</c:v>
                </c:pt>
                <c:pt idx="47">
                  <c:v>364</c:v>
                </c:pt>
                <c:pt idx="48">
                  <c:v>432</c:v>
                </c:pt>
                <c:pt idx="49">
                  <c:v>432</c:v>
                </c:pt>
                <c:pt idx="50">
                  <c:v>560</c:v>
                </c:pt>
                <c:pt idx="51">
                  <c:v>649</c:v>
                </c:pt>
                <c:pt idx="52">
                  <c:v>684</c:v>
                </c:pt>
                <c:pt idx="53">
                  <c:v>728</c:v>
                </c:pt>
                <c:pt idx="54">
                  <c:v>780</c:v>
                </c:pt>
                <c:pt idx="55">
                  <c:v>780</c:v>
                </c:pt>
                <c:pt idx="56">
                  <c:v>855</c:v>
                </c:pt>
                <c:pt idx="57">
                  <c:v>855</c:v>
                </c:pt>
                <c:pt idx="58">
                  <c:v>1121</c:v>
                </c:pt>
                <c:pt idx="59">
                  <c:v>1298</c:v>
                </c:pt>
                <c:pt idx="60">
                  <c:v>1380</c:v>
                </c:pt>
                <c:pt idx="61">
                  <c:v>1475</c:v>
                </c:pt>
                <c:pt idx="62">
                  <c:v>1560</c:v>
                </c:pt>
                <c:pt idx="63">
                  <c:v>1560</c:v>
                </c:pt>
                <c:pt idx="64">
                  <c:v>1624</c:v>
                </c:pt>
                <c:pt idx="65">
                  <c:v>1624</c:v>
                </c:pt>
                <c:pt idx="66">
                  <c:v>1711</c:v>
                </c:pt>
                <c:pt idx="67">
                  <c:v>1711</c:v>
                </c:pt>
                <c:pt idx="68">
                  <c:v>2242</c:v>
                </c:pt>
                <c:pt idx="69">
                  <c:v>2580</c:v>
                </c:pt>
                <c:pt idx="70">
                  <c:v>2760</c:v>
                </c:pt>
                <c:pt idx="71">
                  <c:v>2940</c:v>
                </c:pt>
                <c:pt idx="72">
                  <c:v>3120</c:v>
                </c:pt>
                <c:pt idx="73">
                  <c:v>3120</c:v>
                </c:pt>
                <c:pt idx="74">
                  <c:v>3300</c:v>
                </c:pt>
                <c:pt idx="75">
                  <c:v>3300</c:v>
                </c:pt>
                <c:pt idx="76">
                  <c:v>252</c:v>
                </c:pt>
                <c:pt idx="77">
                  <c:v>288</c:v>
                </c:pt>
                <c:pt idx="78">
                  <c:v>396</c:v>
                </c:pt>
                <c:pt idx="79">
                  <c:v>540</c:v>
                </c:pt>
                <c:pt idx="80">
                  <c:v>612</c:v>
                </c:pt>
                <c:pt idx="81">
                  <c:v>828</c:v>
                </c:pt>
                <c:pt idx="82">
                  <c:v>1116</c:v>
                </c:pt>
                <c:pt idx="83">
                  <c:v>1260</c:v>
                </c:pt>
                <c:pt idx="84">
                  <c:v>1692</c:v>
                </c:pt>
                <c:pt idx="85">
                  <c:v>2268</c:v>
                </c:pt>
                <c:pt idx="86">
                  <c:v>2556</c:v>
                </c:pt>
                <c:pt idx="87">
                  <c:v>324</c:v>
                </c:pt>
                <c:pt idx="88">
                  <c:v>324</c:v>
                </c:pt>
                <c:pt idx="89">
                  <c:v>472</c:v>
                </c:pt>
                <c:pt idx="90">
                  <c:v>324</c:v>
                </c:pt>
                <c:pt idx="91">
                  <c:v>324</c:v>
                </c:pt>
                <c:pt idx="92">
                  <c:v>354</c:v>
                </c:pt>
                <c:pt idx="93">
                  <c:v>354</c:v>
                </c:pt>
                <c:pt idx="94">
                  <c:v>354</c:v>
                </c:pt>
                <c:pt idx="95">
                  <c:v>406</c:v>
                </c:pt>
                <c:pt idx="96">
                  <c:v>342</c:v>
                </c:pt>
                <c:pt idx="97">
                  <c:v>342</c:v>
                </c:pt>
                <c:pt idx="98">
                  <c:v>378</c:v>
                </c:pt>
                <c:pt idx="99">
                  <c:v>413</c:v>
                </c:pt>
                <c:pt idx="100">
                  <c:v>413</c:v>
                </c:pt>
                <c:pt idx="101">
                  <c:v>472</c:v>
                </c:pt>
                <c:pt idx="102">
                  <c:v>378</c:v>
                </c:pt>
                <c:pt idx="103">
                  <c:v>378</c:v>
                </c:pt>
                <c:pt idx="104">
                  <c:v>385</c:v>
                </c:pt>
                <c:pt idx="105">
                  <c:v>413</c:v>
                </c:pt>
                <c:pt idx="106">
                  <c:v>413</c:v>
                </c:pt>
                <c:pt idx="107">
                  <c:v>456</c:v>
                </c:pt>
                <c:pt idx="108">
                  <c:v>360</c:v>
                </c:pt>
                <c:pt idx="109">
                  <c:v>360</c:v>
                </c:pt>
                <c:pt idx="110">
                  <c:v>413</c:v>
                </c:pt>
                <c:pt idx="111">
                  <c:v>512</c:v>
                </c:pt>
                <c:pt idx="112">
                  <c:v>512</c:v>
                </c:pt>
                <c:pt idx="113">
                  <c:v>512</c:v>
                </c:pt>
                <c:pt idx="114">
                  <c:v>431</c:v>
                </c:pt>
                <c:pt idx="115">
                  <c:v>494</c:v>
                </c:pt>
                <c:pt idx="116">
                  <c:v>521</c:v>
                </c:pt>
                <c:pt idx="117">
                  <c:v>659</c:v>
                </c:pt>
                <c:pt idx="118">
                  <c:v>671</c:v>
                </c:pt>
                <c:pt idx="119">
                  <c:v>671</c:v>
                </c:pt>
                <c:pt idx="120">
                  <c:v>684</c:v>
                </c:pt>
                <c:pt idx="121">
                  <c:v>684</c:v>
                </c:pt>
                <c:pt idx="123">
                  <c:v>753</c:v>
                </c:pt>
                <c:pt idx="124">
                  <c:v>825</c:v>
                </c:pt>
                <c:pt idx="125">
                  <c:v>839</c:v>
                </c:pt>
                <c:pt idx="126">
                  <c:v>854</c:v>
                </c:pt>
                <c:pt idx="127">
                  <c:v>884</c:v>
                </c:pt>
                <c:pt idx="128">
                  <c:v>512</c:v>
                </c:pt>
              </c:numCache>
            </c:numRef>
          </c:yVal>
          <c:smooth val="0"/>
          <c:extLst>
            <c:ext xmlns:c16="http://schemas.microsoft.com/office/drawing/2014/chart" uri="{C3380CC4-5D6E-409C-BE32-E72D297353CC}">
              <c16:uniqueId val="{00000000-608A-45CC-837F-F3212F7F4568}"/>
            </c:ext>
          </c:extLst>
        </c:ser>
        <c:dLbls>
          <c:showLegendKey val="0"/>
          <c:showVal val="0"/>
          <c:showCatName val="0"/>
          <c:showSerName val="0"/>
          <c:showPercent val="0"/>
          <c:showBubbleSize val="0"/>
        </c:dLbls>
        <c:axId val="433189968"/>
        <c:axId val="299976384"/>
      </c:scatterChart>
      <c:valAx>
        <c:axId val="4331899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i="1"/>
                  <a:t>N</a:t>
                </a:r>
                <a:r>
                  <a:rPr lang="en-US"/>
                  <a:t> power-of-two ring dimension (Base 2)</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9976384"/>
        <c:crosses val="autoZero"/>
        <c:crossBetween val="midCat"/>
        <c:majorUnit val="8"/>
      </c:valAx>
      <c:valAx>
        <c:axId val="2999763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i="1"/>
                  <a:t>Q</a:t>
                </a:r>
                <a:r>
                  <a:rPr lang="en-US"/>
                  <a:t> bitwidth (Base 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318996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CKKS Scheme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xVal>
            <c:numRef>
              <c:f>[Graph.xlsx]Sheet1!$L$210:$L$219,[Graph.xlsx]Sheet1!$L$222:$L$230,[Graph.xlsx]Sheet1!$L$233:$L$242,[Graph.xlsx]Sheet1!$L$381,[Graph.xlsx]Sheet1!$L$385,[Graph.xlsx]Sheet1!$L$393</c:f>
              <c:numCache>
                <c:formatCode>General</c:formatCode>
                <c:ptCount val="32"/>
                <c:pt idx="0">
                  <c:v>13</c:v>
                </c:pt>
                <c:pt idx="1">
                  <c:v>13</c:v>
                </c:pt>
                <c:pt idx="2">
                  <c:v>13</c:v>
                </c:pt>
                <c:pt idx="3">
                  <c:v>13</c:v>
                </c:pt>
                <c:pt idx="4">
                  <c:v>13</c:v>
                </c:pt>
                <c:pt idx="5">
                  <c:v>13</c:v>
                </c:pt>
                <c:pt idx="6">
                  <c:v>13</c:v>
                </c:pt>
                <c:pt idx="7">
                  <c:v>13</c:v>
                </c:pt>
                <c:pt idx="8">
                  <c:v>13</c:v>
                </c:pt>
                <c:pt idx="9">
                  <c:v>13</c:v>
                </c:pt>
                <c:pt idx="10">
                  <c:v>14</c:v>
                </c:pt>
                <c:pt idx="11">
                  <c:v>14</c:v>
                </c:pt>
                <c:pt idx="12">
                  <c:v>14</c:v>
                </c:pt>
                <c:pt idx="13">
                  <c:v>14</c:v>
                </c:pt>
                <c:pt idx="14">
                  <c:v>14</c:v>
                </c:pt>
                <c:pt idx="15">
                  <c:v>14</c:v>
                </c:pt>
                <c:pt idx="16">
                  <c:v>14</c:v>
                </c:pt>
                <c:pt idx="17">
                  <c:v>14</c:v>
                </c:pt>
                <c:pt idx="18">
                  <c:v>14</c:v>
                </c:pt>
                <c:pt idx="19">
                  <c:v>15</c:v>
                </c:pt>
                <c:pt idx="20">
                  <c:v>15</c:v>
                </c:pt>
                <c:pt idx="21">
                  <c:v>15</c:v>
                </c:pt>
                <c:pt idx="22">
                  <c:v>15</c:v>
                </c:pt>
                <c:pt idx="23">
                  <c:v>15</c:v>
                </c:pt>
                <c:pt idx="24">
                  <c:v>15</c:v>
                </c:pt>
                <c:pt idx="25">
                  <c:v>15</c:v>
                </c:pt>
                <c:pt idx="26">
                  <c:v>15</c:v>
                </c:pt>
                <c:pt idx="27">
                  <c:v>15</c:v>
                </c:pt>
                <c:pt idx="28">
                  <c:v>15</c:v>
                </c:pt>
                <c:pt idx="30">
                  <c:v>14</c:v>
                </c:pt>
                <c:pt idx="31">
                  <c:v>16</c:v>
                </c:pt>
              </c:numCache>
            </c:numRef>
          </c:xVal>
          <c:yVal>
            <c:numRef>
              <c:f>[Graph.xlsx]Sheet1!$M$210:$M$219,[Graph.xlsx]Sheet1!$M$222:$M$230,[Graph.xlsx]Sheet1!$M$233:$M$242,[Graph.xlsx]Sheet1!$M$381,[Graph.xlsx]Sheet1!$M$385,[Graph.xlsx]Sheet1!$M$393</c:f>
              <c:numCache>
                <c:formatCode>General</c:formatCode>
                <c:ptCount val="32"/>
                <c:pt idx="0">
                  <c:v>114</c:v>
                </c:pt>
                <c:pt idx="1">
                  <c:v>147</c:v>
                </c:pt>
                <c:pt idx="2">
                  <c:v>148</c:v>
                </c:pt>
                <c:pt idx="3">
                  <c:v>210</c:v>
                </c:pt>
                <c:pt idx="4">
                  <c:v>214</c:v>
                </c:pt>
                <c:pt idx="5">
                  <c:v>215</c:v>
                </c:pt>
                <c:pt idx="6">
                  <c:v>270</c:v>
                </c:pt>
                <c:pt idx="7">
                  <c:v>300</c:v>
                </c:pt>
                <c:pt idx="8">
                  <c:v>340</c:v>
                </c:pt>
                <c:pt idx="9">
                  <c:v>344</c:v>
                </c:pt>
                <c:pt idx="10">
                  <c:v>230</c:v>
                </c:pt>
                <c:pt idx="11">
                  <c:v>231</c:v>
                </c:pt>
                <c:pt idx="12">
                  <c:v>293</c:v>
                </c:pt>
                <c:pt idx="13">
                  <c:v>297</c:v>
                </c:pt>
                <c:pt idx="14">
                  <c:v>298</c:v>
                </c:pt>
                <c:pt idx="15">
                  <c:v>400</c:v>
                </c:pt>
                <c:pt idx="16">
                  <c:v>429</c:v>
                </c:pt>
                <c:pt idx="17">
                  <c:v>430</c:v>
                </c:pt>
                <c:pt idx="18">
                  <c:v>680</c:v>
                </c:pt>
                <c:pt idx="19">
                  <c:v>400</c:v>
                </c:pt>
                <c:pt idx="20">
                  <c:v>460</c:v>
                </c:pt>
                <c:pt idx="21">
                  <c:v>586</c:v>
                </c:pt>
                <c:pt idx="22">
                  <c:v>598</c:v>
                </c:pt>
                <c:pt idx="23">
                  <c:v>850</c:v>
                </c:pt>
                <c:pt idx="24">
                  <c:v>859</c:v>
                </c:pt>
                <c:pt idx="25">
                  <c:v>870</c:v>
                </c:pt>
                <c:pt idx="26">
                  <c:v>871</c:v>
                </c:pt>
                <c:pt idx="27">
                  <c:v>1300</c:v>
                </c:pt>
                <c:pt idx="28">
                  <c:v>1400</c:v>
                </c:pt>
                <c:pt idx="30">
                  <c:v>280</c:v>
                </c:pt>
                <c:pt idx="31">
                  <c:v>1750</c:v>
                </c:pt>
              </c:numCache>
            </c:numRef>
          </c:yVal>
          <c:smooth val="0"/>
          <c:extLst>
            <c:ext xmlns:c16="http://schemas.microsoft.com/office/drawing/2014/chart" uri="{C3380CC4-5D6E-409C-BE32-E72D297353CC}">
              <c16:uniqueId val="{00000000-BE62-4336-8C67-526AEC572E31}"/>
            </c:ext>
          </c:extLst>
        </c:ser>
        <c:dLbls>
          <c:showLegendKey val="0"/>
          <c:showVal val="0"/>
          <c:showCatName val="0"/>
          <c:showSerName val="0"/>
          <c:showPercent val="0"/>
          <c:showBubbleSize val="0"/>
        </c:dLbls>
        <c:axId val="2060838480"/>
        <c:axId val="433046224"/>
      </c:scatterChart>
      <c:valAx>
        <c:axId val="2060838480"/>
        <c:scaling>
          <c:orientation val="minMax"/>
          <c:min val="0"/>
        </c:scaling>
        <c:delete val="0"/>
        <c:axPos val="b"/>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US" sz="1000" b="0" i="1" u="none" strike="noStrike" kern="1200" baseline="0">
                    <a:solidFill>
                      <a:sysClr val="windowText" lastClr="000000">
                        <a:lumMod val="65000"/>
                        <a:lumOff val="35000"/>
                      </a:sysClr>
                    </a:solidFill>
                  </a:rPr>
                  <a:t>N</a:t>
                </a:r>
                <a:r>
                  <a:rPr lang="en-US" sz="1000" b="0" i="0" u="none" strike="noStrike" kern="1200" baseline="0">
                    <a:solidFill>
                      <a:sysClr val="windowText" lastClr="000000">
                        <a:lumMod val="65000"/>
                        <a:lumOff val="35000"/>
                      </a:sysClr>
                    </a:solidFill>
                  </a:rPr>
                  <a:t> power-of-two ring dimension (Base 2)</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3046224"/>
        <c:crosses val="autoZero"/>
        <c:crossBetween val="midCat"/>
        <c:majorUnit val="8"/>
      </c:valAx>
      <c:valAx>
        <c:axId val="4330462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i="1"/>
                  <a:t>Q</a:t>
                </a:r>
                <a:r>
                  <a:rPr lang="en-US"/>
                  <a:t> bitwidth (Base</a:t>
                </a:r>
                <a:r>
                  <a:rPr lang="en-US" baseline="0"/>
                  <a:t> 2)</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083848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11/3/2023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11/3/2023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11/3/2023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11/3/2023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11/3/2023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11/3/2023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11/3/2023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11/3/2023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11/3/2023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11/3/2023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N &amp; Q Choices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By</a:t>
            </a:r>
          </a:p>
          <a:p>
            <a:pPr>
              <a:lnSpc>
                <a:spcPct val="100000"/>
              </a:lnSpc>
            </a:pPr>
            <a:r>
              <a:rPr lang="en-US" sz="1600" dirty="0"/>
              <a:t>Francisco Soriano</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4F47B-A454-1A4D-FD62-486C197739C2}"/>
              </a:ext>
            </a:extLst>
          </p:cNvPr>
          <p:cNvSpPr>
            <a:spLocks noGrp="1"/>
          </p:cNvSpPr>
          <p:nvPr>
            <p:ph type="title"/>
          </p:nvPr>
        </p:nvSpPr>
        <p:spPr>
          <a:xfrm>
            <a:off x="643466" y="786383"/>
            <a:ext cx="3517567" cy="2093975"/>
          </a:xfrm>
        </p:spPr>
        <p:txBody>
          <a:bodyPr anchor="b">
            <a:normAutofit/>
          </a:bodyPr>
          <a:lstStyle/>
          <a:p>
            <a:r>
              <a:rPr lang="en-US" sz="2800" dirty="0"/>
              <a:t>A New Perspective on Key Switching for BGV-like Schemes (Pt 2)</a:t>
            </a:r>
          </a:p>
        </p:txBody>
      </p:sp>
      <p:sp>
        <p:nvSpPr>
          <p:cNvPr id="8" name="Text Placeholder 3">
            <a:extLst>
              <a:ext uri="{FF2B5EF4-FFF2-40B4-BE49-F238E27FC236}">
                <a16:creationId xmlns:a16="http://schemas.microsoft.com/office/drawing/2014/main" id="{5024556C-DDBF-1540-531A-74DC1EAFDE74}"/>
              </a:ext>
            </a:extLst>
          </p:cNvPr>
          <p:cNvSpPr>
            <a:spLocks noGrp="1"/>
          </p:cNvSpPr>
          <p:nvPr>
            <p:ph type="body" sz="half" idx="2"/>
          </p:nvPr>
        </p:nvSpPr>
        <p:spPr>
          <a:xfrm>
            <a:off x="643465" y="3043050"/>
            <a:ext cx="3517567" cy="3064505"/>
          </a:xfrm>
        </p:spPr>
        <p:txBody>
          <a:bodyPr>
            <a:normAutofit/>
          </a:bodyPr>
          <a:lstStyle/>
          <a:p>
            <a:pPr marL="285750" indent="-285750">
              <a:buFont typeface="Wingdings" panose="05000000000000000000" pitchFamily="2" charset="2"/>
              <a:buChar char="Ø"/>
            </a:pPr>
            <a:r>
              <a:rPr lang="en-US" sz="1600" b="1" dirty="0"/>
              <a:t>BGV: </a:t>
            </a:r>
            <a:r>
              <a:rPr lang="en-US" sz="1600" b="1" i="1" dirty="0"/>
              <a:t>N</a:t>
            </a:r>
            <a:r>
              <a:rPr lang="en-US" sz="1600" b="1" dirty="0"/>
              <a:t> and </a:t>
            </a:r>
            <a:r>
              <a:rPr lang="en-US" sz="1600" b="1" i="1" dirty="0"/>
              <a:t>Q</a:t>
            </a:r>
            <a:r>
              <a:rPr lang="en-US" sz="1600" b="1" dirty="0"/>
              <a:t> Choices</a:t>
            </a:r>
            <a:endParaRPr lang="en-US" sz="1600" dirty="0"/>
          </a:p>
          <a:p>
            <a:pPr marL="285750" indent="-285750">
              <a:buFont typeface="Wingdings" panose="05000000000000000000" pitchFamily="2" charset="2"/>
              <a:buChar char="Ø"/>
            </a:pPr>
            <a:r>
              <a:rPr lang="en-US" sz="1600" dirty="0"/>
              <a:t>Reference</a:t>
            </a:r>
          </a:p>
          <a:p>
            <a:pPr marL="742950" lvl="1" indent="-285750">
              <a:buFont typeface="Wingdings" panose="05000000000000000000" pitchFamily="2" charset="2"/>
              <a:buChar char="Ø"/>
            </a:pPr>
            <a:r>
              <a:rPr lang="en-US" sz="1600" i="1" dirty="0">
                <a:solidFill>
                  <a:schemeClr val="bg1"/>
                </a:solidFill>
                <a:effectLst/>
              </a:rPr>
              <a:t>ANEWPERSPECTIVEONKEYSWITCHINGFORBGV-</a:t>
            </a:r>
            <a:r>
              <a:rPr lang="en-US" sz="1600" i="1" dirty="0" err="1">
                <a:solidFill>
                  <a:schemeClr val="bg1"/>
                </a:solidFill>
                <a:effectLst/>
              </a:rPr>
              <a:t>Likeschemes</a:t>
            </a:r>
            <a:r>
              <a:rPr lang="en-US" sz="1600" dirty="0">
                <a:solidFill>
                  <a:schemeClr val="bg1"/>
                </a:solidFill>
                <a:effectLst/>
              </a:rPr>
              <a:t>, eprint.iacr.org/2023/1642.pdf. Accessed 30 Oct. 2023. </a:t>
            </a:r>
          </a:p>
        </p:txBody>
      </p:sp>
      <p:pic>
        <p:nvPicPr>
          <p:cNvPr id="4" name="Picture 3">
            <a:extLst>
              <a:ext uri="{FF2B5EF4-FFF2-40B4-BE49-F238E27FC236}">
                <a16:creationId xmlns:a16="http://schemas.microsoft.com/office/drawing/2014/main" id="{FC99A0FA-CC07-D53B-C003-DA2AAE22A283}"/>
              </a:ext>
            </a:extLst>
          </p:cNvPr>
          <p:cNvPicPr>
            <a:picLocks noChangeAspect="1"/>
          </p:cNvPicPr>
          <p:nvPr/>
        </p:nvPicPr>
        <p:blipFill>
          <a:blip r:embed="rId2"/>
          <a:stretch>
            <a:fillRect/>
          </a:stretch>
        </p:blipFill>
        <p:spPr>
          <a:xfrm>
            <a:off x="5116141" y="896761"/>
            <a:ext cx="2737983" cy="5064477"/>
          </a:xfrm>
          <a:prstGeom prst="rect">
            <a:avLst/>
          </a:prstGeom>
        </p:spPr>
      </p:pic>
      <p:pic>
        <p:nvPicPr>
          <p:cNvPr id="6" name="Picture 5">
            <a:extLst>
              <a:ext uri="{FF2B5EF4-FFF2-40B4-BE49-F238E27FC236}">
                <a16:creationId xmlns:a16="http://schemas.microsoft.com/office/drawing/2014/main" id="{8C19561E-EC4A-049A-E572-78549CA45D06}"/>
              </a:ext>
            </a:extLst>
          </p:cNvPr>
          <p:cNvPicPr>
            <a:picLocks noChangeAspect="1"/>
          </p:cNvPicPr>
          <p:nvPr/>
        </p:nvPicPr>
        <p:blipFill>
          <a:blip r:embed="rId3"/>
          <a:stretch>
            <a:fillRect/>
          </a:stretch>
        </p:blipFill>
        <p:spPr>
          <a:xfrm>
            <a:off x="7854124" y="2445930"/>
            <a:ext cx="4337876" cy="1966137"/>
          </a:xfrm>
          <a:prstGeom prst="rect">
            <a:avLst/>
          </a:prstGeom>
        </p:spPr>
      </p:pic>
    </p:spTree>
    <p:extLst>
      <p:ext uri="{BB962C8B-B14F-4D97-AF65-F5344CB8AC3E}">
        <p14:creationId xmlns:p14="http://schemas.microsoft.com/office/powerpoint/2010/main" val="257946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4F47B-A454-1A4D-FD62-486C197739C2}"/>
              </a:ext>
            </a:extLst>
          </p:cNvPr>
          <p:cNvSpPr>
            <a:spLocks noGrp="1"/>
          </p:cNvSpPr>
          <p:nvPr>
            <p:ph type="title"/>
          </p:nvPr>
        </p:nvSpPr>
        <p:spPr>
          <a:xfrm>
            <a:off x="643466" y="786383"/>
            <a:ext cx="3517567" cy="2093975"/>
          </a:xfrm>
        </p:spPr>
        <p:txBody>
          <a:bodyPr anchor="b">
            <a:normAutofit/>
          </a:bodyPr>
          <a:lstStyle/>
          <a:p>
            <a:r>
              <a:rPr lang="en-US" sz="2800" dirty="0"/>
              <a:t>A New Perspective on Key Switching for BGV-like Schemes (Pt 3)</a:t>
            </a:r>
          </a:p>
        </p:txBody>
      </p:sp>
      <p:pic>
        <p:nvPicPr>
          <p:cNvPr id="5" name="Picture 4">
            <a:extLst>
              <a:ext uri="{FF2B5EF4-FFF2-40B4-BE49-F238E27FC236}">
                <a16:creationId xmlns:a16="http://schemas.microsoft.com/office/drawing/2014/main" id="{A9BECD4A-031F-FF10-135A-B97D4C821E66}"/>
              </a:ext>
            </a:extLst>
          </p:cNvPr>
          <p:cNvPicPr>
            <a:picLocks noChangeAspect="1"/>
          </p:cNvPicPr>
          <p:nvPr/>
        </p:nvPicPr>
        <p:blipFill>
          <a:blip r:embed="rId2"/>
          <a:stretch>
            <a:fillRect/>
          </a:stretch>
        </p:blipFill>
        <p:spPr>
          <a:xfrm>
            <a:off x="6416523" y="50800"/>
            <a:ext cx="3820216" cy="4328858"/>
          </a:xfrm>
          <a:prstGeom prst="rect">
            <a:avLst/>
          </a:prstGeom>
          <a:noFill/>
        </p:spPr>
      </p:pic>
      <p:sp>
        <p:nvSpPr>
          <p:cNvPr id="8" name="Text Placeholder 3">
            <a:extLst>
              <a:ext uri="{FF2B5EF4-FFF2-40B4-BE49-F238E27FC236}">
                <a16:creationId xmlns:a16="http://schemas.microsoft.com/office/drawing/2014/main" id="{5024556C-DDBF-1540-531A-74DC1EAFDE74}"/>
              </a:ext>
            </a:extLst>
          </p:cNvPr>
          <p:cNvSpPr>
            <a:spLocks noGrp="1"/>
          </p:cNvSpPr>
          <p:nvPr>
            <p:ph type="body" sz="half" idx="2"/>
          </p:nvPr>
        </p:nvSpPr>
        <p:spPr>
          <a:xfrm>
            <a:off x="643465" y="3043050"/>
            <a:ext cx="3517567" cy="3064505"/>
          </a:xfrm>
        </p:spPr>
        <p:txBody>
          <a:bodyPr>
            <a:normAutofit/>
          </a:bodyPr>
          <a:lstStyle/>
          <a:p>
            <a:pPr marL="285750" indent="-285750">
              <a:buFont typeface="Wingdings" panose="05000000000000000000" pitchFamily="2" charset="2"/>
              <a:buChar char="Ø"/>
            </a:pPr>
            <a:r>
              <a:rPr lang="en-US" sz="1600" b="1" dirty="0"/>
              <a:t>BGV: </a:t>
            </a:r>
            <a:r>
              <a:rPr lang="en-US" sz="1600" b="1" i="1" dirty="0"/>
              <a:t>N</a:t>
            </a:r>
            <a:r>
              <a:rPr lang="en-US" sz="1600" b="1" dirty="0"/>
              <a:t> and </a:t>
            </a:r>
            <a:r>
              <a:rPr lang="en-US" sz="1600" b="1" i="1" dirty="0"/>
              <a:t>Q</a:t>
            </a:r>
            <a:r>
              <a:rPr lang="en-US" sz="1600" b="1" dirty="0"/>
              <a:t> Choices</a:t>
            </a:r>
            <a:endParaRPr lang="en-US" sz="1600" dirty="0"/>
          </a:p>
          <a:p>
            <a:pPr marL="285750" indent="-285750">
              <a:buFont typeface="Wingdings" panose="05000000000000000000" pitchFamily="2" charset="2"/>
              <a:buChar char="Ø"/>
            </a:pPr>
            <a:r>
              <a:rPr lang="en-US" sz="1600" dirty="0"/>
              <a:t>Reference</a:t>
            </a:r>
          </a:p>
          <a:p>
            <a:pPr marL="742950" lvl="1" indent="-285750">
              <a:buFont typeface="Wingdings" panose="05000000000000000000" pitchFamily="2" charset="2"/>
              <a:buChar char="Ø"/>
            </a:pPr>
            <a:r>
              <a:rPr lang="en-US" sz="1600" i="1" dirty="0">
                <a:solidFill>
                  <a:srgbClr val="FFFFFF"/>
                </a:solidFill>
                <a:effectLst/>
              </a:rPr>
              <a:t>ANEWPERSPECTIVEONKEYSWITCHINGFORBGV-</a:t>
            </a:r>
            <a:r>
              <a:rPr lang="en-US" sz="1600" i="1" dirty="0" err="1">
                <a:solidFill>
                  <a:srgbClr val="FFFFFF"/>
                </a:solidFill>
                <a:effectLst/>
              </a:rPr>
              <a:t>Likeschemes</a:t>
            </a:r>
            <a:r>
              <a:rPr lang="en-US" sz="1600" dirty="0">
                <a:solidFill>
                  <a:srgbClr val="FFFFFF"/>
                </a:solidFill>
                <a:effectLst/>
              </a:rPr>
              <a:t>, eprint.iacr.org/2023/1642.pdf. Accessed 30 Oct. 2023. </a:t>
            </a:r>
          </a:p>
        </p:txBody>
      </p:sp>
      <p:pic>
        <p:nvPicPr>
          <p:cNvPr id="9" name="Picture 8">
            <a:extLst>
              <a:ext uri="{FF2B5EF4-FFF2-40B4-BE49-F238E27FC236}">
                <a16:creationId xmlns:a16="http://schemas.microsoft.com/office/drawing/2014/main" id="{C05DE237-6D8E-4F92-9630-E64C1ED04847}"/>
              </a:ext>
            </a:extLst>
          </p:cNvPr>
          <p:cNvPicPr>
            <a:picLocks noChangeAspect="1"/>
          </p:cNvPicPr>
          <p:nvPr/>
        </p:nvPicPr>
        <p:blipFill>
          <a:blip r:embed="rId3"/>
          <a:stretch>
            <a:fillRect/>
          </a:stretch>
        </p:blipFill>
        <p:spPr>
          <a:xfrm>
            <a:off x="6255084" y="4379658"/>
            <a:ext cx="3981655" cy="2381372"/>
          </a:xfrm>
          <a:prstGeom prst="rect">
            <a:avLst/>
          </a:prstGeom>
        </p:spPr>
      </p:pic>
    </p:spTree>
    <p:extLst>
      <p:ext uri="{BB962C8B-B14F-4D97-AF65-F5344CB8AC3E}">
        <p14:creationId xmlns:p14="http://schemas.microsoft.com/office/powerpoint/2010/main" val="3016484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694C6-AEDA-38AC-D92C-A3FBD7F04EEF}"/>
              </a:ext>
            </a:extLst>
          </p:cNvPr>
          <p:cNvSpPr>
            <a:spLocks noGrp="1"/>
          </p:cNvSpPr>
          <p:nvPr>
            <p:ph type="title"/>
          </p:nvPr>
        </p:nvSpPr>
        <p:spPr>
          <a:xfrm>
            <a:off x="643466" y="786383"/>
            <a:ext cx="3517567" cy="2093975"/>
          </a:xfrm>
        </p:spPr>
        <p:txBody>
          <a:bodyPr anchor="b">
            <a:normAutofit/>
          </a:bodyPr>
          <a:lstStyle/>
          <a:p>
            <a:r>
              <a:rPr lang="en-US" sz="2800" dirty="0"/>
              <a:t>Faster homomorphic comparison operations for BGV and BFV (Pt 1)</a:t>
            </a:r>
          </a:p>
        </p:txBody>
      </p:sp>
      <p:sp>
        <p:nvSpPr>
          <p:cNvPr id="3" name="Content Placeholder 2">
            <a:extLst>
              <a:ext uri="{FF2B5EF4-FFF2-40B4-BE49-F238E27FC236}">
                <a16:creationId xmlns:a16="http://schemas.microsoft.com/office/drawing/2014/main" id="{6B46FCBA-C4CB-3350-97D8-08FC66224748}"/>
              </a:ext>
            </a:extLst>
          </p:cNvPr>
          <p:cNvSpPr>
            <a:spLocks noGrp="1"/>
          </p:cNvSpPr>
          <p:nvPr>
            <p:ph type="body" sz="half" idx="2"/>
          </p:nvPr>
        </p:nvSpPr>
        <p:spPr>
          <a:xfrm>
            <a:off x="643465" y="3043050"/>
            <a:ext cx="3517567" cy="3064505"/>
          </a:xfrm>
        </p:spPr>
        <p:txBody>
          <a:bodyPr>
            <a:normAutofit/>
          </a:bodyPr>
          <a:lstStyle/>
          <a:p>
            <a:pPr>
              <a:lnSpc>
                <a:spcPct val="90000"/>
              </a:lnSpc>
              <a:buFont typeface="Wingdings" panose="05000000000000000000" pitchFamily="2" charset="2"/>
              <a:buChar char="Ø"/>
            </a:pPr>
            <a:r>
              <a:rPr lang="en-US" sz="1600" b="1" dirty="0"/>
              <a:t>BGV: </a:t>
            </a:r>
            <a:r>
              <a:rPr lang="en-US" sz="1600" b="1" i="1" dirty="0"/>
              <a:t>N</a:t>
            </a:r>
            <a:r>
              <a:rPr lang="en-US" sz="1600" b="1" dirty="0"/>
              <a:t> and </a:t>
            </a:r>
            <a:r>
              <a:rPr lang="en-US" sz="1600" b="1" i="1" dirty="0"/>
              <a:t>Q</a:t>
            </a:r>
            <a:r>
              <a:rPr lang="en-US" sz="1600" b="1" dirty="0"/>
              <a:t> Choices</a:t>
            </a:r>
          </a:p>
          <a:p>
            <a:pPr>
              <a:lnSpc>
                <a:spcPct val="90000"/>
              </a:lnSpc>
              <a:buFont typeface="Wingdings" panose="05000000000000000000" pitchFamily="2" charset="2"/>
              <a:buChar char="Ø"/>
            </a:pPr>
            <a:r>
              <a:rPr lang="en-US" sz="1600" dirty="0"/>
              <a:t>Reference</a:t>
            </a:r>
          </a:p>
          <a:p>
            <a:pPr lvl="1">
              <a:lnSpc>
                <a:spcPct val="90000"/>
              </a:lnSpc>
              <a:buFont typeface="Wingdings" panose="05000000000000000000" pitchFamily="2" charset="2"/>
              <a:buChar char="Ø"/>
            </a:pPr>
            <a:r>
              <a:rPr lang="en-US" sz="1600" dirty="0">
                <a:solidFill>
                  <a:srgbClr val="FFFFFF"/>
                </a:solidFill>
              </a:rPr>
              <a:t>Ilia </a:t>
            </a:r>
            <a:r>
              <a:rPr lang="en-US" sz="1600" dirty="0" err="1">
                <a:solidFill>
                  <a:srgbClr val="FFFFFF"/>
                </a:solidFill>
              </a:rPr>
              <a:t>Iliashenko</a:t>
            </a:r>
            <a:r>
              <a:rPr lang="en-US" sz="1600" dirty="0">
                <a:solidFill>
                  <a:srgbClr val="FFFFFF"/>
                </a:solidFill>
              </a:rPr>
              <a:t>, Vincent </a:t>
            </a:r>
            <a:r>
              <a:rPr lang="en-US" sz="1600" dirty="0" err="1">
                <a:solidFill>
                  <a:srgbClr val="FFFFFF"/>
                </a:solidFill>
              </a:rPr>
              <a:t>Zucca</a:t>
            </a:r>
            <a:r>
              <a:rPr lang="en-US" sz="1600" dirty="0">
                <a:solidFill>
                  <a:srgbClr val="FFFFFF"/>
                </a:solidFill>
              </a:rPr>
              <a:t>. Faster homomorphic comparison operations for BGV and BFV. Proceedings on Privacy Enhancing Technologies, 2021, 2021 (3), pp.246-264. ff10.2478/popets-2021-0046ff. ffhal-03506798f</a:t>
            </a:r>
          </a:p>
        </p:txBody>
      </p:sp>
      <p:pic>
        <p:nvPicPr>
          <p:cNvPr id="7" name="Picture 6">
            <a:extLst>
              <a:ext uri="{FF2B5EF4-FFF2-40B4-BE49-F238E27FC236}">
                <a16:creationId xmlns:a16="http://schemas.microsoft.com/office/drawing/2014/main" id="{74F34492-26CC-3B32-4E70-1776A57E15A6}"/>
              </a:ext>
            </a:extLst>
          </p:cNvPr>
          <p:cNvPicPr>
            <a:picLocks noChangeAspect="1"/>
          </p:cNvPicPr>
          <p:nvPr/>
        </p:nvPicPr>
        <p:blipFill>
          <a:blip r:embed="rId2"/>
          <a:stretch>
            <a:fillRect/>
          </a:stretch>
        </p:blipFill>
        <p:spPr>
          <a:xfrm>
            <a:off x="6536054" y="133859"/>
            <a:ext cx="3600635" cy="4883401"/>
          </a:xfrm>
          <a:prstGeom prst="rect">
            <a:avLst/>
          </a:prstGeom>
        </p:spPr>
      </p:pic>
      <p:pic>
        <p:nvPicPr>
          <p:cNvPr id="9" name="Picture 8">
            <a:extLst>
              <a:ext uri="{FF2B5EF4-FFF2-40B4-BE49-F238E27FC236}">
                <a16:creationId xmlns:a16="http://schemas.microsoft.com/office/drawing/2014/main" id="{F6A1F58E-F497-0E55-C0BE-C799635C6ECE}"/>
              </a:ext>
            </a:extLst>
          </p:cNvPr>
          <p:cNvPicPr>
            <a:picLocks noChangeAspect="1"/>
          </p:cNvPicPr>
          <p:nvPr/>
        </p:nvPicPr>
        <p:blipFill>
          <a:blip r:embed="rId3"/>
          <a:stretch>
            <a:fillRect/>
          </a:stretch>
        </p:blipFill>
        <p:spPr>
          <a:xfrm>
            <a:off x="6529704" y="5183379"/>
            <a:ext cx="3606985" cy="1244664"/>
          </a:xfrm>
          <a:prstGeom prst="rect">
            <a:avLst/>
          </a:prstGeom>
        </p:spPr>
      </p:pic>
    </p:spTree>
    <p:extLst>
      <p:ext uri="{BB962C8B-B14F-4D97-AF65-F5344CB8AC3E}">
        <p14:creationId xmlns:p14="http://schemas.microsoft.com/office/powerpoint/2010/main" val="2746074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694C6-AEDA-38AC-D92C-A3FBD7F04EEF}"/>
              </a:ext>
            </a:extLst>
          </p:cNvPr>
          <p:cNvSpPr>
            <a:spLocks noGrp="1"/>
          </p:cNvSpPr>
          <p:nvPr>
            <p:ph type="title"/>
          </p:nvPr>
        </p:nvSpPr>
        <p:spPr>
          <a:xfrm>
            <a:off x="643466" y="786383"/>
            <a:ext cx="3517567" cy="2093975"/>
          </a:xfrm>
        </p:spPr>
        <p:txBody>
          <a:bodyPr anchor="b">
            <a:normAutofit/>
          </a:bodyPr>
          <a:lstStyle/>
          <a:p>
            <a:r>
              <a:rPr lang="en-US" sz="2800" dirty="0"/>
              <a:t>Faster homomorphic comparison operations for BGV and BFV (Pt 2)</a:t>
            </a:r>
          </a:p>
        </p:txBody>
      </p:sp>
      <p:sp>
        <p:nvSpPr>
          <p:cNvPr id="3" name="Content Placeholder 2">
            <a:extLst>
              <a:ext uri="{FF2B5EF4-FFF2-40B4-BE49-F238E27FC236}">
                <a16:creationId xmlns:a16="http://schemas.microsoft.com/office/drawing/2014/main" id="{6B46FCBA-C4CB-3350-97D8-08FC66224748}"/>
              </a:ext>
            </a:extLst>
          </p:cNvPr>
          <p:cNvSpPr>
            <a:spLocks noGrp="1"/>
          </p:cNvSpPr>
          <p:nvPr>
            <p:ph type="body" sz="half" idx="2"/>
          </p:nvPr>
        </p:nvSpPr>
        <p:spPr>
          <a:xfrm>
            <a:off x="643465" y="3043050"/>
            <a:ext cx="3517567" cy="3064505"/>
          </a:xfrm>
        </p:spPr>
        <p:txBody>
          <a:bodyPr>
            <a:normAutofit/>
          </a:bodyPr>
          <a:lstStyle/>
          <a:p>
            <a:pPr>
              <a:lnSpc>
                <a:spcPct val="90000"/>
              </a:lnSpc>
              <a:buFont typeface="Wingdings" panose="05000000000000000000" pitchFamily="2" charset="2"/>
              <a:buChar char="Ø"/>
            </a:pPr>
            <a:r>
              <a:rPr lang="en-US" sz="1600" b="1" dirty="0"/>
              <a:t>BGV: </a:t>
            </a:r>
            <a:r>
              <a:rPr lang="en-US" sz="1600" b="1" i="1" dirty="0"/>
              <a:t>N</a:t>
            </a:r>
            <a:r>
              <a:rPr lang="en-US" sz="1600" b="1" dirty="0"/>
              <a:t> and </a:t>
            </a:r>
            <a:r>
              <a:rPr lang="en-US" sz="1600" b="1" i="1" dirty="0"/>
              <a:t>Q</a:t>
            </a:r>
            <a:r>
              <a:rPr lang="en-US" sz="1600" b="1" dirty="0"/>
              <a:t> Choices</a:t>
            </a:r>
          </a:p>
          <a:p>
            <a:pPr>
              <a:lnSpc>
                <a:spcPct val="90000"/>
              </a:lnSpc>
              <a:buFont typeface="Wingdings" panose="05000000000000000000" pitchFamily="2" charset="2"/>
              <a:buChar char="Ø"/>
            </a:pPr>
            <a:r>
              <a:rPr lang="en-US" sz="1600" dirty="0"/>
              <a:t>Reference</a:t>
            </a:r>
          </a:p>
          <a:p>
            <a:pPr lvl="1">
              <a:lnSpc>
                <a:spcPct val="90000"/>
              </a:lnSpc>
              <a:buFont typeface="Wingdings" panose="05000000000000000000" pitchFamily="2" charset="2"/>
              <a:buChar char="Ø"/>
            </a:pPr>
            <a:r>
              <a:rPr lang="en-US" sz="1600" dirty="0">
                <a:solidFill>
                  <a:srgbClr val="FFFFFF"/>
                </a:solidFill>
              </a:rPr>
              <a:t>Ilia </a:t>
            </a:r>
            <a:r>
              <a:rPr lang="en-US" sz="1600" dirty="0" err="1">
                <a:solidFill>
                  <a:srgbClr val="FFFFFF"/>
                </a:solidFill>
              </a:rPr>
              <a:t>Iliashenko</a:t>
            </a:r>
            <a:r>
              <a:rPr lang="en-US" sz="1600" dirty="0">
                <a:solidFill>
                  <a:srgbClr val="FFFFFF"/>
                </a:solidFill>
              </a:rPr>
              <a:t>, Vincent </a:t>
            </a:r>
            <a:r>
              <a:rPr lang="en-US" sz="1600" dirty="0" err="1">
                <a:solidFill>
                  <a:srgbClr val="FFFFFF"/>
                </a:solidFill>
              </a:rPr>
              <a:t>Zucca</a:t>
            </a:r>
            <a:r>
              <a:rPr lang="en-US" sz="1600" dirty="0">
                <a:solidFill>
                  <a:srgbClr val="FFFFFF"/>
                </a:solidFill>
              </a:rPr>
              <a:t>. Faster homomorphic comparison operations for BGV and BFV. Proceedings on Privacy Enhancing Technologies, 2021, 2021 (3), pp.246-264. ff10.2478/popets-2021-0046ff. ffhal-03506798f</a:t>
            </a:r>
          </a:p>
        </p:txBody>
      </p:sp>
      <p:pic>
        <p:nvPicPr>
          <p:cNvPr id="11" name="Picture 10">
            <a:extLst>
              <a:ext uri="{FF2B5EF4-FFF2-40B4-BE49-F238E27FC236}">
                <a16:creationId xmlns:a16="http://schemas.microsoft.com/office/drawing/2014/main" id="{98CCA4EE-FC6B-BF21-3CB8-9C84D00E7D5F}"/>
              </a:ext>
            </a:extLst>
          </p:cNvPr>
          <p:cNvPicPr>
            <a:picLocks noChangeAspect="1"/>
          </p:cNvPicPr>
          <p:nvPr/>
        </p:nvPicPr>
        <p:blipFill>
          <a:blip r:embed="rId2"/>
          <a:stretch>
            <a:fillRect/>
          </a:stretch>
        </p:blipFill>
        <p:spPr>
          <a:xfrm>
            <a:off x="6677021" y="786383"/>
            <a:ext cx="3587934" cy="2552831"/>
          </a:xfrm>
          <a:prstGeom prst="rect">
            <a:avLst/>
          </a:prstGeom>
        </p:spPr>
      </p:pic>
      <p:pic>
        <p:nvPicPr>
          <p:cNvPr id="5" name="Picture 4">
            <a:extLst>
              <a:ext uri="{FF2B5EF4-FFF2-40B4-BE49-F238E27FC236}">
                <a16:creationId xmlns:a16="http://schemas.microsoft.com/office/drawing/2014/main" id="{0F1D4D66-F788-8808-40D1-9416B4877EB6}"/>
              </a:ext>
            </a:extLst>
          </p:cNvPr>
          <p:cNvPicPr>
            <a:picLocks noChangeAspect="1"/>
          </p:cNvPicPr>
          <p:nvPr/>
        </p:nvPicPr>
        <p:blipFill>
          <a:blip r:embed="rId3"/>
          <a:stretch>
            <a:fillRect/>
          </a:stretch>
        </p:blipFill>
        <p:spPr>
          <a:xfrm>
            <a:off x="6626218" y="3518786"/>
            <a:ext cx="3638737" cy="2552831"/>
          </a:xfrm>
          <a:prstGeom prst="rect">
            <a:avLst/>
          </a:prstGeom>
        </p:spPr>
      </p:pic>
    </p:spTree>
    <p:extLst>
      <p:ext uri="{BB962C8B-B14F-4D97-AF65-F5344CB8AC3E}">
        <p14:creationId xmlns:p14="http://schemas.microsoft.com/office/powerpoint/2010/main" val="303797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694C6-AEDA-38AC-D92C-A3FBD7F04EEF}"/>
              </a:ext>
            </a:extLst>
          </p:cNvPr>
          <p:cNvSpPr>
            <a:spLocks noGrp="1"/>
          </p:cNvSpPr>
          <p:nvPr>
            <p:ph type="title"/>
          </p:nvPr>
        </p:nvSpPr>
        <p:spPr>
          <a:xfrm>
            <a:off x="643466" y="786383"/>
            <a:ext cx="3517567" cy="2093975"/>
          </a:xfrm>
        </p:spPr>
        <p:txBody>
          <a:bodyPr anchor="b">
            <a:normAutofit/>
          </a:bodyPr>
          <a:lstStyle/>
          <a:p>
            <a:r>
              <a:rPr lang="en-US" sz="2800" dirty="0"/>
              <a:t>Faster homomorphic comparison operations for BGV and BFV (Pt 3)</a:t>
            </a:r>
          </a:p>
        </p:txBody>
      </p:sp>
      <p:sp>
        <p:nvSpPr>
          <p:cNvPr id="3" name="Content Placeholder 2">
            <a:extLst>
              <a:ext uri="{FF2B5EF4-FFF2-40B4-BE49-F238E27FC236}">
                <a16:creationId xmlns:a16="http://schemas.microsoft.com/office/drawing/2014/main" id="{6B46FCBA-C4CB-3350-97D8-08FC66224748}"/>
              </a:ext>
            </a:extLst>
          </p:cNvPr>
          <p:cNvSpPr>
            <a:spLocks noGrp="1"/>
          </p:cNvSpPr>
          <p:nvPr>
            <p:ph type="body" sz="half" idx="2"/>
          </p:nvPr>
        </p:nvSpPr>
        <p:spPr>
          <a:xfrm>
            <a:off x="643465" y="3043050"/>
            <a:ext cx="3517567" cy="3064505"/>
          </a:xfrm>
        </p:spPr>
        <p:txBody>
          <a:bodyPr>
            <a:normAutofit/>
          </a:bodyPr>
          <a:lstStyle/>
          <a:p>
            <a:pPr>
              <a:lnSpc>
                <a:spcPct val="90000"/>
              </a:lnSpc>
              <a:buFont typeface="Wingdings" panose="05000000000000000000" pitchFamily="2" charset="2"/>
              <a:buChar char="Ø"/>
            </a:pPr>
            <a:r>
              <a:rPr lang="en-US" sz="1600" b="1" dirty="0"/>
              <a:t>BGV: </a:t>
            </a:r>
            <a:r>
              <a:rPr lang="en-US" sz="1600" b="1" i="1" dirty="0"/>
              <a:t>N</a:t>
            </a:r>
            <a:r>
              <a:rPr lang="en-US" sz="1600" b="1" dirty="0"/>
              <a:t> and </a:t>
            </a:r>
            <a:r>
              <a:rPr lang="en-US" sz="1600" b="1" i="1" dirty="0"/>
              <a:t>Q</a:t>
            </a:r>
            <a:r>
              <a:rPr lang="en-US" sz="1600" b="1" dirty="0"/>
              <a:t> Choices</a:t>
            </a:r>
          </a:p>
          <a:p>
            <a:pPr>
              <a:lnSpc>
                <a:spcPct val="90000"/>
              </a:lnSpc>
              <a:buFont typeface="Wingdings" panose="05000000000000000000" pitchFamily="2" charset="2"/>
              <a:buChar char="Ø"/>
            </a:pPr>
            <a:r>
              <a:rPr lang="en-US" sz="1600" dirty="0"/>
              <a:t>Reference</a:t>
            </a:r>
          </a:p>
          <a:p>
            <a:pPr lvl="1">
              <a:lnSpc>
                <a:spcPct val="90000"/>
              </a:lnSpc>
              <a:buFont typeface="Wingdings" panose="05000000000000000000" pitchFamily="2" charset="2"/>
              <a:buChar char="Ø"/>
            </a:pPr>
            <a:r>
              <a:rPr lang="en-US" sz="1600" dirty="0">
                <a:solidFill>
                  <a:srgbClr val="FFFFFF"/>
                </a:solidFill>
              </a:rPr>
              <a:t>Ilia </a:t>
            </a:r>
            <a:r>
              <a:rPr lang="en-US" sz="1600" dirty="0" err="1">
                <a:solidFill>
                  <a:srgbClr val="FFFFFF"/>
                </a:solidFill>
              </a:rPr>
              <a:t>Iliashenko</a:t>
            </a:r>
            <a:r>
              <a:rPr lang="en-US" sz="1600" dirty="0">
                <a:solidFill>
                  <a:srgbClr val="FFFFFF"/>
                </a:solidFill>
              </a:rPr>
              <a:t>, Vincent </a:t>
            </a:r>
            <a:r>
              <a:rPr lang="en-US" sz="1600" dirty="0" err="1">
                <a:solidFill>
                  <a:srgbClr val="FFFFFF"/>
                </a:solidFill>
              </a:rPr>
              <a:t>Zucca</a:t>
            </a:r>
            <a:r>
              <a:rPr lang="en-US" sz="1600" dirty="0">
                <a:solidFill>
                  <a:srgbClr val="FFFFFF"/>
                </a:solidFill>
              </a:rPr>
              <a:t>. Faster homomorphic comparison operations for BGV and BFV. Proceedings on Privacy Enhancing Technologies, 2021, 2021 (3), pp.246-264. ff10.2478/popets-2021-0046ff. ffhal-03506798f</a:t>
            </a:r>
          </a:p>
        </p:txBody>
      </p:sp>
      <p:pic>
        <p:nvPicPr>
          <p:cNvPr id="15" name="Picture 14">
            <a:extLst>
              <a:ext uri="{FF2B5EF4-FFF2-40B4-BE49-F238E27FC236}">
                <a16:creationId xmlns:a16="http://schemas.microsoft.com/office/drawing/2014/main" id="{D705FB4E-D1F1-A0AB-9EAF-CAE587C6AD47}"/>
              </a:ext>
            </a:extLst>
          </p:cNvPr>
          <p:cNvPicPr>
            <a:picLocks noChangeAspect="1"/>
          </p:cNvPicPr>
          <p:nvPr/>
        </p:nvPicPr>
        <p:blipFill>
          <a:blip r:embed="rId2"/>
          <a:stretch>
            <a:fillRect/>
          </a:stretch>
        </p:blipFill>
        <p:spPr>
          <a:xfrm>
            <a:off x="5780007" y="1295326"/>
            <a:ext cx="5768527" cy="4502265"/>
          </a:xfrm>
          <a:prstGeom prst="rect">
            <a:avLst/>
          </a:prstGeom>
        </p:spPr>
      </p:pic>
    </p:spTree>
    <p:extLst>
      <p:ext uri="{BB962C8B-B14F-4D97-AF65-F5344CB8AC3E}">
        <p14:creationId xmlns:p14="http://schemas.microsoft.com/office/powerpoint/2010/main" val="1382132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A402F-932A-4E13-E316-8544D1F10927}"/>
              </a:ext>
            </a:extLst>
          </p:cNvPr>
          <p:cNvSpPr>
            <a:spLocks noGrp="1"/>
          </p:cNvSpPr>
          <p:nvPr>
            <p:ph type="title"/>
          </p:nvPr>
        </p:nvSpPr>
        <p:spPr>
          <a:xfrm>
            <a:off x="643466" y="786383"/>
            <a:ext cx="3517567" cy="2093975"/>
          </a:xfrm>
        </p:spPr>
        <p:txBody>
          <a:bodyPr anchor="b">
            <a:normAutofit/>
          </a:bodyPr>
          <a:lstStyle/>
          <a:p>
            <a:r>
              <a:rPr lang="en-US" sz="2800"/>
              <a:t>Optimization of Homomorphic Comparison Algorithm on RNS-CKKS Scheme</a:t>
            </a:r>
          </a:p>
        </p:txBody>
      </p:sp>
      <p:sp>
        <p:nvSpPr>
          <p:cNvPr id="3" name="Content Placeholder 2">
            <a:extLst>
              <a:ext uri="{FF2B5EF4-FFF2-40B4-BE49-F238E27FC236}">
                <a16:creationId xmlns:a16="http://schemas.microsoft.com/office/drawing/2014/main" id="{A1013DD0-392C-2502-ED27-48968D4125C4}"/>
              </a:ext>
            </a:extLst>
          </p:cNvPr>
          <p:cNvSpPr>
            <a:spLocks noGrp="1"/>
          </p:cNvSpPr>
          <p:nvPr>
            <p:ph idx="1"/>
          </p:nvPr>
        </p:nvSpPr>
        <p:spPr>
          <a:xfrm>
            <a:off x="5458984" y="812799"/>
            <a:ext cx="5928344" cy="5294757"/>
          </a:xfrm>
        </p:spPr>
        <p:txBody>
          <a:bodyPr>
            <a:normAutofit/>
          </a:bodyPr>
          <a:lstStyle/>
          <a:p>
            <a:pPr>
              <a:buFont typeface="Wingdings" panose="05000000000000000000" pitchFamily="2" charset="2"/>
              <a:buChar char="Ø"/>
            </a:pPr>
            <a:r>
              <a:rPr lang="en-US" dirty="0"/>
              <a:t>CKKS = (2</a:t>
            </a:r>
            <a:r>
              <a:rPr lang="en-US" baseline="30000" dirty="0"/>
              <a:t>16</a:t>
            </a:r>
            <a:r>
              <a:rPr lang="en-US" dirty="0"/>
              <a:t>, 2</a:t>
            </a:r>
            <a:r>
              <a:rPr lang="en-US" baseline="30000" dirty="0"/>
              <a:t>60</a:t>
            </a:r>
            <a:r>
              <a:rPr lang="en-US" dirty="0"/>
              <a:t>)</a:t>
            </a:r>
          </a:p>
        </p:txBody>
      </p:sp>
      <p:sp>
        <p:nvSpPr>
          <p:cNvPr id="8" name="Text Placeholder 3">
            <a:extLst>
              <a:ext uri="{FF2B5EF4-FFF2-40B4-BE49-F238E27FC236}">
                <a16:creationId xmlns:a16="http://schemas.microsoft.com/office/drawing/2014/main" id="{43D85C0B-E0F3-AA25-DF9C-5D0E0AA4C906}"/>
              </a:ext>
            </a:extLst>
          </p:cNvPr>
          <p:cNvSpPr>
            <a:spLocks noGrp="1"/>
          </p:cNvSpPr>
          <p:nvPr>
            <p:ph type="body" sz="half" idx="2"/>
          </p:nvPr>
        </p:nvSpPr>
        <p:spPr>
          <a:xfrm>
            <a:off x="643465" y="3043050"/>
            <a:ext cx="3517567" cy="3064505"/>
          </a:xfrm>
        </p:spPr>
        <p:txBody>
          <a:bodyPr>
            <a:normAutofit lnSpcReduction="10000"/>
          </a:bodyPr>
          <a:lstStyle/>
          <a:p>
            <a:pPr marL="285750" indent="-285750">
              <a:buFont typeface="Wingdings" panose="05000000000000000000" pitchFamily="2" charset="2"/>
              <a:buChar char="Ø"/>
            </a:pPr>
            <a:r>
              <a:rPr lang="en-US" sz="1600" b="1" dirty="0"/>
              <a:t>CKKS: </a:t>
            </a:r>
            <a:r>
              <a:rPr lang="en-US" sz="1600" b="1" i="1" dirty="0"/>
              <a:t>N</a:t>
            </a:r>
            <a:r>
              <a:rPr lang="en-US" sz="1600" b="1" dirty="0"/>
              <a:t> and </a:t>
            </a:r>
            <a:r>
              <a:rPr lang="en-US" sz="1600" b="1" i="1" dirty="0"/>
              <a:t>Q</a:t>
            </a:r>
            <a:r>
              <a:rPr lang="en-US" sz="1600" b="1" dirty="0"/>
              <a:t> Choice</a:t>
            </a:r>
          </a:p>
          <a:p>
            <a:pPr marL="285750" indent="-285750">
              <a:buFont typeface="Wingdings" panose="05000000000000000000" pitchFamily="2" charset="2"/>
              <a:buChar char="Ø"/>
            </a:pPr>
            <a:r>
              <a:rPr lang="en-US" sz="1600" dirty="0"/>
              <a:t>Reference</a:t>
            </a:r>
          </a:p>
          <a:p>
            <a:pPr marL="742950" lvl="1" indent="-285750">
              <a:buFont typeface="Wingdings" panose="05000000000000000000" pitchFamily="2" charset="2"/>
              <a:buChar char="Ø"/>
            </a:pPr>
            <a:r>
              <a:rPr lang="en-US" sz="1600" dirty="0">
                <a:solidFill>
                  <a:schemeClr val="bg1"/>
                </a:solidFill>
              </a:rPr>
              <a:t>E. Lee, J. -W. Lee, Y. -S. Kim and J. -S. No, "Optimization of Homomorphic Comparison Algorithm on RNS-CKKS Scheme," in IEEE Access, vol. 10, pp. 26163-26176, 2022, </a:t>
            </a:r>
            <a:r>
              <a:rPr lang="en-US" sz="1600" dirty="0" err="1">
                <a:solidFill>
                  <a:schemeClr val="bg1"/>
                </a:solidFill>
              </a:rPr>
              <a:t>doi</a:t>
            </a:r>
            <a:r>
              <a:rPr lang="en-US" sz="1600" dirty="0">
                <a:solidFill>
                  <a:schemeClr val="bg1"/>
                </a:solidFill>
              </a:rPr>
              <a:t>: 10.1109/ACCESS.2022.3155882.</a:t>
            </a:r>
          </a:p>
          <a:p>
            <a:pPr marL="742950" lvl="1"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073549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9EB3B-7348-DE35-A0E1-6F617BAC26B6}"/>
              </a:ext>
            </a:extLst>
          </p:cNvPr>
          <p:cNvSpPr>
            <a:spLocks noGrp="1"/>
          </p:cNvSpPr>
          <p:nvPr>
            <p:ph type="title"/>
          </p:nvPr>
        </p:nvSpPr>
        <p:spPr>
          <a:xfrm>
            <a:off x="52278" y="231212"/>
            <a:ext cx="4802750" cy="2435787"/>
          </a:xfrm>
        </p:spPr>
        <p:txBody>
          <a:bodyPr anchor="b">
            <a:normAutofit fontScale="90000"/>
          </a:bodyPr>
          <a:lstStyle/>
          <a:p>
            <a:r>
              <a:rPr lang="en-US" dirty="0"/>
              <a:t>BFV, CKKS, TFHE: Which One is the Best for a Secure Neural Network Evaluation in the Cloud?</a:t>
            </a:r>
          </a:p>
        </p:txBody>
      </p:sp>
      <p:sp>
        <p:nvSpPr>
          <p:cNvPr id="3" name="Content Placeholder 2">
            <a:extLst>
              <a:ext uri="{FF2B5EF4-FFF2-40B4-BE49-F238E27FC236}">
                <a16:creationId xmlns:a16="http://schemas.microsoft.com/office/drawing/2014/main" id="{9C7A200B-DB3D-6685-C202-76767537FDD1}"/>
              </a:ext>
            </a:extLst>
          </p:cNvPr>
          <p:cNvSpPr>
            <a:spLocks noGrp="1"/>
          </p:cNvSpPr>
          <p:nvPr>
            <p:ph type="body" sz="half" idx="2"/>
          </p:nvPr>
        </p:nvSpPr>
        <p:spPr>
          <a:xfrm>
            <a:off x="643465" y="3043051"/>
            <a:ext cx="3928535" cy="3042790"/>
          </a:xfrm>
        </p:spPr>
        <p:txBody>
          <a:bodyPr>
            <a:noAutofit/>
          </a:bodyPr>
          <a:lstStyle/>
          <a:p>
            <a:pPr>
              <a:buFont typeface="Wingdings" panose="05000000000000000000" pitchFamily="2" charset="2"/>
              <a:buChar char="Ø"/>
            </a:pPr>
            <a:r>
              <a:rPr lang="en-US" sz="1600" b="1" dirty="0"/>
              <a:t>CKKS &amp; TFHE: </a:t>
            </a:r>
            <a:r>
              <a:rPr lang="en-US" sz="1600" b="1" i="1" dirty="0"/>
              <a:t>N</a:t>
            </a:r>
            <a:r>
              <a:rPr lang="en-US" sz="1600" b="1" dirty="0"/>
              <a:t> and </a:t>
            </a:r>
            <a:r>
              <a:rPr lang="en-US" sz="1600" b="1" i="1" dirty="0"/>
              <a:t>Q</a:t>
            </a:r>
            <a:r>
              <a:rPr lang="en-US" sz="1600" b="1" dirty="0"/>
              <a:t> Choices</a:t>
            </a:r>
          </a:p>
          <a:p>
            <a:pPr>
              <a:buFont typeface="Wingdings" panose="05000000000000000000" pitchFamily="2" charset="2"/>
              <a:buChar char="Ø"/>
            </a:pPr>
            <a:r>
              <a:rPr lang="en-US" sz="1600" dirty="0">
                <a:solidFill>
                  <a:schemeClr val="bg1"/>
                </a:solidFill>
              </a:rPr>
              <a:t>References</a:t>
            </a:r>
          </a:p>
          <a:p>
            <a:pPr lvl="1">
              <a:buFont typeface="Wingdings" panose="05000000000000000000" pitchFamily="2" charset="2"/>
              <a:buChar char="Ø"/>
            </a:pPr>
            <a:r>
              <a:rPr lang="en-US" sz="1600" b="0" i="0" dirty="0" err="1">
                <a:solidFill>
                  <a:schemeClr val="bg1"/>
                </a:solidFill>
                <a:effectLst/>
                <a:latin typeface="-apple-system"/>
              </a:rPr>
              <a:t>Clet</a:t>
            </a:r>
            <a:r>
              <a:rPr lang="en-US" sz="1600" b="0" i="0" dirty="0">
                <a:solidFill>
                  <a:schemeClr val="bg1"/>
                </a:solidFill>
                <a:effectLst/>
                <a:latin typeface="-apple-system"/>
              </a:rPr>
              <a:t>, PE., Stan, O., Zuber, M. (2021). BFV, CKKS, TFHE: Which One is the Best for a Secure Neural Network Evaluation in the Cloud?. In: Zhou, J., </a:t>
            </a:r>
            <a:r>
              <a:rPr lang="en-US" sz="1600" b="0" i="1" dirty="0">
                <a:solidFill>
                  <a:schemeClr val="bg1"/>
                </a:solidFill>
                <a:effectLst/>
                <a:latin typeface="-apple-system"/>
              </a:rPr>
              <a:t>et al.</a:t>
            </a:r>
            <a:r>
              <a:rPr lang="en-US" sz="1600" b="0" i="0" dirty="0">
                <a:solidFill>
                  <a:schemeClr val="bg1"/>
                </a:solidFill>
                <a:effectLst/>
                <a:latin typeface="-apple-system"/>
              </a:rPr>
              <a:t> Applied Cryptography and Network Security Workshops. ACNS 2021. Lecture Notes in Computer Science(), vol 12809. Springer, Cham.</a:t>
            </a:r>
            <a:r>
              <a:rPr lang="en-US" sz="1600" dirty="0">
                <a:solidFill>
                  <a:schemeClr val="bg1"/>
                </a:solidFill>
                <a:latin typeface="-apple-system"/>
              </a:rPr>
              <a:t> </a:t>
            </a:r>
            <a:r>
              <a:rPr lang="en-US" sz="1600" b="0" i="0" dirty="0">
                <a:solidFill>
                  <a:schemeClr val="bg1"/>
                </a:solidFill>
                <a:effectLst/>
                <a:latin typeface="-apple-system"/>
              </a:rPr>
              <a:t>https://doi.org/10.1007/978-3-030-81645-2_16</a:t>
            </a:r>
            <a:endParaRPr lang="en-US" sz="1600" dirty="0">
              <a:solidFill>
                <a:schemeClr val="bg1"/>
              </a:solidFill>
            </a:endParaRPr>
          </a:p>
        </p:txBody>
      </p:sp>
      <p:sp>
        <p:nvSpPr>
          <p:cNvPr id="5" name="TextBox 4">
            <a:extLst>
              <a:ext uri="{FF2B5EF4-FFF2-40B4-BE49-F238E27FC236}">
                <a16:creationId xmlns:a16="http://schemas.microsoft.com/office/drawing/2014/main" id="{F7B0F3E3-36FA-4886-574B-DAFA58ADE162}"/>
              </a:ext>
            </a:extLst>
          </p:cNvPr>
          <p:cNvSpPr txBox="1"/>
          <p:nvPr/>
        </p:nvSpPr>
        <p:spPr>
          <a:xfrm>
            <a:off x="5791200" y="1331495"/>
            <a:ext cx="5454316" cy="646331"/>
          </a:xfrm>
          <a:prstGeom prst="rect">
            <a:avLst/>
          </a:prstGeom>
          <a:noFill/>
        </p:spPr>
        <p:txBody>
          <a:bodyPr wrap="square" rtlCol="0">
            <a:spAutoFit/>
          </a:bodyPr>
          <a:lstStyle/>
          <a:p>
            <a:r>
              <a:rPr lang="en-US" dirty="0"/>
              <a:t>CKKS: (N = 2^14, 2^280)</a:t>
            </a:r>
          </a:p>
          <a:p>
            <a:r>
              <a:rPr lang="en-US" dirty="0"/>
              <a:t>TFHE: (N = 2^10) </a:t>
            </a:r>
          </a:p>
        </p:txBody>
      </p:sp>
      <p:pic>
        <p:nvPicPr>
          <p:cNvPr id="7" name="Picture 6">
            <a:extLst>
              <a:ext uri="{FF2B5EF4-FFF2-40B4-BE49-F238E27FC236}">
                <a16:creationId xmlns:a16="http://schemas.microsoft.com/office/drawing/2014/main" id="{811D018F-A8EA-CE49-7C55-8BF354CADC70}"/>
              </a:ext>
            </a:extLst>
          </p:cNvPr>
          <p:cNvPicPr>
            <a:picLocks noChangeAspect="1"/>
          </p:cNvPicPr>
          <p:nvPr/>
        </p:nvPicPr>
        <p:blipFill>
          <a:blip r:embed="rId2"/>
          <a:stretch>
            <a:fillRect/>
          </a:stretch>
        </p:blipFill>
        <p:spPr>
          <a:xfrm>
            <a:off x="4855028" y="2666999"/>
            <a:ext cx="6946232" cy="1699505"/>
          </a:xfrm>
          <a:prstGeom prst="rect">
            <a:avLst/>
          </a:prstGeom>
        </p:spPr>
      </p:pic>
    </p:spTree>
    <p:extLst>
      <p:ext uri="{BB962C8B-B14F-4D97-AF65-F5344CB8AC3E}">
        <p14:creationId xmlns:p14="http://schemas.microsoft.com/office/powerpoint/2010/main" val="75708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9EB3B-7348-DE35-A0E1-6F617BAC26B6}"/>
              </a:ext>
            </a:extLst>
          </p:cNvPr>
          <p:cNvSpPr>
            <a:spLocks noGrp="1"/>
          </p:cNvSpPr>
          <p:nvPr>
            <p:ph type="title"/>
          </p:nvPr>
        </p:nvSpPr>
        <p:spPr>
          <a:xfrm>
            <a:off x="52278" y="231212"/>
            <a:ext cx="4802750" cy="2435787"/>
          </a:xfrm>
        </p:spPr>
        <p:txBody>
          <a:bodyPr anchor="b">
            <a:normAutofit fontScale="90000"/>
          </a:bodyPr>
          <a:lstStyle/>
          <a:p>
            <a:r>
              <a:rPr lang="en-US" dirty="0"/>
              <a:t>Privacy-Preserving Machine Learning with Fully Homomorphic Encryption for Deep Neural Network</a:t>
            </a:r>
          </a:p>
        </p:txBody>
      </p:sp>
      <p:sp>
        <p:nvSpPr>
          <p:cNvPr id="3" name="Content Placeholder 2">
            <a:extLst>
              <a:ext uri="{FF2B5EF4-FFF2-40B4-BE49-F238E27FC236}">
                <a16:creationId xmlns:a16="http://schemas.microsoft.com/office/drawing/2014/main" id="{9C7A200B-DB3D-6685-C202-76767537FDD1}"/>
              </a:ext>
            </a:extLst>
          </p:cNvPr>
          <p:cNvSpPr>
            <a:spLocks noGrp="1"/>
          </p:cNvSpPr>
          <p:nvPr>
            <p:ph type="body" sz="half" idx="2"/>
          </p:nvPr>
        </p:nvSpPr>
        <p:spPr>
          <a:xfrm>
            <a:off x="643465" y="3043050"/>
            <a:ext cx="3517567" cy="3064505"/>
          </a:xfrm>
        </p:spPr>
        <p:txBody>
          <a:bodyPr>
            <a:normAutofit/>
          </a:bodyPr>
          <a:lstStyle/>
          <a:p>
            <a:pPr>
              <a:buFont typeface="Wingdings" panose="05000000000000000000" pitchFamily="2" charset="2"/>
              <a:buChar char="Ø"/>
            </a:pPr>
            <a:r>
              <a:rPr lang="en-US" sz="1600" b="1" dirty="0"/>
              <a:t>BGV: </a:t>
            </a:r>
            <a:r>
              <a:rPr lang="en-US" sz="1600" b="1" i="1" dirty="0"/>
              <a:t>N</a:t>
            </a:r>
            <a:r>
              <a:rPr lang="en-US" sz="1600" b="1" dirty="0"/>
              <a:t> and </a:t>
            </a:r>
            <a:r>
              <a:rPr lang="en-US" sz="1600" b="1" i="1" dirty="0"/>
              <a:t>Q</a:t>
            </a:r>
            <a:r>
              <a:rPr lang="en-US" sz="1600" b="1" dirty="0"/>
              <a:t> Choice</a:t>
            </a:r>
          </a:p>
          <a:p>
            <a:pPr>
              <a:buFont typeface="Wingdings" panose="05000000000000000000" pitchFamily="2" charset="2"/>
              <a:buChar char="Ø"/>
            </a:pPr>
            <a:r>
              <a:rPr lang="en-US" sz="1600" dirty="0"/>
              <a:t>References</a:t>
            </a:r>
          </a:p>
          <a:p>
            <a:pPr lvl="1">
              <a:buFont typeface="Wingdings" panose="05000000000000000000" pitchFamily="2" charset="2"/>
              <a:buChar char="Ø"/>
            </a:pPr>
            <a:r>
              <a:rPr lang="en-US" sz="1600" dirty="0">
                <a:solidFill>
                  <a:srgbClr val="FFFFFF"/>
                </a:solidFill>
                <a:effectLst/>
              </a:rPr>
              <a:t>ArXiv:2106.07229v1 [</a:t>
            </a:r>
            <a:r>
              <a:rPr lang="en-US" sz="1600" dirty="0" err="1">
                <a:solidFill>
                  <a:srgbClr val="FFFFFF"/>
                </a:solidFill>
                <a:effectLst/>
              </a:rPr>
              <a:t>Cs.LG</a:t>
            </a:r>
            <a:r>
              <a:rPr lang="en-US" sz="1600" dirty="0">
                <a:solidFill>
                  <a:srgbClr val="FFFFFF"/>
                </a:solidFill>
                <a:effectLst/>
              </a:rPr>
              <a:t>] 14 Jun 2021, arxiv.org/pdf/2106.07229. Accessed 29 Oct. 2023</a:t>
            </a:r>
          </a:p>
        </p:txBody>
      </p:sp>
      <p:pic>
        <p:nvPicPr>
          <p:cNvPr id="4" name="Picture 3">
            <a:extLst>
              <a:ext uri="{FF2B5EF4-FFF2-40B4-BE49-F238E27FC236}">
                <a16:creationId xmlns:a16="http://schemas.microsoft.com/office/drawing/2014/main" id="{82DD17F4-A90A-797F-5BD4-E242F03550FB}"/>
              </a:ext>
            </a:extLst>
          </p:cNvPr>
          <p:cNvPicPr>
            <a:picLocks noChangeAspect="1"/>
          </p:cNvPicPr>
          <p:nvPr/>
        </p:nvPicPr>
        <p:blipFill>
          <a:blip r:embed="rId2"/>
          <a:stretch>
            <a:fillRect/>
          </a:stretch>
        </p:blipFill>
        <p:spPr>
          <a:xfrm>
            <a:off x="6096000" y="3073381"/>
            <a:ext cx="5296172" cy="711237"/>
          </a:xfrm>
          <a:prstGeom prst="rect">
            <a:avLst/>
          </a:prstGeom>
        </p:spPr>
      </p:pic>
    </p:spTree>
    <p:extLst>
      <p:ext uri="{BB962C8B-B14F-4D97-AF65-F5344CB8AC3E}">
        <p14:creationId xmlns:p14="http://schemas.microsoft.com/office/powerpoint/2010/main" val="784095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24AF2-BABD-3BE4-3AEF-62A21746D5CE}"/>
              </a:ext>
            </a:extLst>
          </p:cNvPr>
          <p:cNvSpPr>
            <a:spLocks noGrp="1"/>
          </p:cNvSpPr>
          <p:nvPr>
            <p:ph type="title"/>
          </p:nvPr>
        </p:nvSpPr>
        <p:spPr>
          <a:xfrm>
            <a:off x="643466" y="786383"/>
            <a:ext cx="3517567" cy="2093975"/>
          </a:xfrm>
        </p:spPr>
        <p:txBody>
          <a:bodyPr anchor="b">
            <a:normAutofit/>
          </a:bodyPr>
          <a:lstStyle/>
          <a:p>
            <a:r>
              <a:rPr lang="en-US" dirty="0"/>
              <a:t>Making RLWE FHE practical:</a:t>
            </a:r>
            <a:br>
              <a:rPr lang="en-US" dirty="0"/>
            </a:br>
            <a:r>
              <a:rPr lang="en-US" dirty="0"/>
              <a:t>CRT and NTT</a:t>
            </a:r>
          </a:p>
        </p:txBody>
      </p:sp>
      <p:sp>
        <p:nvSpPr>
          <p:cNvPr id="3" name="Content Placeholder 2">
            <a:extLst>
              <a:ext uri="{FF2B5EF4-FFF2-40B4-BE49-F238E27FC236}">
                <a16:creationId xmlns:a16="http://schemas.microsoft.com/office/drawing/2014/main" id="{8F818E20-0023-D712-A663-8198FBA0533A}"/>
              </a:ext>
            </a:extLst>
          </p:cNvPr>
          <p:cNvSpPr>
            <a:spLocks noGrp="1"/>
          </p:cNvSpPr>
          <p:nvPr>
            <p:ph idx="1"/>
          </p:nvPr>
        </p:nvSpPr>
        <p:spPr>
          <a:xfrm>
            <a:off x="5458984" y="812799"/>
            <a:ext cx="5928344" cy="5294757"/>
          </a:xfrm>
        </p:spPr>
        <p:txBody>
          <a:bodyPr>
            <a:normAutofit/>
          </a:bodyPr>
          <a:lstStyle/>
          <a:p>
            <a:pPr>
              <a:buFont typeface="Wingdings" panose="05000000000000000000" pitchFamily="2" charset="2"/>
              <a:buChar char="Ø"/>
            </a:pPr>
            <a:r>
              <a:rPr lang="en-US" dirty="0"/>
              <a:t>Q Choices = </a:t>
            </a:r>
            <a:r>
              <a:rPr lang="en-US" b="1" dirty="0"/>
              <a:t>2</a:t>
            </a:r>
            <a:r>
              <a:rPr lang="en-US" b="1" baseline="30000" dirty="0"/>
              <a:t>180 </a:t>
            </a:r>
            <a:r>
              <a:rPr lang="en-US" b="1" dirty="0"/>
              <a:t>, 2</a:t>
            </a:r>
            <a:r>
              <a:rPr lang="en-US" b="1" baseline="30000" dirty="0"/>
              <a:t>881</a:t>
            </a:r>
          </a:p>
          <a:p>
            <a:pPr>
              <a:buFont typeface="Wingdings" panose="05000000000000000000" pitchFamily="2" charset="2"/>
              <a:buChar char="Ø"/>
            </a:pPr>
            <a:endParaRPr lang="en-US" baseline="30000" dirty="0"/>
          </a:p>
        </p:txBody>
      </p:sp>
      <p:sp>
        <p:nvSpPr>
          <p:cNvPr id="8" name="Text Placeholder 3">
            <a:extLst>
              <a:ext uri="{FF2B5EF4-FFF2-40B4-BE49-F238E27FC236}">
                <a16:creationId xmlns:a16="http://schemas.microsoft.com/office/drawing/2014/main" id="{A7259827-57B7-FBCA-019F-C65E7C10B427}"/>
              </a:ext>
            </a:extLst>
          </p:cNvPr>
          <p:cNvSpPr>
            <a:spLocks noGrp="1"/>
          </p:cNvSpPr>
          <p:nvPr>
            <p:ph type="body" sz="half" idx="2"/>
          </p:nvPr>
        </p:nvSpPr>
        <p:spPr>
          <a:xfrm>
            <a:off x="643465" y="3043050"/>
            <a:ext cx="3517567" cy="3064505"/>
          </a:xfrm>
        </p:spPr>
        <p:txBody>
          <a:bodyPr>
            <a:normAutofit/>
          </a:bodyPr>
          <a:lstStyle/>
          <a:p>
            <a:pPr marL="285750" indent="-285750">
              <a:buFont typeface="Wingdings" panose="05000000000000000000" pitchFamily="2" charset="2"/>
              <a:buChar char="Ø"/>
            </a:pPr>
            <a:r>
              <a:rPr lang="en-US" sz="1600" dirty="0"/>
              <a:t>Reference:</a:t>
            </a:r>
          </a:p>
          <a:p>
            <a:pPr marL="742950" lvl="1" indent="-285750">
              <a:buFont typeface="Wingdings" panose="05000000000000000000" pitchFamily="2" charset="2"/>
              <a:buChar char="Ø"/>
            </a:pPr>
            <a:r>
              <a:rPr lang="en-US" sz="1600" dirty="0" err="1">
                <a:solidFill>
                  <a:schemeClr val="bg1"/>
                </a:solidFill>
              </a:rPr>
              <a:t>OpenFHE</a:t>
            </a:r>
            <a:r>
              <a:rPr lang="en-US" sz="1600" dirty="0">
                <a:solidFill>
                  <a:schemeClr val="bg1"/>
                </a:solidFill>
              </a:rPr>
              <a:t>: Open-Source Fully Homomorphic Encryption Library Accelerating Number Theoretic Transformations for Bootstrappable Homomorphic Encryption on GPUs</a:t>
            </a:r>
          </a:p>
        </p:txBody>
      </p:sp>
    </p:spTree>
    <p:extLst>
      <p:ext uri="{BB962C8B-B14F-4D97-AF65-F5344CB8AC3E}">
        <p14:creationId xmlns:p14="http://schemas.microsoft.com/office/powerpoint/2010/main" val="315714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951E2-D095-84A4-00B7-7EE52D5386B3}"/>
              </a:ext>
            </a:extLst>
          </p:cNvPr>
          <p:cNvSpPr>
            <a:spLocks noGrp="1"/>
          </p:cNvSpPr>
          <p:nvPr>
            <p:ph type="title"/>
          </p:nvPr>
        </p:nvSpPr>
        <p:spPr>
          <a:xfrm>
            <a:off x="643466" y="786383"/>
            <a:ext cx="3517567" cy="2093975"/>
          </a:xfrm>
        </p:spPr>
        <p:txBody>
          <a:bodyPr anchor="b">
            <a:normAutofit/>
          </a:bodyPr>
          <a:lstStyle/>
          <a:p>
            <a:r>
              <a:rPr lang="en-US" sz="2800"/>
              <a:t>F1: A Fast and Programmable Accelerator for Fully Homomorphic Encryption </a:t>
            </a:r>
          </a:p>
        </p:txBody>
      </p:sp>
      <p:pic>
        <p:nvPicPr>
          <p:cNvPr id="5" name="Picture 4" descr="A close up of text&#10;&#10;Description automatically generated">
            <a:extLst>
              <a:ext uri="{FF2B5EF4-FFF2-40B4-BE49-F238E27FC236}">
                <a16:creationId xmlns:a16="http://schemas.microsoft.com/office/drawing/2014/main" id="{CFE81D6A-E7BF-9A5D-C471-582E7F7EBDE1}"/>
              </a:ext>
            </a:extLst>
          </p:cNvPr>
          <p:cNvPicPr>
            <a:picLocks noChangeAspect="1"/>
          </p:cNvPicPr>
          <p:nvPr/>
        </p:nvPicPr>
        <p:blipFill>
          <a:blip r:embed="rId2"/>
          <a:stretch>
            <a:fillRect/>
          </a:stretch>
        </p:blipFill>
        <p:spPr>
          <a:xfrm>
            <a:off x="5458984" y="2519054"/>
            <a:ext cx="5928344" cy="1882247"/>
          </a:xfrm>
          <a:prstGeom prst="rect">
            <a:avLst/>
          </a:prstGeom>
          <a:noFill/>
        </p:spPr>
      </p:pic>
      <p:sp>
        <p:nvSpPr>
          <p:cNvPr id="3" name="Content Placeholder 2">
            <a:extLst>
              <a:ext uri="{FF2B5EF4-FFF2-40B4-BE49-F238E27FC236}">
                <a16:creationId xmlns:a16="http://schemas.microsoft.com/office/drawing/2014/main" id="{66B64773-023E-7CC6-F0C2-275A9D957105}"/>
              </a:ext>
            </a:extLst>
          </p:cNvPr>
          <p:cNvSpPr>
            <a:spLocks noGrp="1"/>
          </p:cNvSpPr>
          <p:nvPr>
            <p:ph type="body" sz="half" idx="2"/>
          </p:nvPr>
        </p:nvSpPr>
        <p:spPr>
          <a:xfrm>
            <a:off x="643465" y="3043050"/>
            <a:ext cx="3517567" cy="3064505"/>
          </a:xfrm>
        </p:spPr>
        <p:txBody>
          <a:bodyPr>
            <a:normAutofit/>
          </a:bodyPr>
          <a:lstStyle/>
          <a:p>
            <a:pPr>
              <a:buFont typeface="Wingdings" panose="05000000000000000000" pitchFamily="2" charset="2"/>
              <a:buChar char="Ø"/>
            </a:pPr>
            <a:r>
              <a:rPr lang="en-US" sz="1600" b="1" dirty="0"/>
              <a:t>BGV: N and Q Choices</a:t>
            </a:r>
          </a:p>
          <a:p>
            <a:pPr>
              <a:buFont typeface="Wingdings" panose="05000000000000000000" pitchFamily="2" charset="2"/>
              <a:buChar char="Ø"/>
            </a:pPr>
            <a:r>
              <a:rPr lang="en-US" sz="1600" dirty="0"/>
              <a:t>Reference</a:t>
            </a:r>
          </a:p>
          <a:p>
            <a:pPr lvl="1">
              <a:buFont typeface="Wingdings" panose="05000000000000000000" pitchFamily="2" charset="2"/>
              <a:buChar char="Ø"/>
            </a:pPr>
            <a:r>
              <a:rPr lang="en-US" sz="1600" i="1" dirty="0">
                <a:solidFill>
                  <a:srgbClr val="FFFFFF"/>
                </a:solidFill>
                <a:effectLst/>
              </a:rPr>
              <a:t>F1: A Fast and Programmable Accelerator for Fully Homomorphic ... - People</a:t>
            </a:r>
            <a:r>
              <a:rPr lang="en-US" sz="1600" dirty="0">
                <a:solidFill>
                  <a:srgbClr val="FFFFFF"/>
                </a:solidFill>
                <a:effectLst/>
              </a:rPr>
              <a:t>, people.csail.mit.edu/</a:t>
            </a:r>
            <a:r>
              <a:rPr lang="en-US" sz="1600" dirty="0" err="1">
                <a:solidFill>
                  <a:srgbClr val="FFFFFF"/>
                </a:solidFill>
                <a:effectLst/>
              </a:rPr>
              <a:t>devadas</a:t>
            </a:r>
            <a:r>
              <a:rPr lang="en-US" sz="1600" dirty="0">
                <a:solidFill>
                  <a:srgbClr val="FFFFFF"/>
                </a:solidFill>
                <a:effectLst/>
              </a:rPr>
              <a:t>/pubs/micro21_fhe.pdf. Accessed 16 Oct. 2023. </a:t>
            </a:r>
            <a:endParaRPr lang="en-US" sz="1600" dirty="0">
              <a:solidFill>
                <a:srgbClr val="FFFFFF"/>
              </a:solidFill>
            </a:endParaRPr>
          </a:p>
        </p:txBody>
      </p:sp>
      <p:sp>
        <p:nvSpPr>
          <p:cNvPr id="4" name="TextBox 3">
            <a:extLst>
              <a:ext uri="{FF2B5EF4-FFF2-40B4-BE49-F238E27FC236}">
                <a16:creationId xmlns:a16="http://schemas.microsoft.com/office/drawing/2014/main" id="{F208D5B2-20EE-FE41-9ABE-54364C9EB37A}"/>
              </a:ext>
            </a:extLst>
          </p:cNvPr>
          <p:cNvSpPr txBox="1"/>
          <p:nvPr/>
        </p:nvSpPr>
        <p:spPr>
          <a:xfrm>
            <a:off x="5458984" y="1656080"/>
            <a:ext cx="5849096" cy="369332"/>
          </a:xfrm>
          <a:prstGeom prst="rect">
            <a:avLst/>
          </a:prstGeom>
          <a:noFill/>
        </p:spPr>
        <p:txBody>
          <a:bodyPr wrap="square" rtlCol="0">
            <a:spAutoFit/>
          </a:bodyPr>
          <a:lstStyle/>
          <a:p>
            <a:r>
              <a:rPr lang="en-US"/>
              <a:t>BGV </a:t>
            </a:r>
            <a:r>
              <a:rPr lang="en-US" dirty="0"/>
              <a:t>= (2</a:t>
            </a:r>
            <a:r>
              <a:rPr lang="en-US" baseline="30000" dirty="0"/>
              <a:t>14</a:t>
            </a:r>
            <a:r>
              <a:rPr lang="en-US" dirty="0"/>
              <a:t>, 2</a:t>
            </a:r>
            <a:r>
              <a:rPr lang="en-US" baseline="30000" dirty="0"/>
              <a:t>512</a:t>
            </a:r>
            <a:r>
              <a:rPr lang="en-US" dirty="0"/>
              <a:t>)</a:t>
            </a:r>
          </a:p>
        </p:txBody>
      </p:sp>
    </p:spTree>
    <p:extLst>
      <p:ext uri="{BB962C8B-B14F-4D97-AF65-F5344CB8AC3E}">
        <p14:creationId xmlns:p14="http://schemas.microsoft.com/office/powerpoint/2010/main" val="3499056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C032-6E71-6305-6D88-C67168837A59}"/>
              </a:ext>
            </a:extLst>
          </p:cNvPr>
          <p:cNvSpPr>
            <a:spLocks noGrp="1"/>
          </p:cNvSpPr>
          <p:nvPr>
            <p:ph type="title"/>
          </p:nvPr>
        </p:nvSpPr>
        <p:spPr/>
        <p:txBody>
          <a:bodyPr/>
          <a:lstStyle/>
          <a:p>
            <a:r>
              <a:rPr lang="en-US" dirty="0"/>
              <a:t>Motivations for </a:t>
            </a:r>
            <a:r>
              <a:rPr lang="en-US" i="1" dirty="0"/>
              <a:t>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7CB412-DF52-F619-2907-7C685ACFB2EA}"/>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Security</a:t>
                </a:r>
              </a:p>
              <a:p>
                <a:pPr lvl="1">
                  <a:buFont typeface="Wingdings" panose="05000000000000000000" pitchFamily="2" charset="2"/>
                  <a:buChar char="Ø"/>
                </a:pPr>
                <a:r>
                  <a:rPr lang="en-US" dirty="0"/>
                  <a:t>Larger N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t> Higher Security</a:t>
                </a:r>
              </a:p>
              <a:p>
                <a:pPr lvl="1">
                  <a:buFont typeface="Wingdings" panose="05000000000000000000" pitchFamily="2" charset="2"/>
                  <a:buChar char="Ø"/>
                </a:pPr>
                <a:r>
                  <a:rPr lang="en-US" dirty="0"/>
                  <a:t>Larger N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t> Increased Computations</a:t>
                </a:r>
              </a:p>
              <a:p>
                <a:pPr>
                  <a:buFont typeface="Wingdings" panose="05000000000000000000" pitchFamily="2" charset="2"/>
                  <a:buChar char="Ø"/>
                </a:pPr>
                <a:r>
                  <a:rPr lang="en-US" dirty="0"/>
                  <a:t>Efficiency</a:t>
                </a:r>
              </a:p>
              <a:p>
                <a:pPr lvl="1">
                  <a:buFont typeface="Wingdings" panose="05000000000000000000" pitchFamily="2" charset="2"/>
                  <a:buChar char="Ø"/>
                </a:pPr>
                <a:r>
                  <a:rPr lang="en-US" dirty="0"/>
                  <a:t>Smaller N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t> More Efficient Operations</a:t>
                </a:r>
              </a:p>
              <a:p>
                <a:pPr lvl="1">
                  <a:buFont typeface="Wingdings" panose="05000000000000000000" pitchFamily="2" charset="2"/>
                  <a:buChar char="Ø"/>
                </a:pPr>
                <a:r>
                  <a:rPr lang="en-US" dirty="0"/>
                  <a:t>Smaller N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t> Decreases Security Levels</a:t>
                </a:r>
              </a:p>
              <a:p>
                <a:pPr>
                  <a:buFont typeface="Wingdings" panose="05000000000000000000" pitchFamily="2" charset="2"/>
                  <a:buChar char="Ø"/>
                </a:pPr>
                <a:r>
                  <a:rPr lang="en-US" dirty="0"/>
                  <a:t>Noise Levels</a:t>
                </a:r>
              </a:p>
              <a:p>
                <a:pPr lvl="1">
                  <a:buFont typeface="Wingdings" panose="05000000000000000000" pitchFamily="2" charset="2"/>
                  <a:buChar char="Ø"/>
                </a:pPr>
                <a:r>
                  <a:rPr lang="en-US" dirty="0"/>
                  <a:t>Larger N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t> Decreases noise buildup</a:t>
                </a:r>
              </a:p>
              <a:p>
                <a:pPr lvl="1">
                  <a:buFont typeface="Wingdings" panose="05000000000000000000" pitchFamily="2" charset="2"/>
                  <a:buChar char="Ø"/>
                </a:pPr>
                <a:r>
                  <a:rPr lang="en-US" dirty="0"/>
                  <a:t>Larger N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t> Requires more resources to manage</a:t>
                </a:r>
              </a:p>
              <a:p>
                <a:pPr>
                  <a:buFont typeface="Wingdings" panose="05000000000000000000" pitchFamily="2" charset="2"/>
                  <a:buChar char="Ø"/>
                </a:pPr>
                <a:r>
                  <a:rPr lang="en-US" dirty="0"/>
                  <a:t>Practicality of Use</a:t>
                </a:r>
              </a:p>
              <a:p>
                <a:pPr lvl="1">
                  <a:buFont typeface="Wingdings" panose="05000000000000000000" pitchFamily="2" charset="2"/>
                  <a:buChar char="Ø"/>
                </a:pPr>
                <a:r>
                  <a:rPr lang="en-US" dirty="0"/>
                  <a:t>Consider available computational power, the size of the plaintext data, and desired level of security</a:t>
                </a:r>
              </a:p>
            </p:txBody>
          </p:sp>
        </mc:Choice>
        <mc:Fallback xmlns="">
          <p:sp>
            <p:nvSpPr>
              <p:cNvPr id="3" name="Content Placeholder 2">
                <a:extLst>
                  <a:ext uri="{FF2B5EF4-FFF2-40B4-BE49-F238E27FC236}">
                    <a16:creationId xmlns:a16="http://schemas.microsoft.com/office/drawing/2014/main" id="{307CB412-DF52-F619-2907-7C685ACFB2EA}"/>
                  </a:ext>
                </a:extLst>
              </p:cNvPr>
              <p:cNvSpPr>
                <a:spLocks noGrp="1" noRot="1" noChangeAspect="1" noMove="1" noResize="1" noEditPoints="1" noAdjustHandles="1" noChangeArrowheads="1" noChangeShapeType="1" noTextEdit="1"/>
              </p:cNvSpPr>
              <p:nvPr>
                <p:ph idx="1"/>
              </p:nvPr>
            </p:nvSpPr>
            <p:spPr>
              <a:blipFill>
                <a:blip r:embed="rId2"/>
                <a:stretch>
                  <a:fillRect l="-1273" t="-162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103508FD-0624-E22E-28D2-1B493EC2D925}"/>
              </a:ext>
            </a:extLst>
          </p:cNvPr>
          <p:cNvPicPr>
            <a:picLocks noChangeAspect="1"/>
          </p:cNvPicPr>
          <p:nvPr/>
        </p:nvPicPr>
        <p:blipFill>
          <a:blip r:embed="rId3"/>
          <a:stretch>
            <a:fillRect/>
          </a:stretch>
        </p:blipFill>
        <p:spPr>
          <a:xfrm>
            <a:off x="5477475" y="3010440"/>
            <a:ext cx="5962685" cy="11145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53173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34D88-839D-A761-DA39-5F221ECA5A12}"/>
              </a:ext>
            </a:extLst>
          </p:cNvPr>
          <p:cNvSpPr>
            <a:spLocks noGrp="1"/>
          </p:cNvSpPr>
          <p:nvPr>
            <p:ph type="title"/>
          </p:nvPr>
        </p:nvSpPr>
        <p:spPr/>
        <p:txBody>
          <a:bodyPr/>
          <a:lstStyle/>
          <a:p>
            <a:pPr algn="ctr"/>
            <a:r>
              <a:rPr lang="en-US" dirty="0"/>
              <a:t>BGV Choice Analysis</a:t>
            </a:r>
          </a:p>
        </p:txBody>
      </p:sp>
      <p:graphicFrame>
        <p:nvGraphicFramePr>
          <p:cNvPr id="6" name="Content Placeholder 5">
            <a:extLst>
              <a:ext uri="{FF2B5EF4-FFF2-40B4-BE49-F238E27FC236}">
                <a16:creationId xmlns:a16="http://schemas.microsoft.com/office/drawing/2014/main" id="{6B85D4BE-80E4-39A1-908A-CD55FA854275}"/>
              </a:ext>
            </a:extLst>
          </p:cNvPr>
          <p:cNvGraphicFramePr>
            <a:graphicFrameLocks noGrp="1"/>
          </p:cNvGraphicFramePr>
          <p:nvPr>
            <p:ph idx="1"/>
          </p:nvPr>
        </p:nvGraphicFramePr>
        <p:xfrm>
          <a:off x="1096963" y="2108200"/>
          <a:ext cx="10058400" cy="37607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39966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34D88-839D-A761-DA39-5F221ECA5A12}"/>
              </a:ext>
            </a:extLst>
          </p:cNvPr>
          <p:cNvSpPr>
            <a:spLocks noGrp="1"/>
          </p:cNvSpPr>
          <p:nvPr>
            <p:ph type="title"/>
          </p:nvPr>
        </p:nvSpPr>
        <p:spPr/>
        <p:txBody>
          <a:bodyPr/>
          <a:lstStyle/>
          <a:p>
            <a:pPr algn="ctr"/>
            <a:r>
              <a:rPr lang="en-US" dirty="0"/>
              <a:t>CKKS Choice Analysis</a:t>
            </a:r>
          </a:p>
        </p:txBody>
      </p:sp>
      <p:graphicFrame>
        <p:nvGraphicFramePr>
          <p:cNvPr id="5" name="Content Placeholder 4">
            <a:extLst>
              <a:ext uri="{FF2B5EF4-FFF2-40B4-BE49-F238E27FC236}">
                <a16:creationId xmlns:a16="http://schemas.microsoft.com/office/drawing/2014/main" id="{F55705D6-13E1-48E3-8DA0-D7C6B4E9252F}"/>
              </a:ext>
            </a:extLst>
          </p:cNvPr>
          <p:cNvGraphicFramePr>
            <a:graphicFrameLocks noGrp="1"/>
          </p:cNvGraphicFramePr>
          <p:nvPr>
            <p:ph idx="1"/>
          </p:nvPr>
        </p:nvGraphicFramePr>
        <p:xfrm>
          <a:off x="1096963" y="2108200"/>
          <a:ext cx="10058400" cy="37607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16437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CCD90-2575-31B3-0546-51A35E5C5C2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954AF939-41B9-B408-A44F-E128C9D3C9A1}"/>
              </a:ext>
            </a:extLst>
          </p:cNvPr>
          <p:cNvSpPr>
            <a:spLocks noGrp="1"/>
          </p:cNvSpPr>
          <p:nvPr>
            <p:ph idx="1"/>
          </p:nvPr>
        </p:nvSpPr>
        <p:spPr/>
        <p:txBody>
          <a:bodyPr/>
          <a:lstStyle/>
          <a:p>
            <a:r>
              <a:rPr lang="en-US" dirty="0"/>
              <a:t>321-603-9123</a:t>
            </a:r>
          </a:p>
          <a:p>
            <a:r>
              <a:rPr lang="en-US"/>
              <a:t>fr015568@ucf.edu</a:t>
            </a:r>
          </a:p>
        </p:txBody>
      </p:sp>
    </p:spTree>
    <p:extLst>
      <p:ext uri="{BB962C8B-B14F-4D97-AF65-F5344CB8AC3E}">
        <p14:creationId xmlns:p14="http://schemas.microsoft.com/office/powerpoint/2010/main" val="3236554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999A5-0794-F562-B75A-6862B182E429}"/>
              </a:ext>
            </a:extLst>
          </p:cNvPr>
          <p:cNvSpPr>
            <a:spLocks noGrp="1"/>
          </p:cNvSpPr>
          <p:nvPr>
            <p:ph type="title"/>
          </p:nvPr>
        </p:nvSpPr>
        <p:spPr/>
        <p:txBody>
          <a:bodyPr/>
          <a:lstStyle/>
          <a:p>
            <a:r>
              <a:rPr lang="en-US" dirty="0"/>
              <a:t>Motivations for </a:t>
            </a:r>
            <a:r>
              <a:rPr lang="en-US" i="1" dirty="0"/>
              <a:t>Q</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0A2B01-7F7A-A106-B13B-B9E9C9C23510}"/>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Security</a:t>
                </a:r>
              </a:p>
              <a:p>
                <a:pPr lvl="1">
                  <a:buFont typeface="Wingdings" panose="05000000000000000000" pitchFamily="2" charset="2"/>
                  <a:buChar char="Ø"/>
                </a:pPr>
                <a:r>
                  <a:rPr lang="en-US" dirty="0"/>
                  <a:t>Sufficiently large to provide accurate security.</a:t>
                </a:r>
              </a:p>
              <a:p>
                <a:pPr>
                  <a:buFont typeface="Wingdings" panose="05000000000000000000" pitchFamily="2" charset="2"/>
                  <a:buChar char="Ø"/>
                </a:pPr>
                <a:r>
                  <a:rPr lang="en-US" dirty="0"/>
                  <a:t>Noise Tolerance</a:t>
                </a:r>
              </a:p>
              <a:p>
                <a:pPr lvl="1">
                  <a:buFont typeface="Wingdings" panose="05000000000000000000" pitchFamily="2" charset="2"/>
                  <a:buChar char="Ø"/>
                </a:pPr>
                <a:r>
                  <a:rPr lang="en-US" b="0" i="0" dirty="0">
                    <a:solidFill>
                      <a:srgbClr val="374151"/>
                    </a:solidFill>
                    <a:effectLst/>
                    <a:latin typeface="Söhne"/>
                  </a:rPr>
                  <a:t>A larger Q provides more headroom for carrying out</a:t>
                </a:r>
              </a:p>
              <a:p>
                <a:pPr marL="201168" lvl="1" indent="0">
                  <a:buNone/>
                </a:pPr>
                <a:r>
                  <a:rPr lang="en-US" dirty="0">
                    <a:solidFill>
                      <a:srgbClr val="374151"/>
                    </a:solidFill>
                    <a:latin typeface="Söhne"/>
                  </a:rPr>
                  <a:t>    </a:t>
                </a:r>
                <a:r>
                  <a:rPr lang="en-US" b="0" i="0" dirty="0">
                    <a:solidFill>
                      <a:srgbClr val="374151"/>
                    </a:solidFill>
                    <a:effectLst/>
                    <a:latin typeface="Söhne"/>
                  </a:rPr>
                  <a:t>homomorphic</a:t>
                </a:r>
                <a:r>
                  <a:rPr lang="en-US" dirty="0">
                    <a:solidFill>
                      <a:srgbClr val="374151"/>
                    </a:solidFill>
                    <a:latin typeface="Söhne"/>
                  </a:rPr>
                  <a:t> </a:t>
                </a:r>
                <a:r>
                  <a:rPr lang="en-US" b="0" i="0" dirty="0">
                    <a:solidFill>
                      <a:srgbClr val="374151"/>
                    </a:solidFill>
                    <a:effectLst/>
                    <a:latin typeface="Söhne"/>
                  </a:rPr>
                  <a:t>computations without exceeding the </a:t>
                </a:r>
              </a:p>
              <a:p>
                <a:pPr marL="201168" lvl="1" indent="0">
                  <a:buNone/>
                </a:pPr>
                <a:r>
                  <a:rPr lang="en-US" b="0" i="0" dirty="0">
                    <a:solidFill>
                      <a:srgbClr val="374151"/>
                    </a:solidFill>
                    <a:effectLst/>
                    <a:latin typeface="Söhne"/>
                  </a:rPr>
                  <a:t>    noise threshold.</a:t>
                </a:r>
                <a:endParaRPr lang="en-US" dirty="0"/>
              </a:p>
              <a:p>
                <a:pPr>
                  <a:buFont typeface="Wingdings" panose="05000000000000000000" pitchFamily="2" charset="2"/>
                  <a:buChar char="Ø"/>
                </a:pPr>
                <a:r>
                  <a:rPr lang="en-US" dirty="0"/>
                  <a:t>Performance</a:t>
                </a:r>
              </a:p>
              <a:p>
                <a:pPr lvl="1">
                  <a:buFont typeface="Wingdings" panose="05000000000000000000" pitchFamily="2" charset="2"/>
                  <a:buChar char="Ø"/>
                </a:pPr>
                <a:r>
                  <a:rPr lang="en-US" dirty="0"/>
                  <a:t>Larger Q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t> Slower Computations</a:t>
                </a:r>
              </a:p>
              <a:p>
                <a:pPr lvl="1">
                  <a:buFont typeface="Wingdings" panose="05000000000000000000" pitchFamily="2" charset="2"/>
                  <a:buChar char="Ø"/>
                </a:pPr>
                <a:r>
                  <a:rPr lang="en-US" dirty="0"/>
                  <a:t>Smaller Q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t> More Efficient, Lower Security</a:t>
                </a:r>
              </a:p>
              <a:p>
                <a:pPr>
                  <a:buFont typeface="Wingdings" panose="05000000000000000000" pitchFamily="2" charset="2"/>
                  <a:buChar char="Ø"/>
                </a:pPr>
                <a:r>
                  <a:rPr lang="en-US" b="0" i="0" dirty="0">
                    <a:solidFill>
                      <a:srgbClr val="374151"/>
                    </a:solidFill>
                    <a:effectLst/>
                    <a:latin typeface="Söhne"/>
                  </a:rPr>
                  <a:t>Key Generation and Management</a:t>
                </a:r>
              </a:p>
              <a:p>
                <a:pPr lvl="1">
                  <a:buFont typeface="Wingdings" panose="05000000000000000000" pitchFamily="2" charset="2"/>
                  <a:buChar char="Ø"/>
                </a:pPr>
                <a:r>
                  <a:rPr lang="en-US" b="0" i="0" dirty="0">
                    <a:solidFill>
                      <a:srgbClr val="374151"/>
                    </a:solidFill>
                    <a:effectLst/>
                    <a:latin typeface="Söhne"/>
                  </a:rPr>
                  <a:t>The Q  size impacts key generation process and the size of public &amp; secret keys. A larger Q generally leads to larger keys, which can be more challenging to manage and transmit securely.</a:t>
                </a:r>
                <a:endParaRPr lang="en-US" dirty="0"/>
              </a:p>
            </p:txBody>
          </p:sp>
        </mc:Choice>
        <mc:Fallback xmlns="">
          <p:sp>
            <p:nvSpPr>
              <p:cNvPr id="3" name="Content Placeholder 2">
                <a:extLst>
                  <a:ext uri="{FF2B5EF4-FFF2-40B4-BE49-F238E27FC236}">
                    <a16:creationId xmlns:a16="http://schemas.microsoft.com/office/drawing/2014/main" id="{330A2B01-7F7A-A106-B13B-B9E9C9C23510}"/>
                  </a:ext>
                </a:extLst>
              </p:cNvPr>
              <p:cNvSpPr>
                <a:spLocks noGrp="1" noRot="1" noChangeAspect="1" noMove="1" noResize="1" noEditPoints="1" noAdjustHandles="1" noChangeArrowheads="1" noChangeShapeType="1" noTextEdit="1"/>
              </p:cNvSpPr>
              <p:nvPr>
                <p:ph idx="1"/>
              </p:nvPr>
            </p:nvSpPr>
            <p:spPr>
              <a:blipFill>
                <a:blip r:embed="rId2"/>
                <a:stretch>
                  <a:fillRect l="-1273" t="-1621" b="-162"/>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DF90AED9-B076-39A8-1DB1-940E1651D401}"/>
              </a:ext>
            </a:extLst>
          </p:cNvPr>
          <p:cNvPicPr>
            <a:picLocks noChangeAspect="1"/>
          </p:cNvPicPr>
          <p:nvPr/>
        </p:nvPicPr>
        <p:blipFill>
          <a:blip r:embed="rId3"/>
          <a:stretch>
            <a:fillRect/>
          </a:stretch>
        </p:blipFill>
        <p:spPr>
          <a:xfrm>
            <a:off x="5948680" y="2795629"/>
            <a:ext cx="5962685" cy="11145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14116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E22E2-1E00-705B-985E-9C26BD72F453}"/>
              </a:ext>
            </a:extLst>
          </p:cNvPr>
          <p:cNvSpPr>
            <a:spLocks noGrp="1"/>
          </p:cNvSpPr>
          <p:nvPr>
            <p:ph type="title"/>
          </p:nvPr>
        </p:nvSpPr>
        <p:spPr>
          <a:xfrm>
            <a:off x="643466" y="786383"/>
            <a:ext cx="3517567" cy="2093975"/>
          </a:xfrm>
        </p:spPr>
        <p:txBody>
          <a:bodyPr anchor="b">
            <a:normAutofit/>
          </a:bodyPr>
          <a:lstStyle/>
          <a:p>
            <a:r>
              <a:rPr lang="en-US" dirty="0"/>
              <a:t>Q-Value Considerations for all Schemes</a:t>
            </a:r>
          </a:p>
        </p:txBody>
      </p:sp>
      <p:sp>
        <p:nvSpPr>
          <p:cNvPr id="21" name="Content Placeholder 2">
            <a:extLst>
              <a:ext uri="{FF2B5EF4-FFF2-40B4-BE49-F238E27FC236}">
                <a16:creationId xmlns:a16="http://schemas.microsoft.com/office/drawing/2014/main" id="{A3C3A240-FB40-C186-5D69-01B51FB2876D}"/>
              </a:ext>
            </a:extLst>
          </p:cNvPr>
          <p:cNvSpPr>
            <a:spLocks noGrp="1"/>
          </p:cNvSpPr>
          <p:nvPr>
            <p:ph idx="1"/>
          </p:nvPr>
        </p:nvSpPr>
        <p:spPr>
          <a:xfrm>
            <a:off x="5458984" y="812799"/>
            <a:ext cx="5928344" cy="5294757"/>
          </a:xfrm>
        </p:spPr>
        <p:txBody>
          <a:bodyPr>
            <a:normAutofit/>
          </a:bodyPr>
          <a:lstStyle/>
          <a:p>
            <a:pPr>
              <a:buFont typeface="Wingdings" panose="05000000000000000000" pitchFamily="2" charset="2"/>
              <a:buChar char="Ø"/>
            </a:pPr>
            <a:r>
              <a:rPr lang="en-US" dirty="0"/>
              <a:t>The noise grows as encrypted computations are performed, and the main functional parameter in all these schemes, the ciphertext modulus Q, needs to be large enough to accommodate the noise growth, or a special bootstrapping procedure may be used to reset the noise and keep the value of Q relatively small.</a:t>
            </a:r>
          </a:p>
          <a:p>
            <a:pPr>
              <a:buFont typeface="Wingdings" panose="05000000000000000000" pitchFamily="2" charset="2"/>
              <a:buChar char="Ø"/>
            </a:pPr>
            <a:r>
              <a:rPr lang="en-US" dirty="0"/>
              <a:t>In the case of BGV-like schemes, such as BGV, BFV, and CKKS, the ciphertext modulus Q is often much larger than the standard machine word size of 64 bits.</a:t>
            </a:r>
          </a:p>
          <a:p>
            <a:pPr>
              <a:buFont typeface="Wingdings" panose="05000000000000000000" pitchFamily="2" charset="2"/>
              <a:buChar char="Ø"/>
            </a:pPr>
            <a:r>
              <a:rPr lang="en-US" dirty="0"/>
              <a:t>Q is a prime number with hundreds or even thousands of bits that relate directly to the HE</a:t>
            </a:r>
          </a:p>
        </p:txBody>
      </p:sp>
      <p:sp>
        <p:nvSpPr>
          <p:cNvPr id="22" name="Text Placeholder 3">
            <a:extLst>
              <a:ext uri="{FF2B5EF4-FFF2-40B4-BE49-F238E27FC236}">
                <a16:creationId xmlns:a16="http://schemas.microsoft.com/office/drawing/2014/main" id="{BCEE2EAE-4175-C7C9-E9FC-6A565C7955C6}"/>
              </a:ext>
            </a:extLst>
          </p:cNvPr>
          <p:cNvSpPr>
            <a:spLocks noGrp="1"/>
          </p:cNvSpPr>
          <p:nvPr>
            <p:ph type="body" sz="half" idx="2"/>
          </p:nvPr>
        </p:nvSpPr>
        <p:spPr>
          <a:xfrm>
            <a:off x="643465" y="3043050"/>
            <a:ext cx="3517567" cy="3064505"/>
          </a:xfrm>
        </p:spPr>
        <p:txBody>
          <a:bodyPr>
            <a:noAutofit/>
          </a:bodyPr>
          <a:lstStyle/>
          <a:p>
            <a:pPr marL="285750" indent="-285750">
              <a:buFont typeface="Wingdings" panose="05000000000000000000" pitchFamily="2" charset="2"/>
              <a:buChar char="Ø"/>
            </a:pPr>
            <a:r>
              <a:rPr lang="en-US" sz="1600" dirty="0"/>
              <a:t>Reference</a:t>
            </a:r>
          </a:p>
          <a:p>
            <a:pPr marL="742950" lvl="1" indent="-285750">
              <a:buFont typeface="Wingdings" panose="05000000000000000000" pitchFamily="2" charset="2"/>
              <a:buChar char="Ø"/>
            </a:pPr>
            <a:r>
              <a:rPr lang="en-US" sz="1600" dirty="0">
                <a:solidFill>
                  <a:schemeClr val="bg1"/>
                </a:solidFill>
              </a:rPr>
              <a:t>S. Fan, Z. Wang, W. Xu, R. Hou, D. Meng and M. Zhang, "</a:t>
            </a:r>
            <a:r>
              <a:rPr lang="en-US" sz="1600" dirty="0" err="1">
                <a:solidFill>
                  <a:schemeClr val="bg1"/>
                </a:solidFill>
              </a:rPr>
              <a:t>TensorFHE</a:t>
            </a:r>
            <a:r>
              <a:rPr lang="en-US" sz="1600" dirty="0">
                <a:solidFill>
                  <a:schemeClr val="bg1"/>
                </a:solidFill>
              </a:rPr>
              <a:t>: Achieving Practical Computation on Encrypted Data Using GPGPU," 2023 IEEE International Symposium on High-Performance Computer Architecture (HPCA), Montreal, QC, Canada, 2023, pp. 922-934, </a:t>
            </a:r>
            <a:r>
              <a:rPr lang="en-US" sz="1600" dirty="0" err="1">
                <a:solidFill>
                  <a:schemeClr val="bg1"/>
                </a:solidFill>
              </a:rPr>
              <a:t>doi</a:t>
            </a:r>
            <a:r>
              <a:rPr lang="en-US" sz="1600" dirty="0">
                <a:solidFill>
                  <a:schemeClr val="bg1"/>
                </a:solidFill>
              </a:rPr>
              <a:t>: 10.1109/HPCA56546.2023.10071017.</a:t>
            </a:r>
          </a:p>
        </p:txBody>
      </p:sp>
      <p:pic>
        <p:nvPicPr>
          <p:cNvPr id="3" name="Picture 2">
            <a:extLst>
              <a:ext uri="{FF2B5EF4-FFF2-40B4-BE49-F238E27FC236}">
                <a16:creationId xmlns:a16="http://schemas.microsoft.com/office/drawing/2014/main" id="{7E400EE2-B2D5-DF77-D291-02119A7E638A}"/>
              </a:ext>
            </a:extLst>
          </p:cNvPr>
          <p:cNvPicPr>
            <a:picLocks noChangeAspect="1"/>
          </p:cNvPicPr>
          <p:nvPr/>
        </p:nvPicPr>
        <p:blipFill>
          <a:blip r:embed="rId2"/>
          <a:stretch>
            <a:fillRect/>
          </a:stretch>
        </p:blipFill>
        <p:spPr>
          <a:xfrm>
            <a:off x="5017547" y="5461823"/>
            <a:ext cx="6652908" cy="395419"/>
          </a:xfrm>
          <a:prstGeom prst="rect">
            <a:avLst/>
          </a:prstGeom>
        </p:spPr>
      </p:pic>
    </p:spTree>
    <p:extLst>
      <p:ext uri="{BB962C8B-B14F-4D97-AF65-F5344CB8AC3E}">
        <p14:creationId xmlns:p14="http://schemas.microsoft.com/office/powerpoint/2010/main" val="545760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E22E2-1E00-705B-985E-9C26BD72F453}"/>
              </a:ext>
            </a:extLst>
          </p:cNvPr>
          <p:cNvSpPr>
            <a:spLocks noGrp="1"/>
          </p:cNvSpPr>
          <p:nvPr>
            <p:ph type="title"/>
          </p:nvPr>
        </p:nvSpPr>
        <p:spPr>
          <a:xfrm>
            <a:off x="643466" y="786383"/>
            <a:ext cx="3517567" cy="2093975"/>
          </a:xfrm>
        </p:spPr>
        <p:txBody>
          <a:bodyPr anchor="b">
            <a:normAutofit/>
          </a:bodyPr>
          <a:lstStyle/>
          <a:p>
            <a:r>
              <a:rPr lang="en-US" dirty="0"/>
              <a:t>FHE Schemes based on RLWE</a:t>
            </a:r>
          </a:p>
        </p:txBody>
      </p:sp>
      <p:sp>
        <p:nvSpPr>
          <p:cNvPr id="21" name="Content Placeholder 2">
            <a:extLst>
              <a:ext uri="{FF2B5EF4-FFF2-40B4-BE49-F238E27FC236}">
                <a16:creationId xmlns:a16="http://schemas.microsoft.com/office/drawing/2014/main" id="{A3C3A240-FB40-C186-5D69-01B51FB2876D}"/>
              </a:ext>
            </a:extLst>
          </p:cNvPr>
          <p:cNvSpPr>
            <a:spLocks noGrp="1"/>
          </p:cNvSpPr>
          <p:nvPr>
            <p:ph idx="1"/>
          </p:nvPr>
        </p:nvSpPr>
        <p:spPr>
          <a:xfrm>
            <a:off x="5458984" y="812799"/>
            <a:ext cx="5928344" cy="5294757"/>
          </a:xfrm>
        </p:spPr>
        <p:txBody>
          <a:bodyPr>
            <a:normAutofit/>
          </a:bodyPr>
          <a:lstStyle/>
          <a:p>
            <a:pPr>
              <a:buFont typeface="Wingdings" panose="05000000000000000000" pitchFamily="2" charset="2"/>
              <a:buChar char="Ø"/>
            </a:pPr>
            <a:r>
              <a:rPr lang="en-US" dirty="0"/>
              <a:t>N - a power-of-two ring dimension that is typically in the range from </a:t>
            </a:r>
            <a:r>
              <a:rPr lang="en-US" b="1" dirty="0"/>
              <a:t>2</a:t>
            </a:r>
            <a:r>
              <a:rPr lang="en-US" b="1" baseline="30000" dirty="0"/>
              <a:t>10</a:t>
            </a:r>
            <a:r>
              <a:rPr lang="en-US" b="1" dirty="0"/>
              <a:t> to 2</a:t>
            </a:r>
            <a:r>
              <a:rPr lang="en-US" b="1" baseline="30000" dirty="0"/>
              <a:t>17</a:t>
            </a:r>
          </a:p>
          <a:p>
            <a:pPr>
              <a:buFont typeface="Wingdings" panose="05000000000000000000" pitchFamily="2" charset="2"/>
              <a:buChar char="Ø"/>
            </a:pPr>
            <a:r>
              <a:rPr lang="en-US" dirty="0"/>
              <a:t>NTT provides an O(N*log(N)) computational complexity.</a:t>
            </a:r>
          </a:p>
          <a:p>
            <a:pPr>
              <a:buFont typeface="Wingdings" panose="05000000000000000000" pitchFamily="2" charset="2"/>
              <a:buChar char="Ø"/>
            </a:pPr>
            <a:r>
              <a:rPr lang="en-US" dirty="0"/>
              <a:t>BGV: (N= </a:t>
            </a:r>
            <a:r>
              <a:rPr lang="en-US" b="1" dirty="0"/>
              <a:t>2</a:t>
            </a:r>
            <a:r>
              <a:rPr lang="en-US" b="1" baseline="30000" dirty="0"/>
              <a:t>10</a:t>
            </a:r>
            <a:r>
              <a:rPr lang="en-US" b="1" dirty="0"/>
              <a:t> to 2</a:t>
            </a:r>
            <a:r>
              <a:rPr lang="en-US" b="1" baseline="30000" dirty="0"/>
              <a:t>17</a:t>
            </a:r>
            <a:r>
              <a:rPr lang="en-US" dirty="0"/>
              <a:t>, Q=</a:t>
            </a:r>
            <a:r>
              <a:rPr lang="en-US" b="1" dirty="0"/>
              <a:t> &gt;2</a:t>
            </a:r>
            <a:r>
              <a:rPr lang="en-US" b="1" baseline="30000" dirty="0"/>
              <a:t>64</a:t>
            </a:r>
            <a:r>
              <a:rPr lang="en-US" dirty="0"/>
              <a:t>)</a:t>
            </a:r>
          </a:p>
          <a:p>
            <a:pPr>
              <a:buFont typeface="Wingdings" panose="05000000000000000000" pitchFamily="2" charset="2"/>
              <a:buChar char="Ø"/>
            </a:pPr>
            <a:r>
              <a:rPr lang="en-US" dirty="0"/>
              <a:t>CKKS: (N= </a:t>
            </a:r>
            <a:r>
              <a:rPr lang="en-US" b="1" dirty="0"/>
              <a:t>2</a:t>
            </a:r>
            <a:r>
              <a:rPr lang="en-US" b="1" baseline="30000" dirty="0"/>
              <a:t>10</a:t>
            </a:r>
            <a:r>
              <a:rPr lang="en-US" b="1" dirty="0"/>
              <a:t> to 2</a:t>
            </a:r>
            <a:r>
              <a:rPr lang="en-US" b="1" baseline="30000" dirty="0"/>
              <a:t>17</a:t>
            </a:r>
            <a:r>
              <a:rPr lang="en-US" dirty="0"/>
              <a:t>, Q=</a:t>
            </a:r>
            <a:r>
              <a:rPr lang="en-US" b="1" dirty="0"/>
              <a:t> &gt;2</a:t>
            </a:r>
            <a:r>
              <a:rPr lang="en-US" b="1" baseline="30000" dirty="0"/>
              <a:t>64</a:t>
            </a:r>
            <a:r>
              <a:rPr lang="en-US" dirty="0"/>
              <a:t>)</a:t>
            </a:r>
          </a:p>
        </p:txBody>
      </p:sp>
      <p:sp>
        <p:nvSpPr>
          <p:cNvPr id="22" name="Text Placeholder 3">
            <a:extLst>
              <a:ext uri="{FF2B5EF4-FFF2-40B4-BE49-F238E27FC236}">
                <a16:creationId xmlns:a16="http://schemas.microsoft.com/office/drawing/2014/main" id="{BCEE2EAE-4175-C7C9-E9FC-6A565C7955C6}"/>
              </a:ext>
            </a:extLst>
          </p:cNvPr>
          <p:cNvSpPr>
            <a:spLocks noGrp="1"/>
          </p:cNvSpPr>
          <p:nvPr>
            <p:ph type="body" sz="half" idx="2"/>
          </p:nvPr>
        </p:nvSpPr>
        <p:spPr>
          <a:xfrm>
            <a:off x="643465" y="3043050"/>
            <a:ext cx="3517567" cy="3064505"/>
          </a:xfrm>
        </p:spPr>
        <p:txBody>
          <a:bodyPr>
            <a:normAutofit/>
          </a:bodyPr>
          <a:lstStyle/>
          <a:p>
            <a:pPr marL="285750" indent="-285750">
              <a:buFont typeface="Wingdings" panose="05000000000000000000" pitchFamily="2" charset="2"/>
              <a:buChar char="Ø"/>
            </a:pPr>
            <a:r>
              <a:rPr lang="en-US" sz="1600" b="1" dirty="0"/>
              <a:t>BGV &amp; CKKS: </a:t>
            </a:r>
            <a:r>
              <a:rPr lang="en-US" sz="1600" b="1" i="1" dirty="0"/>
              <a:t>N</a:t>
            </a:r>
            <a:r>
              <a:rPr lang="en-US" sz="1600" b="1" dirty="0"/>
              <a:t> and </a:t>
            </a:r>
            <a:r>
              <a:rPr lang="en-US" sz="1600" b="1" i="1" dirty="0"/>
              <a:t>Q</a:t>
            </a:r>
            <a:r>
              <a:rPr lang="en-US" sz="1600" b="1" dirty="0"/>
              <a:t> Choices</a:t>
            </a:r>
          </a:p>
          <a:p>
            <a:pPr marL="285750" indent="-285750">
              <a:buFont typeface="Wingdings" panose="05000000000000000000" pitchFamily="2" charset="2"/>
              <a:buChar char="Ø"/>
            </a:pPr>
            <a:r>
              <a:rPr lang="en-US" sz="1600" dirty="0"/>
              <a:t>Reference</a:t>
            </a:r>
          </a:p>
          <a:p>
            <a:pPr marL="742950" lvl="1" indent="-285750">
              <a:buFont typeface="Wingdings" panose="05000000000000000000" pitchFamily="2" charset="2"/>
              <a:buChar char="Ø"/>
            </a:pPr>
            <a:r>
              <a:rPr lang="en-US" sz="1600" dirty="0" err="1">
                <a:solidFill>
                  <a:schemeClr val="bg1"/>
                </a:solidFill>
              </a:rPr>
              <a:t>OpenFHE</a:t>
            </a:r>
            <a:r>
              <a:rPr lang="en-US" sz="1600" dirty="0">
                <a:solidFill>
                  <a:schemeClr val="bg1"/>
                </a:solidFill>
              </a:rPr>
              <a:t>: Open-Source Fully Homomorphic Encryption Library - IACR, eprint.iacr.org/2022/915.pdf. Accessed 15 Oct. 2023.</a:t>
            </a:r>
          </a:p>
        </p:txBody>
      </p:sp>
    </p:spTree>
    <p:extLst>
      <p:ext uri="{BB962C8B-B14F-4D97-AF65-F5344CB8AC3E}">
        <p14:creationId xmlns:p14="http://schemas.microsoft.com/office/powerpoint/2010/main" val="1974526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EBCF8-B65F-FAE2-3352-8C5601731B16}"/>
              </a:ext>
            </a:extLst>
          </p:cNvPr>
          <p:cNvSpPr>
            <a:spLocks noGrp="1"/>
          </p:cNvSpPr>
          <p:nvPr>
            <p:ph type="title"/>
          </p:nvPr>
        </p:nvSpPr>
        <p:spPr>
          <a:xfrm>
            <a:off x="643466" y="786383"/>
            <a:ext cx="3517567" cy="2093975"/>
          </a:xfrm>
        </p:spPr>
        <p:txBody>
          <a:bodyPr anchor="b">
            <a:normAutofit/>
          </a:bodyPr>
          <a:lstStyle/>
          <a:p>
            <a:r>
              <a:rPr lang="en-US" sz="2800"/>
              <a:t>TensorFHE: Achieving Practical Computation on Encrypted Data Using GPGPU</a:t>
            </a:r>
          </a:p>
        </p:txBody>
      </p:sp>
      <p:pic>
        <p:nvPicPr>
          <p:cNvPr id="5" name="Picture 4" descr="A table with numbers and letters&#10;&#10;Description automatically generated">
            <a:extLst>
              <a:ext uri="{FF2B5EF4-FFF2-40B4-BE49-F238E27FC236}">
                <a16:creationId xmlns:a16="http://schemas.microsoft.com/office/drawing/2014/main" id="{FAC4B6FE-6E24-9205-D122-A9E694D69A8D}"/>
              </a:ext>
            </a:extLst>
          </p:cNvPr>
          <p:cNvPicPr>
            <a:picLocks noChangeAspect="1"/>
          </p:cNvPicPr>
          <p:nvPr/>
        </p:nvPicPr>
        <p:blipFill>
          <a:blip r:embed="rId2"/>
          <a:stretch>
            <a:fillRect/>
          </a:stretch>
        </p:blipFill>
        <p:spPr>
          <a:xfrm>
            <a:off x="5458984" y="2437538"/>
            <a:ext cx="5928344" cy="2045278"/>
          </a:xfrm>
          <a:prstGeom prst="rect">
            <a:avLst/>
          </a:prstGeom>
          <a:noFill/>
        </p:spPr>
      </p:pic>
      <p:sp>
        <p:nvSpPr>
          <p:cNvPr id="3" name="Content Placeholder 2">
            <a:extLst>
              <a:ext uri="{FF2B5EF4-FFF2-40B4-BE49-F238E27FC236}">
                <a16:creationId xmlns:a16="http://schemas.microsoft.com/office/drawing/2014/main" id="{7954DB93-ACD6-F7B5-F78C-F6B15303B019}"/>
              </a:ext>
            </a:extLst>
          </p:cNvPr>
          <p:cNvSpPr>
            <a:spLocks noGrp="1"/>
          </p:cNvSpPr>
          <p:nvPr>
            <p:ph type="body" sz="half" idx="2"/>
          </p:nvPr>
        </p:nvSpPr>
        <p:spPr>
          <a:xfrm>
            <a:off x="643465" y="3043050"/>
            <a:ext cx="3517567" cy="3064505"/>
          </a:xfrm>
        </p:spPr>
        <p:txBody>
          <a:bodyPr>
            <a:normAutofit fontScale="77500" lnSpcReduction="20000"/>
          </a:bodyPr>
          <a:lstStyle/>
          <a:p>
            <a:pPr>
              <a:lnSpc>
                <a:spcPct val="90000"/>
              </a:lnSpc>
              <a:buFont typeface="Wingdings" panose="05000000000000000000" pitchFamily="2" charset="2"/>
              <a:buChar char="Ø"/>
            </a:pPr>
            <a:r>
              <a:rPr lang="en-US" sz="2100" b="1" dirty="0"/>
              <a:t>CKKS: </a:t>
            </a:r>
            <a:r>
              <a:rPr lang="en-US" sz="2100" b="1" i="1" dirty="0"/>
              <a:t>N</a:t>
            </a:r>
            <a:r>
              <a:rPr lang="en-US" sz="2100" b="1" dirty="0"/>
              <a:t> and </a:t>
            </a:r>
            <a:r>
              <a:rPr lang="en-US" sz="2100" b="1" i="1" dirty="0"/>
              <a:t>Q</a:t>
            </a:r>
            <a:r>
              <a:rPr lang="en-US" sz="2100" b="1" dirty="0"/>
              <a:t> Choices</a:t>
            </a:r>
          </a:p>
          <a:p>
            <a:pPr>
              <a:lnSpc>
                <a:spcPct val="90000"/>
              </a:lnSpc>
              <a:buFont typeface="Wingdings" panose="05000000000000000000" pitchFamily="2" charset="2"/>
              <a:buChar char="Ø"/>
            </a:pPr>
            <a:r>
              <a:rPr lang="en-US" sz="2100" dirty="0"/>
              <a:t>Reference</a:t>
            </a:r>
          </a:p>
          <a:p>
            <a:pPr lvl="1">
              <a:lnSpc>
                <a:spcPct val="90000"/>
              </a:lnSpc>
              <a:buFont typeface="Wingdings" panose="05000000000000000000" pitchFamily="2" charset="2"/>
              <a:buChar char="Ø"/>
            </a:pPr>
            <a:r>
              <a:rPr lang="en-US" sz="2100" dirty="0">
                <a:solidFill>
                  <a:srgbClr val="FFFFFF"/>
                </a:solidFill>
              </a:rPr>
              <a:t>S. Fan, Z. Wang, W. Xu, R. Hou, D. Meng and M. Zhang, "</a:t>
            </a:r>
            <a:r>
              <a:rPr lang="en-US" sz="2100" dirty="0" err="1">
                <a:solidFill>
                  <a:srgbClr val="FFFFFF"/>
                </a:solidFill>
              </a:rPr>
              <a:t>TensorFHE</a:t>
            </a:r>
            <a:r>
              <a:rPr lang="en-US" sz="2100" dirty="0">
                <a:solidFill>
                  <a:srgbClr val="FFFFFF"/>
                </a:solidFill>
              </a:rPr>
              <a:t>: Achieving Practical Computation on Encrypted Data Using GPGPU," 2023 IEEE International Symposium on High-Performance Computer Architecture (HPCA), Montreal, QC, Canada, 2023, pp. 922-934, </a:t>
            </a:r>
            <a:r>
              <a:rPr lang="en-US" sz="2100" dirty="0" err="1">
                <a:solidFill>
                  <a:srgbClr val="FFFFFF"/>
                </a:solidFill>
              </a:rPr>
              <a:t>doi</a:t>
            </a:r>
            <a:r>
              <a:rPr lang="en-US" sz="2100" dirty="0">
                <a:solidFill>
                  <a:srgbClr val="FFFFFF"/>
                </a:solidFill>
              </a:rPr>
              <a:t>: 10.1109/HPCA56546.2023.10071017.</a:t>
            </a:r>
            <a:endParaRPr lang="en-US" sz="2100" dirty="0"/>
          </a:p>
          <a:p>
            <a:pPr>
              <a:lnSpc>
                <a:spcPct val="90000"/>
              </a:lnSpc>
              <a:buFont typeface="Wingdings" panose="05000000000000000000" pitchFamily="2" charset="2"/>
              <a:buChar char="Ø"/>
            </a:pPr>
            <a:endParaRPr lang="en-US" sz="1300" dirty="0"/>
          </a:p>
        </p:txBody>
      </p:sp>
    </p:spTree>
    <p:extLst>
      <p:ext uri="{BB962C8B-B14F-4D97-AF65-F5344CB8AC3E}">
        <p14:creationId xmlns:p14="http://schemas.microsoft.com/office/powerpoint/2010/main" val="3477996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4B25A-9A47-0138-6DB8-6BEBFB1FD897}"/>
              </a:ext>
            </a:extLst>
          </p:cNvPr>
          <p:cNvSpPr>
            <a:spLocks noGrp="1"/>
          </p:cNvSpPr>
          <p:nvPr>
            <p:ph type="title"/>
          </p:nvPr>
        </p:nvSpPr>
        <p:spPr>
          <a:xfrm>
            <a:off x="643466" y="786383"/>
            <a:ext cx="3517567" cy="2093975"/>
          </a:xfrm>
        </p:spPr>
        <p:txBody>
          <a:bodyPr anchor="b">
            <a:normAutofit/>
          </a:bodyPr>
          <a:lstStyle/>
          <a:p>
            <a:r>
              <a:rPr lang="en-US" sz="2500"/>
              <a:t>General Bootstrapping Approach for RLWE-based Homomorphic Encryption</a:t>
            </a:r>
          </a:p>
        </p:txBody>
      </p:sp>
      <p:pic>
        <p:nvPicPr>
          <p:cNvPr id="5" name="Picture 4" descr="A table with numbers and letters&#10;&#10;Description automatically generated">
            <a:extLst>
              <a:ext uri="{FF2B5EF4-FFF2-40B4-BE49-F238E27FC236}">
                <a16:creationId xmlns:a16="http://schemas.microsoft.com/office/drawing/2014/main" id="{DD2B5EA4-FF3E-A4B1-62A5-FFC3BE1BB780}"/>
              </a:ext>
            </a:extLst>
          </p:cNvPr>
          <p:cNvPicPr>
            <a:picLocks noChangeAspect="1"/>
          </p:cNvPicPr>
          <p:nvPr/>
        </p:nvPicPr>
        <p:blipFill>
          <a:blip r:embed="rId2"/>
          <a:stretch>
            <a:fillRect/>
          </a:stretch>
        </p:blipFill>
        <p:spPr>
          <a:xfrm>
            <a:off x="5458984" y="2422717"/>
            <a:ext cx="5928344" cy="2074920"/>
          </a:xfrm>
          <a:prstGeom prst="rect">
            <a:avLst/>
          </a:prstGeom>
          <a:noFill/>
        </p:spPr>
      </p:pic>
      <p:sp>
        <p:nvSpPr>
          <p:cNvPr id="3" name="Content Placeholder 2">
            <a:extLst>
              <a:ext uri="{FF2B5EF4-FFF2-40B4-BE49-F238E27FC236}">
                <a16:creationId xmlns:a16="http://schemas.microsoft.com/office/drawing/2014/main" id="{167602D1-9DF8-2666-4EF9-9AFEB0707071}"/>
              </a:ext>
            </a:extLst>
          </p:cNvPr>
          <p:cNvSpPr>
            <a:spLocks noGrp="1"/>
          </p:cNvSpPr>
          <p:nvPr>
            <p:ph type="body" sz="half" idx="2"/>
          </p:nvPr>
        </p:nvSpPr>
        <p:spPr>
          <a:xfrm>
            <a:off x="643465" y="3043050"/>
            <a:ext cx="3517567" cy="3064505"/>
          </a:xfrm>
        </p:spPr>
        <p:txBody>
          <a:bodyPr>
            <a:normAutofit/>
          </a:bodyPr>
          <a:lstStyle/>
          <a:p>
            <a:pPr>
              <a:lnSpc>
                <a:spcPct val="90000"/>
              </a:lnSpc>
              <a:buFont typeface="Wingdings" panose="05000000000000000000" pitchFamily="2" charset="2"/>
              <a:buChar char="Ø"/>
            </a:pPr>
            <a:r>
              <a:rPr lang="en-US" sz="1600" b="1" dirty="0"/>
              <a:t>CKKS: </a:t>
            </a:r>
            <a:r>
              <a:rPr lang="en-US" sz="1600" b="1" i="1" dirty="0"/>
              <a:t>N</a:t>
            </a:r>
            <a:r>
              <a:rPr lang="en-US" sz="1600" b="1" dirty="0"/>
              <a:t> and </a:t>
            </a:r>
            <a:r>
              <a:rPr lang="en-US" sz="1600" b="1" i="1" dirty="0"/>
              <a:t>Q</a:t>
            </a:r>
            <a:r>
              <a:rPr lang="en-US" sz="1600" b="1" dirty="0"/>
              <a:t> Choices</a:t>
            </a:r>
          </a:p>
          <a:p>
            <a:pPr>
              <a:lnSpc>
                <a:spcPct val="90000"/>
              </a:lnSpc>
              <a:buFont typeface="Wingdings" panose="05000000000000000000" pitchFamily="2" charset="2"/>
              <a:buChar char="Ø"/>
            </a:pPr>
            <a:r>
              <a:rPr lang="en-US" sz="1600" dirty="0"/>
              <a:t>Reference</a:t>
            </a:r>
          </a:p>
          <a:p>
            <a:pPr lvl="1">
              <a:lnSpc>
                <a:spcPct val="90000"/>
              </a:lnSpc>
              <a:buFont typeface="Wingdings" panose="05000000000000000000" pitchFamily="2" charset="2"/>
              <a:buChar char="Ø"/>
            </a:pPr>
            <a:r>
              <a:rPr lang="en-US" sz="1600" dirty="0">
                <a:solidFill>
                  <a:srgbClr val="FFFFFF"/>
                </a:solidFill>
              </a:rPr>
              <a:t>A. Kim et al., "General Bootstrapping Approach for RLWE-based Homomorphic Encryption," in IEEE Transactions on Computers, </a:t>
            </a:r>
            <a:r>
              <a:rPr lang="en-US" sz="1600" dirty="0" err="1">
                <a:solidFill>
                  <a:srgbClr val="FFFFFF"/>
                </a:solidFill>
              </a:rPr>
              <a:t>doi</a:t>
            </a:r>
            <a:r>
              <a:rPr lang="en-US" sz="1600" dirty="0">
                <a:solidFill>
                  <a:srgbClr val="FFFFFF"/>
                </a:solidFill>
              </a:rPr>
              <a:t>: 10.1109/TC.2023.3318405.</a:t>
            </a:r>
          </a:p>
          <a:p>
            <a:pPr marL="201168" lvl="1" indent="0">
              <a:lnSpc>
                <a:spcPct val="90000"/>
              </a:lnSpc>
              <a:buNone/>
            </a:pPr>
            <a:endParaRPr lang="en-US" sz="1500" dirty="0">
              <a:solidFill>
                <a:srgbClr val="FFFFFF"/>
              </a:solidFill>
            </a:endParaRPr>
          </a:p>
        </p:txBody>
      </p:sp>
    </p:spTree>
    <p:extLst>
      <p:ext uri="{BB962C8B-B14F-4D97-AF65-F5344CB8AC3E}">
        <p14:creationId xmlns:p14="http://schemas.microsoft.com/office/powerpoint/2010/main" val="3854199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9EB3B-7348-DE35-A0E1-6F617BAC26B6}"/>
              </a:ext>
            </a:extLst>
          </p:cNvPr>
          <p:cNvSpPr>
            <a:spLocks noGrp="1"/>
          </p:cNvSpPr>
          <p:nvPr>
            <p:ph type="title"/>
          </p:nvPr>
        </p:nvSpPr>
        <p:spPr>
          <a:xfrm>
            <a:off x="643466" y="786383"/>
            <a:ext cx="3517567" cy="2093975"/>
          </a:xfrm>
        </p:spPr>
        <p:txBody>
          <a:bodyPr anchor="b">
            <a:normAutofit/>
          </a:bodyPr>
          <a:lstStyle/>
          <a:p>
            <a:r>
              <a:rPr lang="en-US" dirty="0"/>
              <a:t>Finding and Evaluating Parameters for BGV</a:t>
            </a:r>
          </a:p>
        </p:txBody>
      </p:sp>
      <p:sp>
        <p:nvSpPr>
          <p:cNvPr id="3" name="Content Placeholder 2">
            <a:extLst>
              <a:ext uri="{FF2B5EF4-FFF2-40B4-BE49-F238E27FC236}">
                <a16:creationId xmlns:a16="http://schemas.microsoft.com/office/drawing/2014/main" id="{9C7A200B-DB3D-6685-C202-76767537FDD1}"/>
              </a:ext>
            </a:extLst>
          </p:cNvPr>
          <p:cNvSpPr>
            <a:spLocks noGrp="1"/>
          </p:cNvSpPr>
          <p:nvPr>
            <p:ph type="body" sz="half" idx="2"/>
          </p:nvPr>
        </p:nvSpPr>
        <p:spPr>
          <a:xfrm>
            <a:off x="643465" y="3043050"/>
            <a:ext cx="3517567" cy="3064505"/>
          </a:xfrm>
        </p:spPr>
        <p:txBody>
          <a:bodyPr>
            <a:normAutofit/>
          </a:bodyPr>
          <a:lstStyle/>
          <a:p>
            <a:pPr>
              <a:buFont typeface="Wingdings" panose="05000000000000000000" pitchFamily="2" charset="2"/>
              <a:buChar char="Ø"/>
            </a:pPr>
            <a:r>
              <a:rPr lang="en-US" sz="1600" b="1" dirty="0"/>
              <a:t>BGV: </a:t>
            </a:r>
            <a:r>
              <a:rPr lang="en-US" sz="1600" b="1" i="1" dirty="0"/>
              <a:t>N</a:t>
            </a:r>
            <a:r>
              <a:rPr lang="en-US" sz="1600" b="1" dirty="0"/>
              <a:t> and </a:t>
            </a:r>
            <a:r>
              <a:rPr lang="en-US" sz="1600" b="1" i="1" dirty="0"/>
              <a:t>Q</a:t>
            </a:r>
            <a:r>
              <a:rPr lang="en-US" sz="1600" b="1" dirty="0"/>
              <a:t> Choices</a:t>
            </a:r>
          </a:p>
          <a:p>
            <a:pPr>
              <a:buFont typeface="Wingdings" panose="05000000000000000000" pitchFamily="2" charset="2"/>
              <a:buChar char="Ø"/>
            </a:pPr>
            <a:r>
              <a:rPr lang="en-US" sz="1600" dirty="0"/>
              <a:t>References</a:t>
            </a:r>
          </a:p>
          <a:p>
            <a:pPr lvl="1">
              <a:buFont typeface="Wingdings" panose="05000000000000000000" pitchFamily="2" charset="2"/>
              <a:buChar char="Ø"/>
            </a:pPr>
            <a:r>
              <a:rPr lang="en-US" sz="1600" dirty="0">
                <a:solidFill>
                  <a:srgbClr val="FFFFFF"/>
                </a:solidFill>
                <a:effectLst/>
              </a:rPr>
              <a:t>Mono, Johannes, et al. “Finding and Evaluating Parameters for BGV.” </a:t>
            </a:r>
            <a:r>
              <a:rPr lang="en-US" sz="1600" i="1" dirty="0">
                <a:solidFill>
                  <a:srgbClr val="FFFFFF"/>
                </a:solidFill>
                <a:effectLst/>
              </a:rPr>
              <a:t>Cryptology </a:t>
            </a:r>
            <a:r>
              <a:rPr lang="en-US" sz="1600" i="1" dirty="0" err="1">
                <a:solidFill>
                  <a:srgbClr val="FFFFFF"/>
                </a:solidFill>
                <a:effectLst/>
              </a:rPr>
              <a:t>ePrint</a:t>
            </a:r>
            <a:r>
              <a:rPr lang="en-US" sz="1600" i="1" dirty="0">
                <a:solidFill>
                  <a:srgbClr val="FFFFFF"/>
                </a:solidFill>
                <a:effectLst/>
              </a:rPr>
              <a:t> Archive</a:t>
            </a:r>
            <a:r>
              <a:rPr lang="en-US" sz="1600" dirty="0">
                <a:solidFill>
                  <a:srgbClr val="FFFFFF"/>
                </a:solidFill>
                <a:effectLst/>
              </a:rPr>
              <a:t>, 29 May 2023, eprint.iacr.org/2022/706.</a:t>
            </a:r>
          </a:p>
          <a:p>
            <a:pPr lvl="1">
              <a:buFont typeface="Wingdings" panose="05000000000000000000" pitchFamily="2" charset="2"/>
              <a:buChar char="Ø"/>
            </a:pPr>
            <a:endParaRPr lang="en-US" sz="1800" dirty="0">
              <a:solidFill>
                <a:srgbClr val="FFFFFF"/>
              </a:solidFill>
              <a:effectLst/>
            </a:endParaRPr>
          </a:p>
        </p:txBody>
      </p:sp>
      <p:pic>
        <p:nvPicPr>
          <p:cNvPr id="7" name="Picture 6">
            <a:extLst>
              <a:ext uri="{FF2B5EF4-FFF2-40B4-BE49-F238E27FC236}">
                <a16:creationId xmlns:a16="http://schemas.microsoft.com/office/drawing/2014/main" id="{70D50574-B200-7B1C-5E92-751029837784}"/>
              </a:ext>
            </a:extLst>
          </p:cNvPr>
          <p:cNvPicPr>
            <a:picLocks noChangeAspect="1"/>
          </p:cNvPicPr>
          <p:nvPr/>
        </p:nvPicPr>
        <p:blipFill>
          <a:blip r:embed="rId2"/>
          <a:stretch>
            <a:fillRect/>
          </a:stretch>
        </p:blipFill>
        <p:spPr>
          <a:xfrm>
            <a:off x="6096000" y="882519"/>
            <a:ext cx="4330923" cy="5092962"/>
          </a:xfrm>
          <a:prstGeom prst="rect">
            <a:avLst/>
          </a:prstGeom>
        </p:spPr>
      </p:pic>
    </p:spTree>
    <p:extLst>
      <p:ext uri="{BB962C8B-B14F-4D97-AF65-F5344CB8AC3E}">
        <p14:creationId xmlns:p14="http://schemas.microsoft.com/office/powerpoint/2010/main" val="3903300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4F47B-A454-1A4D-FD62-486C197739C2}"/>
              </a:ext>
            </a:extLst>
          </p:cNvPr>
          <p:cNvSpPr>
            <a:spLocks noGrp="1"/>
          </p:cNvSpPr>
          <p:nvPr>
            <p:ph type="title"/>
          </p:nvPr>
        </p:nvSpPr>
        <p:spPr>
          <a:xfrm>
            <a:off x="643466" y="786383"/>
            <a:ext cx="3517567" cy="2093975"/>
          </a:xfrm>
        </p:spPr>
        <p:txBody>
          <a:bodyPr anchor="b">
            <a:normAutofit/>
          </a:bodyPr>
          <a:lstStyle/>
          <a:p>
            <a:r>
              <a:rPr lang="en-US" sz="2800" dirty="0"/>
              <a:t>A New Perspective on Key Switching for BGV-like Schemes (Pt 1)</a:t>
            </a:r>
          </a:p>
        </p:txBody>
      </p:sp>
      <p:sp>
        <p:nvSpPr>
          <p:cNvPr id="8" name="Text Placeholder 3">
            <a:extLst>
              <a:ext uri="{FF2B5EF4-FFF2-40B4-BE49-F238E27FC236}">
                <a16:creationId xmlns:a16="http://schemas.microsoft.com/office/drawing/2014/main" id="{5024556C-DDBF-1540-531A-74DC1EAFDE74}"/>
              </a:ext>
            </a:extLst>
          </p:cNvPr>
          <p:cNvSpPr>
            <a:spLocks noGrp="1"/>
          </p:cNvSpPr>
          <p:nvPr>
            <p:ph type="body" sz="half" idx="2"/>
          </p:nvPr>
        </p:nvSpPr>
        <p:spPr>
          <a:xfrm>
            <a:off x="643465" y="3043050"/>
            <a:ext cx="3517567" cy="3064505"/>
          </a:xfrm>
        </p:spPr>
        <p:txBody>
          <a:bodyPr>
            <a:normAutofit/>
          </a:bodyPr>
          <a:lstStyle/>
          <a:p>
            <a:pPr marL="285750" indent="-285750">
              <a:buFont typeface="Wingdings" panose="05000000000000000000" pitchFamily="2" charset="2"/>
              <a:buChar char="Ø"/>
            </a:pPr>
            <a:r>
              <a:rPr lang="en-US" sz="1600" b="1" dirty="0"/>
              <a:t>BGV: </a:t>
            </a:r>
            <a:r>
              <a:rPr lang="en-US" sz="1600" b="1" i="1" dirty="0"/>
              <a:t>N</a:t>
            </a:r>
            <a:r>
              <a:rPr lang="en-US" sz="1600" b="1" dirty="0"/>
              <a:t> and </a:t>
            </a:r>
            <a:r>
              <a:rPr lang="en-US" sz="1600" b="1" i="1" dirty="0"/>
              <a:t>Q</a:t>
            </a:r>
            <a:r>
              <a:rPr lang="en-US" sz="1600" b="1" dirty="0"/>
              <a:t> Choices</a:t>
            </a:r>
          </a:p>
          <a:p>
            <a:pPr marL="285750" indent="-285750">
              <a:buFont typeface="Wingdings" panose="05000000000000000000" pitchFamily="2" charset="2"/>
              <a:buChar char="Ø"/>
            </a:pPr>
            <a:r>
              <a:rPr lang="en-US" sz="1600" dirty="0"/>
              <a:t>Reference</a:t>
            </a:r>
          </a:p>
          <a:p>
            <a:pPr marL="742950" lvl="1" indent="-285750">
              <a:buFont typeface="Wingdings" panose="05000000000000000000" pitchFamily="2" charset="2"/>
              <a:buChar char="Ø"/>
            </a:pPr>
            <a:r>
              <a:rPr lang="en-US" sz="1600" i="1" dirty="0">
                <a:solidFill>
                  <a:schemeClr val="bg1"/>
                </a:solidFill>
                <a:effectLst/>
              </a:rPr>
              <a:t>ANEWPERSPECTIVEONKEYSWITCHINGFORBGV-</a:t>
            </a:r>
            <a:r>
              <a:rPr lang="en-US" sz="1600" i="1" dirty="0" err="1">
                <a:solidFill>
                  <a:schemeClr val="bg1"/>
                </a:solidFill>
                <a:effectLst/>
              </a:rPr>
              <a:t>Likeschemes</a:t>
            </a:r>
            <a:r>
              <a:rPr lang="en-US" sz="1600" dirty="0">
                <a:solidFill>
                  <a:schemeClr val="bg1"/>
                </a:solidFill>
                <a:effectLst/>
              </a:rPr>
              <a:t>, eprint.iacr.org/2023/1642.pdf. Accessed 30 Oct. 2023. </a:t>
            </a:r>
          </a:p>
        </p:txBody>
      </p:sp>
      <p:pic>
        <p:nvPicPr>
          <p:cNvPr id="7" name="Picture 6">
            <a:extLst>
              <a:ext uri="{FF2B5EF4-FFF2-40B4-BE49-F238E27FC236}">
                <a16:creationId xmlns:a16="http://schemas.microsoft.com/office/drawing/2014/main" id="{3765AB1A-ABAC-5C2B-0E15-277D39622817}"/>
              </a:ext>
            </a:extLst>
          </p:cNvPr>
          <p:cNvPicPr>
            <a:picLocks noChangeAspect="1"/>
          </p:cNvPicPr>
          <p:nvPr/>
        </p:nvPicPr>
        <p:blipFill>
          <a:blip r:embed="rId2"/>
          <a:stretch>
            <a:fillRect/>
          </a:stretch>
        </p:blipFill>
        <p:spPr>
          <a:xfrm>
            <a:off x="5131360" y="853940"/>
            <a:ext cx="2863997" cy="5150115"/>
          </a:xfrm>
          <a:prstGeom prst="rect">
            <a:avLst/>
          </a:prstGeom>
        </p:spPr>
      </p:pic>
      <p:pic>
        <p:nvPicPr>
          <p:cNvPr id="10" name="Picture 9">
            <a:extLst>
              <a:ext uri="{FF2B5EF4-FFF2-40B4-BE49-F238E27FC236}">
                <a16:creationId xmlns:a16="http://schemas.microsoft.com/office/drawing/2014/main" id="{779B277C-E033-62BE-6677-5DD12F261797}"/>
              </a:ext>
            </a:extLst>
          </p:cNvPr>
          <p:cNvPicPr>
            <a:picLocks noChangeAspect="1"/>
          </p:cNvPicPr>
          <p:nvPr/>
        </p:nvPicPr>
        <p:blipFill>
          <a:blip r:embed="rId3"/>
          <a:stretch>
            <a:fillRect/>
          </a:stretch>
        </p:blipFill>
        <p:spPr>
          <a:xfrm>
            <a:off x="7995358" y="2057328"/>
            <a:ext cx="3988005" cy="2743341"/>
          </a:xfrm>
          <a:prstGeom prst="rect">
            <a:avLst/>
          </a:prstGeom>
        </p:spPr>
      </p:pic>
    </p:spTree>
    <p:extLst>
      <p:ext uri="{BB962C8B-B14F-4D97-AF65-F5344CB8AC3E}">
        <p14:creationId xmlns:p14="http://schemas.microsoft.com/office/powerpoint/2010/main" val="3312738879"/>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230e9df3-be65-4c73-a93b-d1236ebd677e"/>
    <ds:schemaRef ds:uri="http://schemas.microsoft.com/office/infopath/2007/PartnerControls"/>
    <ds:schemaRef ds:uri="http://www.w3.org/XML/1998/namespace"/>
    <ds:schemaRef ds:uri="71af3243-3dd4-4a8d-8c0d-dd76da1f02a5"/>
    <ds:schemaRef ds:uri="http://schemas.microsoft.com/office/2006/documentManagement/types"/>
    <ds:schemaRef ds:uri="http://purl.org/dc/elements/1.1/"/>
    <ds:schemaRef ds:uri="http://schemas.microsoft.com/sharepoint/v3"/>
    <ds:schemaRef ds:uri="http://purl.org/dc/dcmitype/"/>
    <ds:schemaRef ds:uri="http://schemas.microsoft.com/office/2006/metadata/properties"/>
    <ds:schemaRef ds:uri="http://schemas.openxmlformats.org/package/2006/metadata/core-properties"/>
    <ds:schemaRef ds:uri="16c05727-aa75-4e4a-9b5f-8a80a1165891"/>
    <ds:schemaRef ds:uri="http://purl.org/dc/terms/"/>
  </ds:schemaRefs>
</ds:datastoreItem>
</file>

<file path=docProps/app.xml><?xml version="1.0" encoding="utf-8"?>
<Properties xmlns="http://schemas.openxmlformats.org/officeDocument/2006/extended-properties" xmlns:vt="http://schemas.openxmlformats.org/officeDocument/2006/docPropsVTypes">
  <Template>Statistics focus</Template>
  <TotalTime>7629</TotalTime>
  <Words>1267</Words>
  <Application>Microsoft Office PowerPoint</Application>
  <PresentationFormat>Widescreen</PresentationFormat>
  <Paragraphs>112</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-apple-system</vt:lpstr>
      <vt:lpstr>Bookman Old Style</vt:lpstr>
      <vt:lpstr>Calibri</vt:lpstr>
      <vt:lpstr>Cambria Math</vt:lpstr>
      <vt:lpstr>Franklin Gothic Book</vt:lpstr>
      <vt:lpstr>Söhne</vt:lpstr>
      <vt:lpstr>Wingdings</vt:lpstr>
      <vt:lpstr>Custom</vt:lpstr>
      <vt:lpstr>N &amp; Q Choices</vt:lpstr>
      <vt:lpstr>Motivations for N</vt:lpstr>
      <vt:lpstr>Motivations for Q</vt:lpstr>
      <vt:lpstr>Q-Value Considerations for all Schemes</vt:lpstr>
      <vt:lpstr>FHE Schemes based on RLWE</vt:lpstr>
      <vt:lpstr>TensorFHE: Achieving Practical Computation on Encrypted Data Using GPGPU</vt:lpstr>
      <vt:lpstr>General Bootstrapping Approach for RLWE-based Homomorphic Encryption</vt:lpstr>
      <vt:lpstr>Finding and Evaluating Parameters for BGV</vt:lpstr>
      <vt:lpstr>A New Perspective on Key Switching for BGV-like Schemes (Pt 1)</vt:lpstr>
      <vt:lpstr>A New Perspective on Key Switching for BGV-like Schemes (Pt 2)</vt:lpstr>
      <vt:lpstr>A New Perspective on Key Switching for BGV-like Schemes (Pt 3)</vt:lpstr>
      <vt:lpstr>Faster homomorphic comparison operations for BGV and BFV (Pt 1)</vt:lpstr>
      <vt:lpstr>Faster homomorphic comparison operations for BGV and BFV (Pt 2)</vt:lpstr>
      <vt:lpstr>Faster homomorphic comparison operations for BGV and BFV (Pt 3)</vt:lpstr>
      <vt:lpstr>Optimization of Homomorphic Comparison Algorithm on RNS-CKKS Scheme</vt:lpstr>
      <vt:lpstr>BFV, CKKS, TFHE: Which One is the Best for a Secure Neural Network Evaluation in the Cloud?</vt:lpstr>
      <vt:lpstr>Privacy-Preserving Machine Learning with Fully Homomorphic Encryption for Deep Neural Network</vt:lpstr>
      <vt:lpstr>Making RLWE FHE practical: CRT and NTT</vt:lpstr>
      <vt:lpstr>F1: A Fast and Programmable Accelerator for Fully Homomorphic Encryption </vt:lpstr>
      <vt:lpstr>BGV Choice Analysis</vt:lpstr>
      <vt:lpstr>CKKS Choice 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 &amp; Q</dc:title>
  <dc:creator>Francisco Soriano</dc:creator>
  <cp:lastModifiedBy>Francisco Soriano</cp:lastModifiedBy>
  <cp:revision>3</cp:revision>
  <dcterms:created xsi:type="dcterms:W3CDTF">2023-10-14T22:24:51Z</dcterms:created>
  <dcterms:modified xsi:type="dcterms:W3CDTF">2023-11-03T20:48:58Z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