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qfMHuqtMwPSG5V91ZsxyeMcSR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a76c99be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ea76c99be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ea76c99be2_0_7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a76c99be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ea76c99be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ea76c99be2_0_16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a76c99be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ea76c99be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ea76c99be2_0_25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a76c99be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ea76c99be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ea76c99be2_0_34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a76c99be2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ea76c99be2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ea76c99be2_0_43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a76c99be2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ea76c99be2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ea76c99be2_0_59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a76c99be2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ea76c99be2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ea76c99be2_0_69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a6db491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1ea6db491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1ea6db491f2_0_0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96c14c5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e96c14c5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e96c14c58a_0_0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a6db491f2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ea6db491f2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ea6db491f2_0_27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96c14c58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e96c14c58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1e96c14c58a_0_14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a785a5ea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ea785a5ea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ea785a5ea7_0_1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96c14c58a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96c14c58a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96c14c58a_0_49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a6db491f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ea6db491f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ea6db491f2_0_34:notes"/>
          <p:cNvSpPr txBox="1"/>
          <p:nvPr>
            <p:ph idx="12" type="sldNum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>
  <p:cSld name="שקופית כותרת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/>
          <p:nvPr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A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0629" y="6011570"/>
            <a:ext cx="625451" cy="84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915106" y="65198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152394" lvl="0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2394" lvl="1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52394" lvl="2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394" lvl="3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394" lvl="4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394" lvl="5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394" lvl="6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394" lvl="7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394" lvl="8" marL="228594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28594" lvl="0" marL="228594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AutoNum type="arabicPeriod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52091" y="1555710"/>
            <a:ext cx="11266097" cy="4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8"/>
          <p:cNvSpPr/>
          <p:nvPr/>
        </p:nvSpPr>
        <p:spPr>
          <a:xfrm>
            <a:off x="-1" y="6583681"/>
            <a:ext cx="12174583" cy="274320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A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" name="Google Shape;3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0629" y="6011570"/>
            <a:ext cx="625451" cy="84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0955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152394" lvl="0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52394" lvl="1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52394" lvl="2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2394" lvl="3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52394" lvl="4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52394" lvl="5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52394" lvl="6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52394" lvl="7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52394" lvl="8" marL="22859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28594" lvl="0" marL="228594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AutoNum type="arabicPeriod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" y="0"/>
            <a:ext cx="121843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2547" y="5908431"/>
            <a:ext cx="703698" cy="9495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"/>
          <p:cNvSpPr txBox="1"/>
          <p:nvPr/>
        </p:nvSpPr>
        <p:spPr>
          <a:xfrm>
            <a:off x="7676" y="750086"/>
            <a:ext cx="12184324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Weekly John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 Gierlach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FHE Hardware Accelerator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Department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a76c99be2_0_7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 ASIP Design Flow - Level 2</a:t>
            </a:r>
            <a:endParaRPr/>
          </a:p>
        </p:txBody>
      </p:sp>
      <p:sp>
        <p:nvSpPr>
          <p:cNvPr id="117" name="Google Shape;117;g1ea76c99be2_0_7"/>
          <p:cNvSpPr txBox="1"/>
          <p:nvPr>
            <p:ph idx="1" type="body"/>
          </p:nvPr>
        </p:nvSpPr>
        <p:spPr>
          <a:xfrm>
            <a:off x="552102" y="1555700"/>
            <a:ext cx="54966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Level 2:</a:t>
            </a:r>
            <a:r>
              <a:rPr lang="en-US"/>
              <a:t> Software based with custom LAWS, Vectors, and </a:t>
            </a:r>
            <a:r>
              <a:rPr lang="en-US"/>
              <a:t>Intrinsics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Similar to level 1, some portions of the algorithm will be implemented in the hardware in the form of </a:t>
            </a:r>
            <a:r>
              <a:rPr lang="en-US"/>
              <a:t>intrinsic</a:t>
            </a:r>
            <a:r>
              <a:rPr lang="en-US"/>
              <a:t> functions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These intrinsic functions will </a:t>
            </a:r>
            <a:r>
              <a:rPr lang="en-US"/>
              <a:t>be</a:t>
            </a:r>
            <a:r>
              <a:rPr lang="en-US"/>
              <a:t> </a:t>
            </a:r>
            <a:r>
              <a:rPr lang="en-US"/>
              <a:t>described</a:t>
            </a:r>
            <a:r>
              <a:rPr lang="en-US"/>
              <a:t> in the PDG language which will then be turn into RTL as functionals hardware units (FUs)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8" name="Google Shape;118;g1ea76c99be2_0_7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g1ea76c99be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700" y="3031125"/>
            <a:ext cx="6025251" cy="12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a76c99be2_0_16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 ASIP Design Flow - ISA &amp; Compiler</a:t>
            </a:r>
            <a:endParaRPr/>
          </a:p>
        </p:txBody>
      </p:sp>
      <p:sp>
        <p:nvSpPr>
          <p:cNvPr id="126" name="Google Shape;126;g1ea76c99be2_0_16"/>
          <p:cNvSpPr txBox="1"/>
          <p:nvPr>
            <p:ph idx="1" type="body"/>
          </p:nvPr>
        </p:nvSpPr>
        <p:spPr>
          <a:xfrm>
            <a:off x="552102" y="1555700"/>
            <a:ext cx="54966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Custom ISA</a:t>
            </a:r>
            <a:r>
              <a:rPr b="1" lang="en-US"/>
              <a:t>:</a:t>
            </a:r>
            <a:r>
              <a:rPr lang="en-US"/>
              <a:t> Design ISA to support execution and </a:t>
            </a:r>
            <a:r>
              <a:rPr lang="en-US"/>
              <a:t>assembly</a:t>
            </a:r>
            <a:r>
              <a:rPr lang="en-US"/>
              <a:t> of programs that target our custom FHE algorithms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Memory Interfaces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Register Files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Instruction</a:t>
            </a:r>
            <a:r>
              <a:rPr lang="en-US"/>
              <a:t> set hierarchy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Hardware Functional Units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IO Interfaces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Create Compiler headers</a:t>
            </a:r>
            <a:endParaRPr b="1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Allows generation of the optimized retargetable compiler, to run C/C++ programs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g1ea76c99be2_0_16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g1ea76c99be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477" y="2742745"/>
            <a:ext cx="54387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a76c99be2_0_25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 ASIP Design Flow - ASIP Generation</a:t>
            </a:r>
            <a:endParaRPr/>
          </a:p>
        </p:txBody>
      </p:sp>
      <p:sp>
        <p:nvSpPr>
          <p:cNvPr id="135" name="Google Shape;135;g1ea76c99be2_0_25"/>
          <p:cNvSpPr txBox="1"/>
          <p:nvPr>
            <p:ph idx="1" type="body"/>
          </p:nvPr>
        </p:nvSpPr>
        <p:spPr>
          <a:xfrm>
            <a:off x="552102" y="1555700"/>
            <a:ext cx="54966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Retargetable </a:t>
            </a:r>
            <a:r>
              <a:rPr b="1" lang="en-US"/>
              <a:t>Software</a:t>
            </a:r>
            <a:r>
              <a:rPr b="1" lang="en-US"/>
              <a:t> Development kit</a:t>
            </a:r>
            <a:endParaRPr b="1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Comes with C/C++ compiler </a:t>
            </a:r>
            <a:r>
              <a:rPr lang="en-US"/>
              <a:t>and linker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Simulation models</a:t>
            </a:r>
            <a:endParaRPr b="1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Generate cycle accurate instruction simulator and debuggers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RTL</a:t>
            </a:r>
            <a:endParaRPr b="1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Generates synthesizable RTL design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g1ea76c99be2_0_25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g1ea76c99be2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700" y="3261113"/>
            <a:ext cx="6191344" cy="11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a76c99be2_0_34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 ASIP Design Flow - Level 3</a:t>
            </a:r>
            <a:endParaRPr/>
          </a:p>
        </p:txBody>
      </p:sp>
      <p:sp>
        <p:nvSpPr>
          <p:cNvPr id="144" name="Google Shape;144;g1ea76c99be2_0_34"/>
          <p:cNvSpPr txBox="1"/>
          <p:nvPr>
            <p:ph idx="1" type="body"/>
          </p:nvPr>
        </p:nvSpPr>
        <p:spPr>
          <a:xfrm>
            <a:off x="552102" y="1555700"/>
            <a:ext cx="54966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HW/SW Model (</a:t>
            </a:r>
            <a:r>
              <a:rPr b="1" lang="en-US"/>
              <a:t>Compiler</a:t>
            </a:r>
            <a:r>
              <a:rPr b="1" lang="en-US"/>
              <a:t> in the loop)</a:t>
            </a:r>
            <a:endParaRPr b="1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Software behavior to ISA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Convert Level 2 software model to a Level 3 software program using the custom ISA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Run &amp; </a:t>
            </a:r>
            <a:r>
              <a:rPr lang="en-US"/>
              <a:t>Analyze</a:t>
            </a:r>
            <a:r>
              <a:rPr lang="en-US"/>
              <a:t> profiling reports to make any changes to the ISA until desired benchmarks are met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5" name="Google Shape;145;g1ea76c99be2_0_34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g1ea76c99be2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702" y="3031695"/>
            <a:ext cx="53816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a76c99be2_0_43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 ASIP Design Flow - Level 4</a:t>
            </a:r>
            <a:endParaRPr/>
          </a:p>
        </p:txBody>
      </p:sp>
      <p:sp>
        <p:nvSpPr>
          <p:cNvPr id="153" name="Google Shape;153;g1ea76c99be2_0_43"/>
          <p:cNvSpPr txBox="1"/>
          <p:nvPr>
            <p:ph idx="1" type="body"/>
          </p:nvPr>
        </p:nvSpPr>
        <p:spPr>
          <a:xfrm>
            <a:off x="552102" y="1555700"/>
            <a:ext cx="54966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HW/SW Model (</a:t>
            </a:r>
            <a:r>
              <a:rPr b="1" lang="en-US"/>
              <a:t>Synthesis</a:t>
            </a:r>
            <a:r>
              <a:rPr b="1" lang="en-US"/>
              <a:t> in the loop)</a:t>
            </a:r>
            <a:endParaRPr b="1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RTL </a:t>
            </a:r>
            <a:r>
              <a:rPr lang="en-US"/>
              <a:t>behavior to ISA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Run &amp; Analyze RTL </a:t>
            </a:r>
            <a:r>
              <a:rPr lang="en-US"/>
              <a:t>output</a:t>
            </a:r>
            <a:r>
              <a:rPr lang="en-US"/>
              <a:t> to make any changes to the ISA until desired benchmarks are met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g1ea76c99be2_0_43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g1ea76c99be2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700" y="3274875"/>
            <a:ext cx="5685200" cy="5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a76c99be2_0_59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 ASIP Design Flow - Entire Flow</a:t>
            </a:r>
            <a:endParaRPr/>
          </a:p>
        </p:txBody>
      </p:sp>
      <p:sp>
        <p:nvSpPr>
          <p:cNvPr id="162" name="Google Shape;162;g1ea76c99be2_0_59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g1ea76c99be2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875" y="1089845"/>
            <a:ext cx="3890238" cy="522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a76c99be2_0_69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 ASIP Design Flow - Delegations</a:t>
            </a:r>
            <a:endParaRPr/>
          </a:p>
        </p:txBody>
      </p:sp>
      <p:sp>
        <p:nvSpPr>
          <p:cNvPr id="170" name="Google Shape;170;g1ea76c99be2_0_69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ea76c99be2_0_69"/>
          <p:cNvSpPr txBox="1"/>
          <p:nvPr/>
        </p:nvSpPr>
        <p:spPr>
          <a:xfrm>
            <a:off x="552100" y="1425525"/>
            <a:ext cx="110835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0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 Team Exclusively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ASIP Team and Algo Team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ASIP Team and Algo Team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 &amp; Compiler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ASIP Exclusively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3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ASIP Team and Algo Team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4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ASIP Team and Algo Team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Plans for this week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552091" y="1555710"/>
            <a:ext cx="11266097" cy="4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ASIP Designer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Design a specialized hardware operation for </a:t>
            </a:r>
            <a:r>
              <a:rPr lang="en-US"/>
              <a:t>Butterfly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Attend ASIP Training virtual event on Nov. 15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Research ways to design FHE-based architecture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ASIP w/ Devaloy 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Research papers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FHE Algorithms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 with Mariam to continue to improve Butterfly C-sim to fully implement Cooley-Tukey algorithm</a:t>
            </a:r>
            <a:endParaRPr/>
          </a:p>
        </p:txBody>
      </p: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52"/>
            <a:ext cx="12184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5"/>
          <p:cNvSpPr txBox="1"/>
          <p:nvPr/>
        </p:nvSpPr>
        <p:spPr>
          <a:xfrm>
            <a:off x="4475703" y="3069276"/>
            <a:ext cx="3232917" cy="7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64134" y="6016487"/>
            <a:ext cx="633442" cy="85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552091" y="2820"/>
            <a:ext cx="112660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Last Week Accomplishments</a:t>
            </a:r>
            <a:endParaRPr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552091" y="1555710"/>
            <a:ext cx="11266097" cy="4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2" lvl="0" marL="22859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ASIP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Fixed bug with </a:t>
            </a:r>
            <a:r>
              <a:rPr lang="en-US"/>
              <a:t>initial</a:t>
            </a:r>
            <a:r>
              <a:rPr lang="en-US"/>
              <a:t> mod test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Built out functions for Tinycore2 processor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Mod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Mul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Div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Ran Butterfly code on Tinycore2 processor to see </a:t>
            </a:r>
            <a:r>
              <a:rPr lang="en-US"/>
              <a:t>instruction</a:t>
            </a:r>
            <a:r>
              <a:rPr lang="en-US"/>
              <a:t> calls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Discussed plans to design an ISA for an FHE-based processor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n-bit architecture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Pipelining primitive functions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FHE algorithms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Helped Francisco with Verilog </a:t>
            </a:r>
            <a:r>
              <a:rPr lang="en-US"/>
              <a:t>Barrett</a:t>
            </a:r>
            <a:r>
              <a:rPr lang="en-US"/>
              <a:t> Reduction </a:t>
            </a:r>
            <a:endParaRPr/>
          </a:p>
        </p:txBody>
      </p:sp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9369425" y="63627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a6db491f2_0_0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ASIP Debugging for Mod function</a:t>
            </a:r>
            <a:endParaRPr/>
          </a:p>
        </p:txBody>
      </p:sp>
      <p:sp>
        <p:nvSpPr>
          <p:cNvPr id="52" name="Google Shape;52;g1ea6db491f2_0_0"/>
          <p:cNvSpPr txBox="1"/>
          <p:nvPr>
            <p:ph idx="1" type="body"/>
          </p:nvPr>
        </p:nvSpPr>
        <p:spPr>
          <a:xfrm>
            <a:off x="552095" y="1555700"/>
            <a:ext cx="49998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main problem that I solved when going through the tinycore2 was not setting the opcode for the operation correctly &amp; not re-building the tinycore2 architecture project (rename)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mod operation uses the opcode (insert opcode here) to work and is </a:t>
            </a:r>
            <a:r>
              <a:rPr lang="en-US"/>
              <a:t>declared</a:t>
            </a:r>
            <a:r>
              <a:rPr lang="en-US"/>
              <a:t> within the nML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" name="Google Shape;53;g1ea6db491f2_0_0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g1ea6db491f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595" y="1328520"/>
            <a:ext cx="46101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96c14c58a_0_0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ASIP Mod, Mul, and Div Operation for Tinycore2</a:t>
            </a:r>
            <a:endParaRPr/>
          </a:p>
        </p:txBody>
      </p:sp>
      <p:sp>
        <p:nvSpPr>
          <p:cNvPr id="61" name="Google Shape;61;g1e96c14c58a_0_0"/>
          <p:cNvSpPr txBox="1"/>
          <p:nvPr>
            <p:ph idx="1" type="body"/>
          </p:nvPr>
        </p:nvSpPr>
        <p:spPr>
          <a:xfrm>
            <a:off x="552095" y="1555700"/>
            <a:ext cx="49998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the butterfly operation, multiplication, division, and modulus are needed.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As stated previously, we will need to add opcode functionality for these new instructions that is supported by the tinycore2 processor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mul &amp; div opcode are (mul op) and (div op) respectively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2" name="Google Shape;62;g1e96c14c58a_0_0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g1e96c14c58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320" y="1328520"/>
            <a:ext cx="3512730" cy="477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1e96c14c58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1050" y="1328525"/>
            <a:ext cx="3407650" cy="467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a6db491f2_0_27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How we can create operations in nML with opcodes</a:t>
            </a:r>
            <a:endParaRPr/>
          </a:p>
        </p:txBody>
      </p:sp>
      <p:sp>
        <p:nvSpPr>
          <p:cNvPr id="71" name="Google Shape;71;g1ea6db491f2_0_27"/>
          <p:cNvSpPr txBox="1"/>
          <p:nvPr>
            <p:ph idx="1" type="body"/>
          </p:nvPr>
        </p:nvSpPr>
        <p:spPr>
          <a:xfrm>
            <a:off x="552095" y="1555700"/>
            <a:ext cx="49998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6639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We can use Tinycore2 as a </a:t>
            </a:r>
            <a:r>
              <a:rPr lang="en-US"/>
              <a:t>model for how to create instructions and opcodes for designing our own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6639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main ideas that we need to bring together is what algorithms we need to accelerate</a:t>
            </a:r>
            <a:endParaRPr/>
          </a:p>
          <a:p>
            <a:pPr indent="-3467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NTT</a:t>
            </a:r>
            <a:endParaRPr/>
          </a:p>
          <a:p>
            <a:pPr indent="-3467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Butterfly</a:t>
            </a:r>
            <a:endParaRPr/>
          </a:p>
          <a:p>
            <a:pPr indent="-3467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Etc.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639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branching and jumping between instructions can be </a:t>
            </a:r>
            <a:r>
              <a:rPr lang="en-US"/>
              <a:t>mimicked</a:t>
            </a:r>
            <a:r>
              <a:rPr lang="en-US"/>
              <a:t> from other architectures for now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639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Program Memory = 14 bits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72" name="Google Shape;72;g1ea6db491f2_0_27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g1ea6db491f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901" y="802949"/>
            <a:ext cx="4751950" cy="54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96c14c58a_0_14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Code of Butterfly done by Tinycore2 processor</a:t>
            </a:r>
            <a:endParaRPr/>
          </a:p>
        </p:txBody>
      </p:sp>
      <p:sp>
        <p:nvSpPr>
          <p:cNvPr id="80" name="Google Shape;80;g1e96c14c58a_0_14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g1e96c14c58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875" y="1242975"/>
            <a:ext cx="5435351" cy="511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e96c14c58a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42970"/>
            <a:ext cx="5921075" cy="511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a785a5ea7_0_1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Output of Butterfly done by Tinycore2 processor</a:t>
            </a:r>
            <a:endParaRPr/>
          </a:p>
        </p:txBody>
      </p:sp>
      <p:sp>
        <p:nvSpPr>
          <p:cNvPr id="89" name="Google Shape;89;g1ea785a5ea7_0_1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g1ea785a5ea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988" y="1675276"/>
            <a:ext cx="5394018" cy="2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ea785a5ea7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150" y="3677774"/>
            <a:ext cx="2889700" cy="8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ea785a5ea7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765724"/>
            <a:ext cx="11887201" cy="1050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96c14c58a_0_49"/>
          <p:cNvSpPr txBox="1"/>
          <p:nvPr>
            <p:ph type="title"/>
          </p:nvPr>
        </p:nvSpPr>
        <p:spPr>
          <a:xfrm>
            <a:off x="508016" y="-5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 ASIP Design Flow - Level 0</a:t>
            </a:r>
            <a:endParaRPr/>
          </a:p>
        </p:txBody>
      </p:sp>
      <p:sp>
        <p:nvSpPr>
          <p:cNvPr id="99" name="Google Shape;99;g1e96c14c58a_0_49"/>
          <p:cNvSpPr txBox="1"/>
          <p:nvPr>
            <p:ph idx="1" type="body"/>
          </p:nvPr>
        </p:nvSpPr>
        <p:spPr>
          <a:xfrm>
            <a:off x="508025" y="1564500"/>
            <a:ext cx="56289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Level 0:</a:t>
            </a:r>
            <a:r>
              <a:rPr lang="en-US"/>
              <a:t> Golden functional algorithm specification - software based model</a:t>
            </a:r>
            <a:endParaRPr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Algo Team provide self-contain C/C++ code with no dependencies or external functional libraries 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must make sure that there are quality naming conventions and comments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Provided background material about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96c14c58a_0_49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g1e96c14c58a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475" y="2804656"/>
            <a:ext cx="4289099" cy="1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a6db491f2_0_34"/>
          <p:cNvSpPr txBox="1"/>
          <p:nvPr>
            <p:ph type="title"/>
          </p:nvPr>
        </p:nvSpPr>
        <p:spPr>
          <a:xfrm>
            <a:off x="552091" y="2820"/>
            <a:ext cx="1126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FHE ASIP Design Flow - Level 1</a:t>
            </a:r>
            <a:endParaRPr/>
          </a:p>
        </p:txBody>
      </p:sp>
      <p:sp>
        <p:nvSpPr>
          <p:cNvPr id="108" name="Google Shape;108;g1ea6db491f2_0_34"/>
          <p:cNvSpPr txBox="1"/>
          <p:nvPr>
            <p:ph idx="1" type="body"/>
          </p:nvPr>
        </p:nvSpPr>
        <p:spPr>
          <a:xfrm>
            <a:off x="552102" y="1555700"/>
            <a:ext cx="54966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Level 1:</a:t>
            </a:r>
            <a:r>
              <a:rPr lang="en-US"/>
              <a:t> Software based with custom LAWS &amp; Vectors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Convert the Level 0 Software based model to a new LAWS type system and vector extensions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ASIP Designer will generate C/C++ code that will be able to </a:t>
            </a:r>
            <a:r>
              <a:rPr lang="en-US"/>
              <a:t>compile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execute the algorithm natively on the host system using the GCC </a:t>
            </a:r>
            <a:r>
              <a:rPr lang="en-US"/>
              <a:t>compiler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9" name="Google Shape;109;g1ea6db491f2_0_34"/>
          <p:cNvSpPr txBox="1"/>
          <p:nvPr>
            <p:ph idx="12" type="sldNum"/>
          </p:nvPr>
        </p:nvSpPr>
        <p:spPr>
          <a:xfrm>
            <a:off x="9369425" y="63627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g1ea6db491f2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821" y="3029050"/>
            <a:ext cx="5941225" cy="11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2018-11-18T20:48:52Z</dcterms:created>
  <dc:creator>Mostafa Asadzadehmehdialghadami</dc:creator>
</cp:coreProperties>
</file>