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mx6oamunpVuwnRXUPyqI0J1Kf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a6db491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ea6db491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ea6db491f2_0_0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b67ace378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1eb67ace37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1eb67ace378_0_38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b67ace37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b67ace37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b67ace378_0_8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b67ace37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eb67ace37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eb67ace378_0_15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b67ace37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eb67ace37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eb67ace378_0_22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915106" y="65198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" y="0"/>
            <a:ext cx="121843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2547" y="5908431"/>
            <a:ext cx="703698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7676" y="750086"/>
            <a:ext cx="12184324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Weekly John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Gierlach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 Hardware Accelerator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Last Week Accomplishments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2" lvl="0" marL="228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Attended ASIP University training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NTT application of butterfly method using </a:t>
            </a:r>
            <a:r>
              <a:rPr lang="en-US"/>
              <a:t>montgomery</a:t>
            </a:r>
            <a:r>
              <a:rPr lang="en-US"/>
              <a:t> reduction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Analyzed FFT Buttery application within ASIP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Research how to use </a:t>
            </a:r>
            <a:r>
              <a:rPr lang="en-US"/>
              <a:t>intrinsics</a:t>
            </a:r>
            <a:r>
              <a:rPr lang="en-US"/>
              <a:t> and how to design </a:t>
            </a:r>
            <a:r>
              <a:rPr lang="en-US"/>
              <a:t>architectures around FHE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Most likely RISC-V based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32-bit or 64-bit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Assisted Mariam with designing code for twiddle factors to correctly go through the entire butterfly algorithm</a:t>
            </a:r>
            <a:endParaRPr/>
          </a:p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6db491f2_0_0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Computer Security and Industrial Cryptography for Post-Quantum</a:t>
            </a:r>
            <a:endParaRPr/>
          </a:p>
        </p:txBody>
      </p:sp>
      <p:sp>
        <p:nvSpPr>
          <p:cNvPr id="52" name="Google Shape;52;g1ea6db491f2_0_0"/>
          <p:cNvSpPr txBox="1"/>
          <p:nvPr>
            <p:ph idx="1" type="body"/>
          </p:nvPr>
        </p:nvSpPr>
        <p:spPr>
          <a:xfrm>
            <a:off x="552106" y="1555700"/>
            <a:ext cx="107745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a RISC-V processor model post quantum </a:t>
            </a:r>
            <a:r>
              <a:rPr lang="en-US"/>
              <a:t>encryption</a:t>
            </a:r>
            <a:r>
              <a:rPr lang="en-US"/>
              <a:t> algorithms (PKE , NTT, and Butterfly).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2-way instruction-level parallelism and single </a:t>
            </a:r>
            <a:r>
              <a:rPr lang="en-US"/>
              <a:t>instruction</a:t>
            </a:r>
            <a:r>
              <a:rPr lang="en-US"/>
              <a:t> multiple data (ILP &amp; SMID).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Saw x5.0 increase in speedup but an x3.0 in area from the ASIP generated design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Waiting on zoom post</a:t>
            </a:r>
            <a:endParaRPr/>
          </a:p>
        </p:txBody>
      </p:sp>
      <p:sp>
        <p:nvSpPr>
          <p:cNvPr id="53" name="Google Shape;53;g1ea6db491f2_0_0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b67ace378_0_38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ASIP: LAWS and Vectors (C++ primitives) </a:t>
            </a:r>
            <a:endParaRPr/>
          </a:p>
        </p:txBody>
      </p:sp>
      <p:sp>
        <p:nvSpPr>
          <p:cNvPr id="60" name="Google Shape;60;g1eb67ace378_0_38"/>
          <p:cNvSpPr txBox="1"/>
          <p:nvPr>
            <p:ph idx="1" type="body"/>
          </p:nvPr>
        </p:nvSpPr>
        <p:spPr>
          <a:xfrm>
            <a:off x="552103" y="1555700"/>
            <a:ext cx="53520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Inside the processor header </a:t>
            </a:r>
            <a:r>
              <a:rPr lang="en-US"/>
              <a:t>file is where we can define the LAWS and vectors needed based on the software model provided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There will be the essential building blocks for our </a:t>
            </a:r>
            <a:r>
              <a:rPr lang="en-US"/>
              <a:t>intrinsic</a:t>
            </a:r>
            <a:r>
              <a:rPr lang="en-US"/>
              <a:t> </a:t>
            </a:r>
            <a:r>
              <a:rPr lang="en-US"/>
              <a:t>functions, ASIP software model, and primitive functions</a:t>
            </a:r>
            <a:endParaRPr/>
          </a:p>
        </p:txBody>
      </p:sp>
      <p:sp>
        <p:nvSpPr>
          <p:cNvPr id="61" name="Google Shape;61;g1eb67ace378_0_38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g1eb67ace37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3" y="1741895"/>
            <a:ext cx="5048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b67ace378_0_8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ASIP: Complex Primitives (PDG File)</a:t>
            </a:r>
            <a:endParaRPr/>
          </a:p>
        </p:txBody>
      </p:sp>
      <p:sp>
        <p:nvSpPr>
          <p:cNvPr id="69" name="Google Shape;69;g1eb67ace378_0_8"/>
          <p:cNvSpPr txBox="1"/>
          <p:nvPr>
            <p:ph idx="1" type="body"/>
          </p:nvPr>
        </p:nvSpPr>
        <p:spPr>
          <a:xfrm>
            <a:off x="552103" y="1555700"/>
            <a:ext cx="53520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using ASIP we can make advanced primitives that allow us to make intrinsic functions for FHE algorithms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this case, a butterfly algorithm is made for FFT (bfly) which calls the int24_t sat24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Based on an </a:t>
            </a:r>
            <a:r>
              <a:rPr lang="en-US"/>
              <a:t>ideal</a:t>
            </a:r>
            <a:r>
              <a:rPr lang="en-US"/>
              <a:t> integer size (Q &amp; N values) we can create the word size parameters for our PDG primitives</a:t>
            </a:r>
            <a:endParaRPr/>
          </a:p>
        </p:txBody>
      </p:sp>
      <p:sp>
        <p:nvSpPr>
          <p:cNvPr id="70" name="Google Shape;70;g1eb67ace378_0_8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g1eb67ace37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203" y="1328520"/>
            <a:ext cx="5983097" cy="291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eb67ace37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00" y="4245525"/>
            <a:ext cx="5983100" cy="1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67ace378_0_15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ASIP: </a:t>
            </a:r>
            <a:r>
              <a:rPr lang="en-US"/>
              <a:t>Intrinsics (C++ Chess properties)</a:t>
            </a:r>
            <a:endParaRPr/>
          </a:p>
        </p:txBody>
      </p:sp>
      <p:sp>
        <p:nvSpPr>
          <p:cNvPr id="79" name="Google Shape;79;g1eb67ace378_0_15"/>
          <p:cNvSpPr txBox="1"/>
          <p:nvPr>
            <p:ph idx="1" type="body"/>
          </p:nvPr>
        </p:nvSpPr>
        <p:spPr>
          <a:xfrm>
            <a:off x="552103" y="1555700"/>
            <a:ext cx="53955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Writing these intrinsic </a:t>
            </a:r>
            <a:r>
              <a:rPr lang="en-US"/>
              <a:t>functions</a:t>
            </a:r>
            <a:r>
              <a:rPr lang="en-US"/>
              <a:t> allows us to write C code that will behave natively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means we can write a test program directly to our hardware to </a:t>
            </a:r>
            <a:r>
              <a:rPr lang="en-US"/>
              <a:t>analyze</a:t>
            </a:r>
            <a:r>
              <a:rPr lang="en-US"/>
              <a:t> the cycle times, </a:t>
            </a:r>
            <a:r>
              <a:rPr lang="en-US"/>
              <a:t>memory</a:t>
            </a:r>
            <a:r>
              <a:rPr lang="en-US"/>
              <a:t> accesses, and more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  <p:sp>
        <p:nvSpPr>
          <p:cNvPr id="80" name="Google Shape;80;g1eb67ace378_0_15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g1eb67ace37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603" y="1451920"/>
            <a:ext cx="5939598" cy="417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b67ace378_0_22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ASIP: Test code using Intrinsics</a:t>
            </a:r>
            <a:endParaRPr/>
          </a:p>
        </p:txBody>
      </p:sp>
      <p:sp>
        <p:nvSpPr>
          <p:cNvPr id="88" name="Google Shape;88;g1eb67ace378_0_22"/>
          <p:cNvSpPr txBox="1"/>
          <p:nvPr>
            <p:ph idx="1" type="body"/>
          </p:nvPr>
        </p:nvSpPr>
        <p:spPr>
          <a:xfrm>
            <a:off x="552103" y="1555700"/>
            <a:ext cx="53955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this example, we have an exampek code that is calling the intrinsic functions that allow the test code to directly use the hardware </a:t>
            </a:r>
            <a:r>
              <a:rPr lang="en-US"/>
              <a:t>primitives</a:t>
            </a:r>
            <a:r>
              <a:rPr lang="en-US"/>
              <a:t> of the processor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this </a:t>
            </a:r>
            <a:r>
              <a:rPr lang="en-US"/>
              <a:t>methodology</a:t>
            </a:r>
            <a:r>
              <a:rPr lang="en-US"/>
              <a:t> would be best going forward for the design of our FHE </a:t>
            </a:r>
            <a:r>
              <a:rPr lang="en-US"/>
              <a:t>accelerator</a:t>
            </a:r>
            <a:endParaRPr/>
          </a:p>
        </p:txBody>
      </p:sp>
      <p:sp>
        <p:nvSpPr>
          <p:cNvPr id="89" name="Google Shape;89;g1eb67ace378_0_22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g1eb67ace37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953" y="1328520"/>
            <a:ext cx="4370417" cy="472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Plans for this week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ASIP Designer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Continue to research FFT based butterfly to understand ASIP design for FHE algorithms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Review NTT application within ASIP via the recorded videos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Analyze 32-bit and 64-bit RISC-V processor models in ASIP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FHE Algorithms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 with Mariam to continue to improve Butterfly C-sim to fully implement Cooley-Tukey algorithm</a:t>
            </a:r>
            <a:endParaRPr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52"/>
            <a:ext cx="12184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4475703" y="3069276"/>
            <a:ext cx="3232917" cy="7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134" y="6016487"/>
            <a:ext cx="633442" cy="8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2018-11-18T20:48:52Z</dcterms:created>
  <dc:creator>Mostafa Asadzadehmehdialghadami</dc:creator>
</cp:coreProperties>
</file>