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7" r:id="rId2"/>
    <p:sldId id="284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Fernandes" initials="FF" lastIdx="1" clrIdx="0">
    <p:extLst>
      <p:ext uri="{19B8F6BF-5375-455C-9EA6-DF929625EA0E}">
        <p15:presenceInfo xmlns:p15="http://schemas.microsoft.com/office/powerpoint/2012/main" userId="298ae9bc4830eb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176" autoAdjust="0"/>
  </p:normalViewPr>
  <p:slideViewPr>
    <p:cSldViewPr snapToGrid="0">
      <p:cViewPr varScale="1">
        <p:scale>
          <a:sx n="77" d="100"/>
          <a:sy n="77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AF060-1477-43D8-AEAF-7677616F72C8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F3523-0DDE-42BB-8D09-A51420F5C9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23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3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41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0"/>
            <a:ext cx="7659687" cy="1168400"/>
          </a:xfrm>
        </p:spPr>
        <p:txBody>
          <a:bodyPr anchor="t"/>
          <a:lstStyle>
            <a:lvl1pPr algn="l">
              <a:defRPr sz="27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3"/>
            <a:ext cx="6135687" cy="163353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9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1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1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0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165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165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350">
                <a:solidFill>
                  <a:srgbClr val="FFFFFF"/>
                </a:solidFill>
              </a:defRPr>
            </a:lvl1pPr>
          </a:lstStyle>
          <a:p>
            <a:fld id="{51DF7D5E-A146-FB49-8B92-D634F5245FF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1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ECA46067-810F-4F45-8703-178C4AC6B4CF}" type="datetimeFigureOut">
              <a:rPr lang="pt-BR" smtClean="0"/>
              <a:t>18/08/2020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4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450" kern="1200" cap="none" spc="-75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57175" indent="-17145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145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7145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37160" algn="l" defTabSz="6858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4743-E017-4991-A912-A2A3895A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F347CC-4D6F-458E-B3A7-8F0A1EAE4122}"/>
              </a:ext>
            </a:extLst>
          </p:cNvPr>
          <p:cNvSpPr txBox="1"/>
          <p:nvPr/>
        </p:nvSpPr>
        <p:spPr>
          <a:xfrm>
            <a:off x="457200" y="1977720"/>
            <a:ext cx="69507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Alexsander Genuino da Silva, 64415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Carlos Henrique Matos Borges, 65712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Thiago de Souza, 65542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Julian Aparecido S Santos, 64382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Matheus Leite, 63909</a:t>
            </a:r>
          </a:p>
        </p:txBody>
      </p:sp>
    </p:spTree>
    <p:extLst>
      <p:ext uri="{BB962C8B-B14F-4D97-AF65-F5344CB8AC3E}">
        <p14:creationId xmlns:p14="http://schemas.microsoft.com/office/powerpoint/2010/main" val="30258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7D42-F0A0-470F-90D8-4D3D6E24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que é Scrum?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308BD7-F33E-4613-ADE2-089EF83537FB}"/>
              </a:ext>
            </a:extLst>
          </p:cNvPr>
          <p:cNvSpPr txBox="1"/>
          <p:nvPr/>
        </p:nvSpPr>
        <p:spPr>
          <a:xfrm>
            <a:off x="457200" y="1748943"/>
            <a:ext cx="643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Scrum é uma metodologia usada para a gestão dinâmica de projetos, sendo muitas vezes aplicada para o desenvolvimento ágil de um software que está sendo desenvolvido, o Scrum não é nem de perto um processo padronizado, linear, no qual você segue uma série de etapas sequenciais e de maneira sistemática, que vão garantir que você produza resultados de qualidade para seus clientes</a:t>
            </a:r>
          </a:p>
        </p:txBody>
      </p:sp>
    </p:spTree>
    <p:extLst>
      <p:ext uri="{BB962C8B-B14F-4D97-AF65-F5344CB8AC3E}">
        <p14:creationId xmlns:p14="http://schemas.microsoft.com/office/powerpoint/2010/main" val="346170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AFE8E49-620C-414B-8260-7F9E99F6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Entregas Scrum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0DFE19-6950-4E37-8219-D962906270DB}"/>
              </a:ext>
            </a:extLst>
          </p:cNvPr>
          <p:cNvSpPr txBox="1"/>
          <p:nvPr/>
        </p:nvSpPr>
        <p:spPr>
          <a:xfrm>
            <a:off x="457200" y="1490008"/>
            <a:ext cx="6433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entregas parciais e contínuas, ele se utiliza de períodos curtos e muito bem definidos para apresentar resultados que, aprimorados ao longo do processo, irão, lá na frente, se tornar um produto elaborado.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3D6B26-B01F-483A-A4C9-91F575D49573}"/>
              </a:ext>
            </a:extLst>
          </p:cNvPr>
          <p:cNvSpPr txBox="1"/>
          <p:nvPr/>
        </p:nvSpPr>
        <p:spPr>
          <a:xfrm>
            <a:off x="457200" y="3536374"/>
            <a:ext cx="6433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Nesse framework, os papéis e as responsabilidades são muito bem definidos. Cada projeto é dividido em pequenos ciclos chamados de sprints. Esses sprints variam de duração e representam uma espécie de caixa do tempo na qual uma série de atividades deve ser realizada dentro do prazo.</a:t>
            </a:r>
          </a:p>
        </p:txBody>
      </p:sp>
    </p:spTree>
    <p:extLst>
      <p:ext uri="{BB962C8B-B14F-4D97-AF65-F5344CB8AC3E}">
        <p14:creationId xmlns:p14="http://schemas.microsoft.com/office/powerpoint/2010/main" val="37913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592FE82-1CAA-4E9B-999B-E249CD9A67F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450" kern="1200" cap="none" spc="-75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Como é utilizado?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F409CA-380C-4123-A5D9-591A835FE32F}"/>
              </a:ext>
            </a:extLst>
          </p:cNvPr>
          <p:cNvSpPr txBox="1"/>
          <p:nvPr/>
        </p:nvSpPr>
        <p:spPr>
          <a:xfrm>
            <a:off x="324678" y="1592440"/>
            <a:ext cx="6433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Scrum é utilizado como ferramenta de gerência do projeto, dividindo as responsabilidades e tarefas da seguinte forma: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representa a voz do cliente e é responsável por garantir que a equipe agregue valor ao negócio.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F47909-DC62-4A0A-A150-3229205A4391}"/>
              </a:ext>
            </a:extLst>
          </p:cNvPr>
          <p:cNvSpPr txBox="1"/>
          <p:nvPr/>
        </p:nvSpPr>
        <p:spPr>
          <a:xfrm>
            <a:off x="324678" y="3926732"/>
            <a:ext cx="6433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Scrum Master, que é responsável pela remoção de impedimentos à capacidade da equipe para entregar o objetivo da sprint/entregas.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Team (Equipe de desenvolvimento) A equipe de desenvolvimento é responsável pela entrega do produto. </a:t>
            </a:r>
          </a:p>
        </p:txBody>
      </p:sp>
    </p:spTree>
    <p:extLst>
      <p:ext uri="{BB962C8B-B14F-4D97-AF65-F5344CB8AC3E}">
        <p14:creationId xmlns:p14="http://schemas.microsoft.com/office/powerpoint/2010/main" val="17166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1405A-6C67-45BB-8B86-898F75E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Equipe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F99181-578E-4FC2-AC10-789A89AA2BE4}"/>
              </a:ext>
            </a:extLst>
          </p:cNvPr>
          <p:cNvSpPr txBox="1"/>
          <p:nvPr/>
        </p:nvSpPr>
        <p:spPr>
          <a:xfrm>
            <a:off x="457200" y="1904641"/>
            <a:ext cx="64339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equipe é tipicamente composta de 5 a 9 pessoas com habilidades multifuncionais que fazem o trabalho de: analisar, projetar, desenvolver, testar técnicas de comunicação, documentos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Recomenda-se que a equipe seja auto-organização e auto conduzida, mas que muitas vezes trabalhe com alguma forma de projeto ou gestão de equipe. </a:t>
            </a:r>
          </a:p>
        </p:txBody>
      </p:sp>
    </p:spTree>
    <p:extLst>
      <p:ext uri="{BB962C8B-B14F-4D97-AF65-F5344CB8AC3E}">
        <p14:creationId xmlns:p14="http://schemas.microsoft.com/office/powerpoint/2010/main" val="3958962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336</Words>
  <Application>Microsoft Office PowerPoint</Application>
  <PresentationFormat>Apresentação na tela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Adjacência</vt:lpstr>
      <vt:lpstr>Scrum</vt:lpstr>
      <vt:lpstr>O que é Scrum?</vt:lpstr>
      <vt:lpstr>Entregas Scrum</vt:lpstr>
      <vt:lpstr>Apresentação do PowerPoint</vt:lpstr>
      <vt:lpstr>A 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UNASP-HT - Nickolas Souza Rios</dc:creator>
  <cp:lastModifiedBy>THIAGO DE SOUZA</cp:lastModifiedBy>
  <cp:revision>66</cp:revision>
  <dcterms:modified xsi:type="dcterms:W3CDTF">2020-08-18T23:36:38Z</dcterms:modified>
</cp:coreProperties>
</file>