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3348" r:id="rId2"/>
    <p:sldId id="3366" r:id="rId3"/>
    <p:sldId id="3368" r:id="rId4"/>
    <p:sldId id="3369" r:id="rId5"/>
    <p:sldId id="3367" r:id="rId6"/>
    <p:sldId id="3370" r:id="rId7"/>
    <p:sldId id="3371" r:id="rId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E1832A-4F57-464B-8826-11F4860CF988}">
          <p14:sldIdLst>
            <p14:sldId id="3348"/>
            <p14:sldId id="3366"/>
            <p14:sldId id="3368"/>
            <p14:sldId id="3369"/>
            <p14:sldId id="3367"/>
            <p14:sldId id="3370"/>
            <p14:sldId id="3371"/>
          </p14:sldIdLst>
        </p14:section>
        <p14:section name="extra" id="{652CC032-63A3-4D1E-827A-D58E909F97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rk301" initials="j" lastIdx="1" clrIdx="0"/>
  <p:cmAuthor id="1" name="Corey Pahel-Short" initials="CP" lastIdx="4" clrIdx="1">
    <p:extLst>
      <p:ext uri="{19B8F6BF-5375-455C-9EA6-DF929625EA0E}">
        <p15:presenceInfo xmlns:p15="http://schemas.microsoft.com/office/powerpoint/2012/main" userId="c15b2870471f9b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C9D3CD"/>
    <a:srgbClr val="C7D0CD"/>
    <a:srgbClr val="FFA500"/>
    <a:srgbClr val="385D8A"/>
    <a:srgbClr val="0000FF"/>
    <a:srgbClr val="E6A945"/>
    <a:srgbClr val="E8EEF4"/>
    <a:srgbClr val="F0F0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A3E65-0917-45E4-97C8-29D97B5E71E5}" v="52" dt="2025-02-10T20:10:32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nkar, Yash Vijay" userId="S::amonkar@ad.unc.edu::a4781641-9d24-467d-9d62-ee9cd3a2ad33" providerId="AD" clId="Web-{685497C2-1708-61D0-49ED-F109EAA75275}"/>
    <pc:docChg chg="delSld modSld sldOrd modSection">
      <pc:chgData name="Amonkar, Yash Vijay" userId="S::amonkar@ad.unc.edu::a4781641-9d24-467d-9d62-ee9cd3a2ad33" providerId="AD" clId="Web-{685497C2-1708-61D0-49ED-F109EAA75275}" dt="2024-12-11T20:40:45.939" v="47" actId="14100"/>
      <pc:docMkLst>
        <pc:docMk/>
      </pc:docMkLst>
      <pc:sldChg chg="del">
        <pc:chgData name="Amonkar, Yash Vijay" userId="S::amonkar@ad.unc.edu::a4781641-9d24-467d-9d62-ee9cd3a2ad33" providerId="AD" clId="Web-{685497C2-1708-61D0-49ED-F109EAA75275}" dt="2024-12-11T20:38:29.532" v="0"/>
        <pc:sldMkLst>
          <pc:docMk/>
          <pc:sldMk cId="2708150107" sldId="3349"/>
        </pc:sldMkLst>
      </pc:sldChg>
      <pc:sldChg chg="del">
        <pc:chgData name="Amonkar, Yash Vijay" userId="S::amonkar@ad.unc.edu::a4781641-9d24-467d-9d62-ee9cd3a2ad33" providerId="AD" clId="Web-{685497C2-1708-61D0-49ED-F109EAA75275}" dt="2024-12-11T20:38:38.892" v="6"/>
        <pc:sldMkLst>
          <pc:docMk/>
          <pc:sldMk cId="2279031572" sldId="3350"/>
        </pc:sldMkLst>
      </pc:sldChg>
      <pc:sldChg chg="del">
        <pc:chgData name="Amonkar, Yash Vijay" userId="S::amonkar@ad.unc.edu::a4781641-9d24-467d-9d62-ee9cd3a2ad33" providerId="AD" clId="Web-{685497C2-1708-61D0-49ED-F109EAA75275}" dt="2024-12-11T20:38:30.657" v="1"/>
        <pc:sldMkLst>
          <pc:docMk/>
          <pc:sldMk cId="3785507963" sldId="3351"/>
        </pc:sldMkLst>
      </pc:sldChg>
      <pc:sldChg chg="del">
        <pc:chgData name="Amonkar, Yash Vijay" userId="S::amonkar@ad.unc.edu::a4781641-9d24-467d-9d62-ee9cd3a2ad33" providerId="AD" clId="Web-{685497C2-1708-61D0-49ED-F109EAA75275}" dt="2024-12-11T20:38:31.360" v="2"/>
        <pc:sldMkLst>
          <pc:docMk/>
          <pc:sldMk cId="2510986148" sldId="3353"/>
        </pc:sldMkLst>
      </pc:sldChg>
      <pc:sldChg chg="del">
        <pc:chgData name="Amonkar, Yash Vijay" userId="S::amonkar@ad.unc.edu::a4781641-9d24-467d-9d62-ee9cd3a2ad33" providerId="AD" clId="Web-{685497C2-1708-61D0-49ED-F109EAA75275}" dt="2024-12-11T20:38:32.251" v="3"/>
        <pc:sldMkLst>
          <pc:docMk/>
          <pc:sldMk cId="2304436513" sldId="3354"/>
        </pc:sldMkLst>
      </pc:sldChg>
      <pc:sldChg chg="del">
        <pc:chgData name="Amonkar, Yash Vijay" userId="S::amonkar@ad.unc.edu::a4781641-9d24-467d-9d62-ee9cd3a2ad33" providerId="AD" clId="Web-{685497C2-1708-61D0-49ED-F109EAA75275}" dt="2024-12-11T20:38:34.845" v="4"/>
        <pc:sldMkLst>
          <pc:docMk/>
          <pc:sldMk cId="2866922847" sldId="3355"/>
        </pc:sldMkLst>
      </pc:sldChg>
      <pc:sldChg chg="modSp ord">
        <pc:chgData name="Amonkar, Yash Vijay" userId="S::amonkar@ad.unc.edu::a4781641-9d24-467d-9d62-ee9cd3a2ad33" providerId="AD" clId="Web-{685497C2-1708-61D0-49ED-F109EAA75275}" dt="2024-12-11T20:40:45.939" v="47" actId="14100"/>
        <pc:sldMkLst>
          <pc:docMk/>
          <pc:sldMk cId="3215688846" sldId="3357"/>
        </pc:sldMkLst>
        <pc:spChg chg="mod">
          <ac:chgData name="Amonkar, Yash Vijay" userId="S::amonkar@ad.unc.edu::a4781641-9d24-467d-9d62-ee9cd3a2ad33" providerId="AD" clId="Web-{685497C2-1708-61D0-49ED-F109EAA75275}" dt="2024-12-11T20:40:15.830" v="11" actId="20577"/>
          <ac:spMkLst>
            <pc:docMk/>
            <pc:sldMk cId="3215688846" sldId="3357"/>
            <ac:spMk id="2" creationId="{BB38777B-AB94-C7DC-D55F-1D5FEE77EB80}"/>
          </ac:spMkLst>
        </pc:spChg>
        <pc:spChg chg="mod">
          <ac:chgData name="Amonkar, Yash Vijay" userId="S::amonkar@ad.unc.edu::a4781641-9d24-467d-9d62-ee9cd3a2ad33" providerId="AD" clId="Web-{685497C2-1708-61D0-49ED-F109EAA75275}" dt="2024-12-11T20:40:45.939" v="47" actId="14100"/>
          <ac:spMkLst>
            <pc:docMk/>
            <pc:sldMk cId="3215688846" sldId="3357"/>
            <ac:spMk id="3" creationId="{DAA8B6CF-C528-154A-42F7-F70BEEE998E4}"/>
          </ac:spMkLst>
        </pc:spChg>
      </pc:sldChg>
      <pc:sldChg chg="del">
        <pc:chgData name="Amonkar, Yash Vijay" userId="S::amonkar@ad.unc.edu::a4781641-9d24-467d-9d62-ee9cd3a2ad33" providerId="AD" clId="Web-{685497C2-1708-61D0-49ED-F109EAA75275}" dt="2024-12-11T20:39:24.970" v="8"/>
        <pc:sldMkLst>
          <pc:docMk/>
          <pc:sldMk cId="2913294989" sldId="3359"/>
        </pc:sldMkLst>
      </pc:sldChg>
      <pc:sldChg chg="del">
        <pc:chgData name="Amonkar, Yash Vijay" userId="S::amonkar@ad.unc.edu::a4781641-9d24-467d-9d62-ee9cd3a2ad33" providerId="AD" clId="Web-{685497C2-1708-61D0-49ED-F109EAA75275}" dt="2024-12-11T20:38:37.517" v="5"/>
        <pc:sldMkLst>
          <pc:docMk/>
          <pc:sldMk cId="554083480" sldId="3361"/>
        </pc:sldMkLst>
      </pc:sldChg>
      <pc:sldChg chg="del">
        <pc:chgData name="Amonkar, Yash Vijay" userId="S::amonkar@ad.unc.edu::a4781641-9d24-467d-9d62-ee9cd3a2ad33" providerId="AD" clId="Web-{685497C2-1708-61D0-49ED-F109EAA75275}" dt="2024-12-11T20:38:40.142" v="7"/>
        <pc:sldMkLst>
          <pc:docMk/>
          <pc:sldMk cId="2921432591" sldId="3364"/>
        </pc:sldMkLst>
      </pc:sldChg>
    </pc:docChg>
  </pc:docChgLst>
  <pc:docChgLst>
    <pc:chgData name="Amonkar, Yash Vijay" userId="S::amonkar@ad.unc.edu::a4781641-9d24-467d-9d62-ee9cd3a2ad33" providerId="AD" clId="Web-{FA670BEE-7A29-79F1-E6C2-6CA2A971F685}"/>
    <pc:docChg chg="modSld">
      <pc:chgData name="Amonkar, Yash Vijay" userId="S::amonkar@ad.unc.edu::a4781641-9d24-467d-9d62-ee9cd3a2ad33" providerId="AD" clId="Web-{FA670BEE-7A29-79F1-E6C2-6CA2A971F685}" dt="2024-10-09T15:29:20.737" v="2" actId="20577"/>
      <pc:docMkLst>
        <pc:docMk/>
      </pc:docMkLst>
      <pc:sldChg chg="modSp">
        <pc:chgData name="Amonkar, Yash Vijay" userId="S::amonkar@ad.unc.edu::a4781641-9d24-467d-9d62-ee9cd3a2ad33" providerId="AD" clId="Web-{FA670BEE-7A29-79F1-E6C2-6CA2A971F685}" dt="2024-10-09T15:29:20.737" v="2" actId="20577"/>
        <pc:sldMkLst>
          <pc:docMk/>
          <pc:sldMk cId="2279031572" sldId="3350"/>
        </pc:sldMkLst>
      </pc:sldChg>
    </pc:docChg>
  </pc:docChgLst>
  <pc:docChgLst>
    <pc:chgData name="Amonkar, Yash Vijay" userId="S::amonkar@ad.unc.edu::a4781641-9d24-467d-9d62-ee9cd3a2ad33" providerId="AD" clId="Web-{C4C8A4B3-ED70-D382-CF61-44B7AD182FA4}"/>
    <pc:docChg chg="modSld sldOrd">
      <pc:chgData name="Amonkar, Yash Vijay" userId="S::amonkar@ad.unc.edu::a4781641-9d24-467d-9d62-ee9cd3a2ad33" providerId="AD" clId="Web-{C4C8A4B3-ED70-D382-CF61-44B7AD182FA4}" dt="2024-10-08T21:02:18.684" v="1"/>
      <pc:docMkLst>
        <pc:docMk/>
      </pc:docMkLst>
      <pc:sldChg chg="modSp ord">
        <pc:chgData name="Amonkar, Yash Vijay" userId="S::amonkar@ad.unc.edu::a4781641-9d24-467d-9d62-ee9cd3a2ad33" providerId="AD" clId="Web-{C4C8A4B3-ED70-D382-CF61-44B7AD182FA4}" dt="2024-10-08T21:02:18.684" v="1"/>
        <pc:sldMkLst>
          <pc:docMk/>
          <pc:sldMk cId="2722209291" sldId="3348"/>
        </pc:sldMkLst>
      </pc:sldChg>
    </pc:docChg>
  </pc:docChgLst>
  <pc:docChgLst>
    <pc:chgData name="Amonkar, Yash Vijay" userId="a4781641-9d24-467d-9d62-ee9cd3a2ad33" providerId="ADAL" clId="{5E207229-46AC-4622-9227-FAECFD8E81DA}"/>
    <pc:docChg chg="undo custSel addSld delSld modSld sldOrd modSection">
      <pc:chgData name="Amonkar, Yash Vijay" userId="a4781641-9d24-467d-9d62-ee9cd3a2ad33" providerId="ADAL" clId="{5E207229-46AC-4622-9227-FAECFD8E81DA}" dt="2024-10-10T19:48:28.871" v="4369" actId="20577"/>
      <pc:docMkLst>
        <pc:docMk/>
      </pc:docMkLst>
      <pc:sldChg chg="delSp modSp mod setBg">
        <pc:chgData name="Amonkar, Yash Vijay" userId="a4781641-9d24-467d-9d62-ee9cd3a2ad33" providerId="ADAL" clId="{5E207229-46AC-4622-9227-FAECFD8E81DA}" dt="2024-10-10T18:45:28.519" v="4255"/>
        <pc:sldMkLst>
          <pc:docMk/>
          <pc:sldMk cId="2722209291" sldId="3348"/>
        </pc:sldMkLst>
      </pc:sldChg>
      <pc:sldChg chg="modSp mod">
        <pc:chgData name="Amonkar, Yash Vijay" userId="a4781641-9d24-467d-9d62-ee9cd3a2ad33" providerId="ADAL" clId="{5E207229-46AC-4622-9227-FAECFD8E81DA}" dt="2024-10-09T15:29:31.223" v="55" actId="20577"/>
        <pc:sldMkLst>
          <pc:docMk/>
          <pc:sldMk cId="2708150107" sldId="3349"/>
        </pc:sldMkLst>
      </pc:sldChg>
      <pc:sldChg chg="modSp mod">
        <pc:chgData name="Amonkar, Yash Vijay" userId="a4781641-9d24-467d-9d62-ee9cd3a2ad33" providerId="ADAL" clId="{5E207229-46AC-4622-9227-FAECFD8E81DA}" dt="2024-10-09T16:09:48.733" v="2744" actId="6549"/>
        <pc:sldMkLst>
          <pc:docMk/>
          <pc:sldMk cId="2279031572" sldId="3350"/>
        </pc:sldMkLst>
      </pc:sldChg>
      <pc:sldChg chg="modSp mod">
        <pc:chgData name="Amonkar, Yash Vijay" userId="a4781641-9d24-467d-9d62-ee9cd3a2ad33" providerId="ADAL" clId="{5E207229-46AC-4622-9227-FAECFD8E81DA}" dt="2024-10-08T21:03:42.933" v="54" actId="20577"/>
        <pc:sldMkLst>
          <pc:docMk/>
          <pc:sldMk cId="2866922847" sldId="3355"/>
        </pc:sldMkLst>
      </pc:sldChg>
      <pc:sldChg chg="modSp mod">
        <pc:chgData name="Amonkar, Yash Vijay" userId="a4781641-9d24-467d-9d62-ee9cd3a2ad33" providerId="ADAL" clId="{5E207229-46AC-4622-9227-FAECFD8E81DA}" dt="2024-10-09T15:49:05.455" v="1510" actId="20577"/>
        <pc:sldMkLst>
          <pc:docMk/>
          <pc:sldMk cId="783714600" sldId="3356"/>
        </pc:sldMkLst>
      </pc:sldChg>
      <pc:sldChg chg="modSp mod">
        <pc:chgData name="Amonkar, Yash Vijay" userId="a4781641-9d24-467d-9d62-ee9cd3a2ad33" providerId="ADAL" clId="{5E207229-46AC-4622-9227-FAECFD8E81DA}" dt="2024-10-09T16:51:40.629" v="4226" actId="20577"/>
        <pc:sldMkLst>
          <pc:docMk/>
          <pc:sldMk cId="3215688846" sldId="3357"/>
        </pc:sldMkLst>
      </pc:sldChg>
      <pc:sldChg chg="addSp modSp mod">
        <pc:chgData name="Amonkar, Yash Vijay" userId="a4781641-9d24-467d-9d62-ee9cd3a2ad33" providerId="ADAL" clId="{5E207229-46AC-4622-9227-FAECFD8E81DA}" dt="2024-10-09T16:49:28.391" v="4141" actId="20577"/>
        <pc:sldMkLst>
          <pc:docMk/>
          <pc:sldMk cId="299195131" sldId="3358"/>
        </pc:sldMkLst>
      </pc:sldChg>
      <pc:sldChg chg="modSp mod">
        <pc:chgData name="Amonkar, Yash Vijay" userId="a4781641-9d24-467d-9d62-ee9cd3a2ad33" providerId="ADAL" clId="{5E207229-46AC-4622-9227-FAECFD8E81DA}" dt="2024-10-09T16:43:08.726" v="4109" actId="20577"/>
        <pc:sldMkLst>
          <pc:docMk/>
          <pc:sldMk cId="2913294989" sldId="3359"/>
        </pc:sldMkLst>
      </pc:sldChg>
      <pc:sldChg chg="addSp modSp mod">
        <pc:chgData name="Amonkar, Yash Vijay" userId="a4781641-9d24-467d-9d62-ee9cd3a2ad33" providerId="ADAL" clId="{5E207229-46AC-4622-9227-FAECFD8E81DA}" dt="2024-10-09T16:48:47.015" v="4124" actId="20577"/>
        <pc:sldMkLst>
          <pc:docMk/>
          <pc:sldMk cId="1742093409" sldId="3360"/>
        </pc:sldMkLst>
      </pc:sldChg>
      <pc:sldChg chg="addSp modSp mod ord">
        <pc:chgData name="Amonkar, Yash Vijay" userId="a4781641-9d24-467d-9d62-ee9cd3a2ad33" providerId="ADAL" clId="{5E207229-46AC-4622-9227-FAECFD8E81DA}" dt="2024-10-09T15:48:15.213" v="1461" actId="20577"/>
        <pc:sldMkLst>
          <pc:docMk/>
          <pc:sldMk cId="554083480" sldId="3361"/>
        </pc:sldMkLst>
      </pc:sldChg>
      <pc:sldChg chg="modSp add mod">
        <pc:chgData name="Amonkar, Yash Vijay" userId="a4781641-9d24-467d-9d62-ee9cd3a2ad33" providerId="ADAL" clId="{5E207229-46AC-4622-9227-FAECFD8E81DA}" dt="2024-10-09T16:51:28.434" v="4221" actId="20577"/>
        <pc:sldMkLst>
          <pc:docMk/>
          <pc:sldMk cId="1092792365" sldId="3362"/>
        </pc:sldMkLst>
      </pc:sldChg>
      <pc:sldChg chg="modSp add del mod">
        <pc:chgData name="Amonkar, Yash Vijay" userId="a4781641-9d24-467d-9d62-ee9cd3a2ad33" providerId="ADAL" clId="{5E207229-46AC-4622-9227-FAECFD8E81DA}" dt="2024-10-09T16:14:00.338" v="3119" actId="47"/>
        <pc:sldMkLst>
          <pc:docMk/>
          <pc:sldMk cId="3101703350" sldId="3363"/>
        </pc:sldMkLst>
      </pc:sldChg>
      <pc:sldChg chg="delSp modSp add mod">
        <pc:chgData name="Amonkar, Yash Vijay" userId="a4781641-9d24-467d-9d62-ee9cd3a2ad33" providerId="ADAL" clId="{5E207229-46AC-4622-9227-FAECFD8E81DA}" dt="2024-10-10T19:48:28.871" v="4369" actId="20577"/>
        <pc:sldMkLst>
          <pc:docMk/>
          <pc:sldMk cId="2921432591" sldId="3364"/>
        </pc:sldMkLst>
      </pc:sldChg>
    </pc:docChg>
  </pc:docChgLst>
  <pc:docChgLst>
    <pc:chgData name="Amonkar, Yash Vijay" userId="a4781641-9d24-467d-9d62-ee9cd3a2ad33" providerId="ADAL" clId="{A6C09B63-1FAF-4E4C-A15E-792090A99116}"/>
    <pc:docChg chg="undo custSel addSld delSld modSld sldOrd modSection">
      <pc:chgData name="Amonkar, Yash Vijay" userId="a4781641-9d24-467d-9d62-ee9cd3a2ad33" providerId="ADAL" clId="{A6C09B63-1FAF-4E4C-A15E-792090A99116}" dt="2024-12-12T15:54:39.388" v="2007" actId="20577"/>
      <pc:docMkLst>
        <pc:docMk/>
      </pc:docMkLst>
      <pc:sldChg chg="modSp mod ord">
        <pc:chgData name="Amonkar, Yash Vijay" userId="a4781641-9d24-467d-9d62-ee9cd3a2ad33" providerId="ADAL" clId="{A6C09B63-1FAF-4E4C-A15E-792090A99116}" dt="2024-12-12T15:54:39.388" v="2007" actId="20577"/>
        <pc:sldMkLst>
          <pc:docMk/>
          <pc:sldMk cId="783714600" sldId="3356"/>
        </pc:sldMkLst>
      </pc:sldChg>
      <pc:sldChg chg="modSp mod ord">
        <pc:chgData name="Amonkar, Yash Vijay" userId="a4781641-9d24-467d-9d62-ee9cd3a2ad33" providerId="ADAL" clId="{A6C09B63-1FAF-4E4C-A15E-792090A99116}" dt="2024-12-11T22:00:15.312" v="1977"/>
        <pc:sldMkLst>
          <pc:docMk/>
          <pc:sldMk cId="3215688846" sldId="3357"/>
        </pc:sldMkLst>
        <pc:spChg chg="mod">
          <ac:chgData name="Amonkar, Yash Vijay" userId="a4781641-9d24-467d-9d62-ee9cd3a2ad33" providerId="ADAL" clId="{A6C09B63-1FAF-4E4C-A15E-792090A99116}" dt="2024-12-11T21:57:42.937" v="1821" actId="6549"/>
          <ac:spMkLst>
            <pc:docMk/>
            <pc:sldMk cId="3215688846" sldId="3357"/>
            <ac:spMk id="3" creationId="{DAA8B6CF-C528-154A-42F7-F70BEEE998E4}"/>
          </ac:spMkLst>
        </pc:spChg>
      </pc:sldChg>
      <pc:sldChg chg="modSp add del mod ord">
        <pc:chgData name="Amonkar, Yash Vijay" userId="a4781641-9d24-467d-9d62-ee9cd3a2ad33" providerId="ADAL" clId="{A6C09B63-1FAF-4E4C-A15E-792090A99116}" dt="2024-12-11T22:01:51.764" v="1993" actId="47"/>
        <pc:sldMkLst>
          <pc:docMk/>
          <pc:sldMk cId="299195131" sldId="3358"/>
        </pc:sldMkLst>
      </pc:sldChg>
      <pc:sldChg chg="addSp delSp modSp del mod">
        <pc:chgData name="Amonkar, Yash Vijay" userId="a4781641-9d24-467d-9d62-ee9cd3a2ad33" providerId="ADAL" clId="{A6C09B63-1FAF-4E4C-A15E-792090A99116}" dt="2024-12-11T21:53:48.489" v="1738" actId="47"/>
        <pc:sldMkLst>
          <pc:docMk/>
          <pc:sldMk cId="1742093409" sldId="3360"/>
        </pc:sldMkLst>
      </pc:sldChg>
      <pc:sldChg chg="modSp mod ord">
        <pc:chgData name="Amonkar, Yash Vijay" userId="a4781641-9d24-467d-9d62-ee9cd3a2ad33" providerId="ADAL" clId="{A6C09B63-1FAF-4E4C-A15E-792090A99116}" dt="2024-12-12T15:54:21.989" v="2001" actId="20577"/>
        <pc:sldMkLst>
          <pc:docMk/>
          <pc:sldMk cId="1092792365" sldId="3362"/>
        </pc:sldMkLst>
        <pc:spChg chg="mod">
          <ac:chgData name="Amonkar, Yash Vijay" userId="a4781641-9d24-467d-9d62-ee9cd3a2ad33" providerId="ADAL" clId="{A6C09B63-1FAF-4E4C-A15E-792090A99116}" dt="2024-12-12T15:54:21.989" v="2001" actId="20577"/>
          <ac:spMkLst>
            <pc:docMk/>
            <pc:sldMk cId="1092792365" sldId="3362"/>
            <ac:spMk id="3" creationId="{DAA8B6CF-C528-154A-42F7-F70BEEE998E4}"/>
          </ac:spMkLst>
        </pc:spChg>
      </pc:sldChg>
      <pc:sldChg chg="addSp modSp new mod">
        <pc:chgData name="Amonkar, Yash Vijay" userId="a4781641-9d24-467d-9d62-ee9cd3a2ad33" providerId="ADAL" clId="{A6C09B63-1FAF-4E4C-A15E-792090A99116}" dt="2024-12-11T21:59:22.852" v="1971" actId="1076"/>
        <pc:sldMkLst>
          <pc:docMk/>
          <pc:sldMk cId="3060809943" sldId="3363"/>
        </pc:sldMkLst>
        <pc:spChg chg="mod">
          <ac:chgData name="Amonkar, Yash Vijay" userId="a4781641-9d24-467d-9d62-ee9cd3a2ad33" providerId="ADAL" clId="{A6C09B63-1FAF-4E4C-A15E-792090A99116}" dt="2024-12-11T20:44:14.912" v="116" actId="20577"/>
          <ac:spMkLst>
            <pc:docMk/>
            <pc:sldMk cId="3060809943" sldId="3363"/>
            <ac:spMk id="2" creationId="{BDF17732-6B93-3046-3610-9B0735164FBC}"/>
          </ac:spMkLst>
        </pc:spChg>
        <pc:spChg chg="add mod">
          <ac:chgData name="Amonkar, Yash Vijay" userId="a4781641-9d24-467d-9d62-ee9cd3a2ad33" providerId="ADAL" clId="{A6C09B63-1FAF-4E4C-A15E-792090A99116}" dt="2024-12-11T21:59:22.852" v="1971" actId="1076"/>
          <ac:spMkLst>
            <pc:docMk/>
            <pc:sldMk cId="3060809943" sldId="3363"/>
            <ac:spMk id="3" creationId="{A99324D9-0023-214F-F113-0E8CEBFC5553}"/>
          </ac:spMkLst>
        </pc:spChg>
      </pc:sldChg>
      <pc:sldChg chg="addSp modSp add mod">
        <pc:chgData name="Amonkar, Yash Vijay" userId="a4781641-9d24-467d-9d62-ee9cd3a2ad33" providerId="ADAL" clId="{A6C09B63-1FAF-4E4C-A15E-792090A99116}" dt="2024-12-11T21:56:39.721" v="1814" actId="20577"/>
        <pc:sldMkLst>
          <pc:docMk/>
          <pc:sldMk cId="3112400488" sldId="3364"/>
        </pc:sldMkLst>
        <pc:spChg chg="mod">
          <ac:chgData name="Amonkar, Yash Vijay" userId="a4781641-9d24-467d-9d62-ee9cd3a2ad33" providerId="ADAL" clId="{A6C09B63-1FAF-4E4C-A15E-792090A99116}" dt="2024-12-11T21:04:00.264" v="711" actId="20577"/>
          <ac:spMkLst>
            <pc:docMk/>
            <pc:sldMk cId="3112400488" sldId="3364"/>
            <ac:spMk id="2" creationId="{A470DD65-E150-CBCC-E39F-3A656E53DAAA}"/>
          </ac:spMkLst>
        </pc:spChg>
        <pc:spChg chg="mod">
          <ac:chgData name="Amonkar, Yash Vijay" userId="a4781641-9d24-467d-9d62-ee9cd3a2ad33" providerId="ADAL" clId="{A6C09B63-1FAF-4E4C-A15E-792090A99116}" dt="2024-12-11T21:56:39.721" v="1814" actId="20577"/>
          <ac:spMkLst>
            <pc:docMk/>
            <pc:sldMk cId="3112400488" sldId="3364"/>
            <ac:spMk id="3" creationId="{34FDC2B3-7C81-4CAF-1079-6DDEBC5FEC72}"/>
          </ac:spMkLst>
        </pc:spChg>
        <pc:spChg chg="add mod">
          <ac:chgData name="Amonkar, Yash Vijay" userId="a4781641-9d24-467d-9d62-ee9cd3a2ad33" providerId="ADAL" clId="{A6C09B63-1FAF-4E4C-A15E-792090A99116}" dt="2024-12-11T21:08:18.568" v="859" actId="1076"/>
          <ac:spMkLst>
            <pc:docMk/>
            <pc:sldMk cId="3112400488" sldId="3364"/>
            <ac:spMk id="7" creationId="{78BE934F-42B2-EE2D-6AA7-BD8E75F8F22F}"/>
          </ac:spMkLst>
        </pc:spChg>
      </pc:sldChg>
      <pc:sldChg chg="addSp delSp modSp add mod">
        <pc:chgData name="Amonkar, Yash Vijay" userId="a4781641-9d24-467d-9d62-ee9cd3a2ad33" providerId="ADAL" clId="{A6C09B63-1FAF-4E4C-A15E-792090A99116}" dt="2024-12-11T21:30:44.098" v="1506" actId="1076"/>
        <pc:sldMkLst>
          <pc:docMk/>
          <pc:sldMk cId="2015288969" sldId="3365"/>
        </pc:sldMkLst>
        <pc:spChg chg="mod">
          <ac:chgData name="Amonkar, Yash Vijay" userId="a4781641-9d24-467d-9d62-ee9cd3a2ad33" providerId="ADAL" clId="{A6C09B63-1FAF-4E4C-A15E-792090A99116}" dt="2024-12-11T21:20:54.150" v="1363" actId="20577"/>
          <ac:spMkLst>
            <pc:docMk/>
            <pc:sldMk cId="2015288969" sldId="3365"/>
            <ac:spMk id="3" creationId="{5462F486-7160-FF07-746B-37B8B7F3B964}"/>
          </ac:spMkLst>
        </pc:spChg>
        <pc:picChg chg="add mod ord">
          <ac:chgData name="Amonkar, Yash Vijay" userId="a4781641-9d24-467d-9d62-ee9cd3a2ad33" providerId="ADAL" clId="{A6C09B63-1FAF-4E4C-A15E-792090A99116}" dt="2024-12-11T21:20:58.507" v="1365" actId="1076"/>
          <ac:picMkLst>
            <pc:docMk/>
            <pc:sldMk cId="2015288969" sldId="3365"/>
            <ac:picMk id="4" creationId="{4EC5266D-0DBA-44C5-E817-364F6E88EB42}"/>
          </ac:picMkLst>
        </pc:picChg>
        <pc:picChg chg="add mod modCrop">
          <ac:chgData name="Amonkar, Yash Vijay" userId="a4781641-9d24-467d-9d62-ee9cd3a2ad33" providerId="ADAL" clId="{A6C09B63-1FAF-4E4C-A15E-792090A99116}" dt="2024-12-11T21:24:42.016" v="1376" actId="1076"/>
          <ac:picMkLst>
            <pc:docMk/>
            <pc:sldMk cId="2015288969" sldId="3365"/>
            <ac:picMk id="8" creationId="{A6DB0F17-C50D-8885-6D10-5551D0F4BB06}"/>
          </ac:picMkLst>
        </pc:picChg>
        <pc:picChg chg="add mod">
          <ac:chgData name="Amonkar, Yash Vijay" userId="a4781641-9d24-467d-9d62-ee9cd3a2ad33" providerId="ADAL" clId="{A6C09B63-1FAF-4E4C-A15E-792090A99116}" dt="2024-12-11T21:24:47.169" v="1378" actId="1076"/>
          <ac:picMkLst>
            <pc:docMk/>
            <pc:sldMk cId="2015288969" sldId="3365"/>
            <ac:picMk id="9" creationId="{91C36C05-0457-CB74-4DF7-745415D9E832}"/>
          </ac:picMkLst>
        </pc:picChg>
        <pc:picChg chg="add mod">
          <ac:chgData name="Amonkar, Yash Vijay" userId="a4781641-9d24-467d-9d62-ee9cd3a2ad33" providerId="ADAL" clId="{A6C09B63-1FAF-4E4C-A15E-792090A99116}" dt="2024-12-11T21:25:00.503" v="1383" actId="1076"/>
          <ac:picMkLst>
            <pc:docMk/>
            <pc:sldMk cId="2015288969" sldId="3365"/>
            <ac:picMk id="10" creationId="{A3FD0E5F-489E-54AF-D210-B7FFC2E6ADC0}"/>
          </ac:picMkLst>
        </pc:picChg>
        <pc:picChg chg="add mod">
          <ac:chgData name="Amonkar, Yash Vijay" userId="a4781641-9d24-467d-9d62-ee9cd3a2ad33" providerId="ADAL" clId="{A6C09B63-1FAF-4E4C-A15E-792090A99116}" dt="2024-12-11T21:24:55.653" v="1382" actId="1076"/>
          <ac:picMkLst>
            <pc:docMk/>
            <pc:sldMk cId="2015288969" sldId="3365"/>
            <ac:picMk id="11" creationId="{F0081668-3017-D80D-D0E2-5181B935CD31}"/>
          </ac:picMkLst>
        </pc:picChg>
        <pc:picChg chg="add mod">
          <ac:chgData name="Amonkar, Yash Vijay" userId="a4781641-9d24-467d-9d62-ee9cd3a2ad33" providerId="ADAL" clId="{A6C09B63-1FAF-4E4C-A15E-792090A99116}" dt="2024-12-11T21:25:18.148" v="1385" actId="1076"/>
          <ac:picMkLst>
            <pc:docMk/>
            <pc:sldMk cId="2015288969" sldId="3365"/>
            <ac:picMk id="12" creationId="{C25A2596-599E-F281-9A64-BE1DCEA1C827}"/>
          </ac:picMkLst>
        </pc:picChg>
        <pc:picChg chg="add mod modCrop">
          <ac:chgData name="Amonkar, Yash Vijay" userId="a4781641-9d24-467d-9d62-ee9cd3a2ad33" providerId="ADAL" clId="{A6C09B63-1FAF-4E4C-A15E-792090A99116}" dt="2024-12-11T21:30:44.098" v="1506" actId="1076"/>
          <ac:picMkLst>
            <pc:docMk/>
            <pc:sldMk cId="2015288969" sldId="3365"/>
            <ac:picMk id="14" creationId="{D4563829-4150-1FB1-7776-49199C789631}"/>
          </ac:picMkLst>
        </pc:picChg>
      </pc:sldChg>
    </pc:docChg>
  </pc:docChgLst>
  <pc:docChgLst>
    <pc:chgData name="Amonkar, Yash Vijay" userId="a4781641-9d24-467d-9d62-ee9cd3a2ad33" providerId="ADAL" clId="{752A3E65-0917-45E4-97C8-29D97B5E71E5}"/>
    <pc:docChg chg="undo custSel addSld delSld modSld sldOrd modMainMaster modSection">
      <pc:chgData name="Amonkar, Yash Vijay" userId="a4781641-9d24-467d-9d62-ee9cd3a2ad33" providerId="ADAL" clId="{752A3E65-0917-45E4-97C8-29D97B5E71E5}" dt="2025-02-10T20:10:48.516" v="277" actId="2696"/>
      <pc:docMkLst>
        <pc:docMk/>
      </pc:docMkLst>
      <pc:sldChg chg="addSp modSp mod setBg">
        <pc:chgData name="Amonkar, Yash Vijay" userId="a4781641-9d24-467d-9d62-ee9cd3a2ad33" providerId="ADAL" clId="{752A3E65-0917-45E4-97C8-29D97B5E71E5}" dt="2025-02-10T19:59:51.542" v="197" actId="1076"/>
        <pc:sldMkLst>
          <pc:docMk/>
          <pc:sldMk cId="2722209291" sldId="3348"/>
        </pc:sldMkLst>
        <pc:spChg chg="add mod">
          <ac:chgData name="Amonkar, Yash Vijay" userId="a4781641-9d24-467d-9d62-ee9cd3a2ad33" providerId="ADAL" clId="{752A3E65-0917-45E4-97C8-29D97B5E71E5}" dt="2025-02-10T19:59:51.542" v="197" actId="1076"/>
          <ac:spMkLst>
            <pc:docMk/>
            <pc:sldMk cId="2722209291" sldId="3348"/>
            <ac:spMk id="2" creationId="{AF90580C-AC64-D941-1E58-2D4441C8AAAB}"/>
          </ac:spMkLst>
        </pc:spChg>
        <pc:spChg chg="add mod">
          <ac:chgData name="Amonkar, Yash Vijay" userId="a4781641-9d24-467d-9d62-ee9cd3a2ad33" providerId="ADAL" clId="{752A3E65-0917-45E4-97C8-29D97B5E71E5}" dt="2025-02-10T19:59:48.407" v="196" actId="403"/>
          <ac:spMkLst>
            <pc:docMk/>
            <pc:sldMk cId="2722209291" sldId="3348"/>
            <ac:spMk id="3" creationId="{174C55A4-AE59-B5CE-5B2B-419AF6BC3D41}"/>
          </ac:spMkLst>
        </pc:spChg>
      </pc:sldChg>
      <pc:sldChg chg="del">
        <pc:chgData name="Amonkar, Yash Vijay" userId="a4781641-9d24-467d-9d62-ee9cd3a2ad33" providerId="ADAL" clId="{752A3E65-0917-45E4-97C8-29D97B5E71E5}" dt="2025-02-10T20:09:39.223" v="247" actId="47"/>
        <pc:sldMkLst>
          <pc:docMk/>
          <pc:sldMk cId="783714600" sldId="3356"/>
        </pc:sldMkLst>
      </pc:sldChg>
      <pc:sldChg chg="del ord">
        <pc:chgData name="Amonkar, Yash Vijay" userId="a4781641-9d24-467d-9d62-ee9cd3a2ad33" providerId="ADAL" clId="{752A3E65-0917-45E4-97C8-29D97B5E71E5}" dt="2025-02-10T20:10:48.516" v="277" actId="2696"/>
        <pc:sldMkLst>
          <pc:docMk/>
          <pc:sldMk cId="3215688846" sldId="3357"/>
        </pc:sldMkLst>
      </pc:sldChg>
      <pc:sldChg chg="addSp modSp mod ord modAnim">
        <pc:chgData name="Amonkar, Yash Vijay" userId="a4781641-9d24-467d-9d62-ee9cd3a2ad33" providerId="ADAL" clId="{752A3E65-0917-45E4-97C8-29D97B5E71E5}" dt="2025-02-10T20:10:41.337" v="274"/>
        <pc:sldMkLst>
          <pc:docMk/>
          <pc:sldMk cId="1092792365" sldId="3362"/>
        </pc:sldMkLst>
        <pc:spChg chg="mod">
          <ac:chgData name="Amonkar, Yash Vijay" userId="a4781641-9d24-467d-9d62-ee9cd3a2ad33" providerId="ADAL" clId="{752A3E65-0917-45E4-97C8-29D97B5E71E5}" dt="2025-02-10T20:09:59.641" v="264" actId="20577"/>
          <ac:spMkLst>
            <pc:docMk/>
            <pc:sldMk cId="1092792365" sldId="3362"/>
            <ac:spMk id="2" creationId="{BB38777B-AB94-C7DC-D55F-1D5FEE77EB80}"/>
          </ac:spMkLst>
        </pc:spChg>
        <pc:spChg chg="mod">
          <ac:chgData name="Amonkar, Yash Vijay" userId="a4781641-9d24-467d-9d62-ee9cd3a2ad33" providerId="ADAL" clId="{752A3E65-0917-45E4-97C8-29D97B5E71E5}" dt="2025-02-10T20:10:21.631" v="266" actId="20577"/>
          <ac:spMkLst>
            <pc:docMk/>
            <pc:sldMk cId="1092792365" sldId="3362"/>
            <ac:spMk id="3" creationId="{DAA8B6CF-C528-154A-42F7-F70BEEE998E4}"/>
          </ac:spMkLst>
        </pc:spChg>
        <pc:spChg chg="add mod">
          <ac:chgData name="Amonkar, Yash Vijay" userId="a4781641-9d24-467d-9d62-ee9cd3a2ad33" providerId="ADAL" clId="{752A3E65-0917-45E4-97C8-29D97B5E71E5}" dt="2025-02-10T20:10:30.183" v="269" actId="14100"/>
          <ac:spMkLst>
            <pc:docMk/>
            <pc:sldMk cId="1092792365" sldId="3362"/>
            <ac:spMk id="4" creationId="{009EA826-3618-5817-0E3E-AF7D697B8740}"/>
          </ac:spMkLst>
        </pc:spChg>
        <pc:spChg chg="add mod">
          <ac:chgData name="Amonkar, Yash Vijay" userId="a4781641-9d24-467d-9d62-ee9cd3a2ad33" providerId="ADAL" clId="{752A3E65-0917-45E4-97C8-29D97B5E71E5}" dt="2025-02-10T20:10:36.135" v="272" actId="14100"/>
          <ac:spMkLst>
            <pc:docMk/>
            <pc:sldMk cId="1092792365" sldId="3362"/>
            <ac:spMk id="5" creationId="{3FB904E1-3F07-DF8E-A4E5-A4F120978B81}"/>
          </ac:spMkLst>
        </pc:spChg>
      </pc:sldChg>
      <pc:sldChg chg="addSp modSp mod modAnim">
        <pc:chgData name="Amonkar, Yash Vijay" userId="a4781641-9d24-467d-9d62-ee9cd3a2ad33" providerId="ADAL" clId="{752A3E65-0917-45E4-97C8-29D97B5E71E5}" dt="2025-02-10T19:58:47.893" v="133" actId="1076"/>
        <pc:sldMkLst>
          <pc:docMk/>
          <pc:sldMk cId="3060809943" sldId="3363"/>
        </pc:sldMkLst>
        <pc:spChg chg="mod">
          <ac:chgData name="Amonkar, Yash Vijay" userId="a4781641-9d24-467d-9d62-ee9cd3a2ad33" providerId="ADAL" clId="{752A3E65-0917-45E4-97C8-29D97B5E71E5}" dt="2025-02-10T19:58:41.428" v="132" actId="20577"/>
          <ac:spMkLst>
            <pc:docMk/>
            <pc:sldMk cId="3060809943" sldId="3363"/>
            <ac:spMk id="3" creationId="{A99324D9-0023-214F-F113-0E8CEBFC5553}"/>
          </ac:spMkLst>
        </pc:spChg>
        <pc:spChg chg="add mod">
          <ac:chgData name="Amonkar, Yash Vijay" userId="a4781641-9d24-467d-9d62-ee9cd3a2ad33" providerId="ADAL" clId="{752A3E65-0917-45E4-97C8-29D97B5E71E5}" dt="2025-02-10T19:56:15.084" v="83" actId="208"/>
          <ac:spMkLst>
            <pc:docMk/>
            <pc:sldMk cId="3060809943" sldId="3363"/>
            <ac:spMk id="4" creationId="{1EAB1669-AED9-E11A-A73C-F69983EA7C54}"/>
          </ac:spMkLst>
        </pc:spChg>
        <pc:spChg chg="add mod">
          <ac:chgData name="Amonkar, Yash Vijay" userId="a4781641-9d24-467d-9d62-ee9cd3a2ad33" providerId="ADAL" clId="{752A3E65-0917-45E4-97C8-29D97B5E71E5}" dt="2025-02-10T19:57:06.032" v="112" actId="14100"/>
          <ac:spMkLst>
            <pc:docMk/>
            <pc:sldMk cId="3060809943" sldId="3363"/>
            <ac:spMk id="5" creationId="{D03A3354-CE34-1B64-EFCB-4BCEA39BF3F8}"/>
          </ac:spMkLst>
        </pc:spChg>
        <pc:spChg chg="add mod">
          <ac:chgData name="Amonkar, Yash Vijay" userId="a4781641-9d24-467d-9d62-ee9cd3a2ad33" providerId="ADAL" clId="{752A3E65-0917-45E4-97C8-29D97B5E71E5}" dt="2025-02-10T19:57:13.257" v="116" actId="1076"/>
          <ac:spMkLst>
            <pc:docMk/>
            <pc:sldMk cId="3060809943" sldId="3363"/>
            <ac:spMk id="6" creationId="{04FE1BF3-C0BF-0567-4C8B-22D32229AAFE}"/>
          </ac:spMkLst>
        </pc:spChg>
        <pc:spChg chg="add mod">
          <ac:chgData name="Amonkar, Yash Vijay" userId="a4781641-9d24-467d-9d62-ee9cd3a2ad33" providerId="ADAL" clId="{752A3E65-0917-45E4-97C8-29D97B5E71E5}" dt="2025-02-10T19:58:47.893" v="133" actId="1076"/>
          <ac:spMkLst>
            <pc:docMk/>
            <pc:sldMk cId="3060809943" sldId="3363"/>
            <ac:spMk id="7" creationId="{86A30337-64B5-2063-0851-B2631CFD3D60}"/>
          </ac:spMkLst>
        </pc:spChg>
      </pc:sldChg>
      <pc:sldChg chg="addSp delSp modSp mod delAnim modAnim">
        <pc:chgData name="Amonkar, Yash Vijay" userId="a4781641-9d24-467d-9d62-ee9cd3a2ad33" providerId="ADAL" clId="{752A3E65-0917-45E4-97C8-29D97B5E71E5}" dt="2025-02-10T20:03:56.314" v="236"/>
        <pc:sldMkLst>
          <pc:docMk/>
          <pc:sldMk cId="3112400488" sldId="3364"/>
        </pc:sldMkLst>
        <pc:spChg chg="mod">
          <ac:chgData name="Amonkar, Yash Vijay" userId="a4781641-9d24-467d-9d62-ee9cd3a2ad33" providerId="ADAL" clId="{752A3E65-0917-45E4-97C8-29D97B5E71E5}" dt="2025-02-10T20:01:33.942" v="213" actId="20577"/>
          <ac:spMkLst>
            <pc:docMk/>
            <pc:sldMk cId="3112400488" sldId="3364"/>
            <ac:spMk id="3" creationId="{34FDC2B3-7C81-4CAF-1079-6DDEBC5FEC72}"/>
          </ac:spMkLst>
        </pc:spChg>
        <pc:spChg chg="add mod">
          <ac:chgData name="Amonkar, Yash Vijay" userId="a4781641-9d24-467d-9d62-ee9cd3a2ad33" providerId="ADAL" clId="{752A3E65-0917-45E4-97C8-29D97B5E71E5}" dt="2025-02-10T20:01:44.015" v="215" actId="1076"/>
          <ac:spMkLst>
            <pc:docMk/>
            <pc:sldMk cId="3112400488" sldId="3364"/>
            <ac:spMk id="4" creationId="{B3E9F986-8168-F3CB-0FA0-66880AD060F7}"/>
          </ac:spMkLst>
        </pc:spChg>
        <pc:spChg chg="add mod">
          <ac:chgData name="Amonkar, Yash Vijay" userId="a4781641-9d24-467d-9d62-ee9cd3a2ad33" providerId="ADAL" clId="{752A3E65-0917-45E4-97C8-29D97B5E71E5}" dt="2025-02-10T20:00:59.460" v="207" actId="14100"/>
          <ac:spMkLst>
            <pc:docMk/>
            <pc:sldMk cId="3112400488" sldId="3364"/>
            <ac:spMk id="6" creationId="{08880D66-80F4-03ED-CE1F-AB7DBCC97387}"/>
          </ac:spMkLst>
        </pc:spChg>
        <pc:spChg chg="mod">
          <ac:chgData name="Amonkar, Yash Vijay" userId="a4781641-9d24-467d-9d62-ee9cd3a2ad33" providerId="ADAL" clId="{752A3E65-0917-45E4-97C8-29D97B5E71E5}" dt="2025-02-10T20:00:52.283" v="204" actId="1076"/>
          <ac:spMkLst>
            <pc:docMk/>
            <pc:sldMk cId="3112400488" sldId="3364"/>
            <ac:spMk id="7" creationId="{78BE934F-42B2-EE2D-6AA7-BD8E75F8F22F}"/>
          </ac:spMkLst>
        </pc:spChg>
        <pc:picChg chg="del">
          <ac:chgData name="Amonkar, Yash Vijay" userId="a4781641-9d24-467d-9d62-ee9cd3a2ad33" providerId="ADAL" clId="{752A3E65-0917-45E4-97C8-29D97B5E71E5}" dt="2025-02-10T20:03:41.127" v="232" actId="478"/>
          <ac:picMkLst>
            <pc:docMk/>
            <pc:sldMk cId="3112400488" sldId="3364"/>
            <ac:picMk id="5" creationId="{849BC488-3B4B-5B3F-F305-489573769BC6}"/>
          </ac:picMkLst>
        </pc:picChg>
        <pc:picChg chg="add mod">
          <ac:chgData name="Amonkar, Yash Vijay" userId="a4781641-9d24-467d-9d62-ee9cd3a2ad33" providerId="ADAL" clId="{752A3E65-0917-45E4-97C8-29D97B5E71E5}" dt="2025-02-10T20:03:41.607" v="233"/>
          <ac:picMkLst>
            <pc:docMk/>
            <pc:sldMk cId="3112400488" sldId="3364"/>
            <ac:picMk id="8" creationId="{34C3BD0A-10C2-C3BA-B687-BD4BEA66E824}"/>
          </ac:picMkLst>
        </pc:picChg>
      </pc:sldChg>
      <pc:sldChg chg="addSp delSp modSp mod modAnim">
        <pc:chgData name="Amonkar, Yash Vijay" userId="a4781641-9d24-467d-9d62-ee9cd3a2ad33" providerId="ADAL" clId="{752A3E65-0917-45E4-97C8-29D97B5E71E5}" dt="2025-02-10T20:05:12.235" v="246" actId="14100"/>
        <pc:sldMkLst>
          <pc:docMk/>
          <pc:sldMk cId="2015288969" sldId="3365"/>
        </pc:sldMkLst>
        <pc:spChg chg="add mod">
          <ac:chgData name="Amonkar, Yash Vijay" userId="a4781641-9d24-467d-9d62-ee9cd3a2ad33" providerId="ADAL" clId="{752A3E65-0917-45E4-97C8-29D97B5E71E5}" dt="2025-02-10T20:02:28.924" v="217"/>
          <ac:spMkLst>
            <pc:docMk/>
            <pc:sldMk cId="2015288969" sldId="3365"/>
            <ac:spMk id="5" creationId="{20AD31F5-B5F5-7C06-3037-8D41991F654F}"/>
          </ac:spMkLst>
        </pc:spChg>
        <pc:spChg chg="add mod">
          <ac:chgData name="Amonkar, Yash Vijay" userId="a4781641-9d24-467d-9d62-ee9cd3a2ad33" providerId="ADAL" clId="{752A3E65-0917-45E4-97C8-29D97B5E71E5}" dt="2025-02-10T20:02:44.333" v="220" actId="1076"/>
          <ac:spMkLst>
            <pc:docMk/>
            <pc:sldMk cId="2015288969" sldId="3365"/>
            <ac:spMk id="6" creationId="{2E6E3C18-360C-374E-591D-B5956AE4466F}"/>
          </ac:spMkLst>
        </pc:spChg>
        <pc:spChg chg="del">
          <ac:chgData name="Amonkar, Yash Vijay" userId="a4781641-9d24-467d-9d62-ee9cd3a2ad33" providerId="ADAL" clId="{752A3E65-0917-45E4-97C8-29D97B5E71E5}" dt="2025-02-10T20:02:24.682" v="216" actId="478"/>
          <ac:spMkLst>
            <pc:docMk/>
            <pc:sldMk cId="2015288969" sldId="3365"/>
            <ac:spMk id="7" creationId="{F340DD15-C13D-A90A-82D5-63C0ECD44DB0}"/>
          </ac:spMkLst>
        </pc:spChg>
        <pc:spChg chg="add mod">
          <ac:chgData name="Amonkar, Yash Vijay" userId="a4781641-9d24-467d-9d62-ee9cd3a2ad33" providerId="ADAL" clId="{752A3E65-0917-45E4-97C8-29D97B5E71E5}" dt="2025-02-10T20:05:12.235" v="246" actId="14100"/>
          <ac:spMkLst>
            <pc:docMk/>
            <pc:sldMk cId="2015288969" sldId="3365"/>
            <ac:spMk id="13" creationId="{E6B916EF-7CCD-3E85-AB7E-7F30CA9DB233}"/>
          </ac:spMkLst>
        </pc:spChg>
        <pc:spChg chg="add mod">
          <ac:chgData name="Amonkar, Yash Vijay" userId="a4781641-9d24-467d-9d62-ee9cd3a2ad33" providerId="ADAL" clId="{752A3E65-0917-45E4-97C8-29D97B5E71E5}" dt="2025-02-10T20:05:04.951" v="244" actId="14100"/>
          <ac:spMkLst>
            <pc:docMk/>
            <pc:sldMk cId="2015288969" sldId="3365"/>
            <ac:spMk id="15" creationId="{99A4AC77-C907-2A6F-CF36-12F9075A7D38}"/>
          </ac:spMkLst>
        </pc:spChg>
      </pc:sldChg>
      <pc:sldChg chg="add del">
        <pc:chgData name="Amonkar, Yash Vijay" userId="a4781641-9d24-467d-9d62-ee9cd3a2ad33" providerId="ADAL" clId="{752A3E65-0917-45E4-97C8-29D97B5E71E5}" dt="2025-02-10T19:58:53.536" v="134" actId="47"/>
        <pc:sldMkLst>
          <pc:docMk/>
          <pc:sldMk cId="3820496638" sldId="3366"/>
        </pc:sldMkLst>
      </pc:sldChg>
      <pc:sldMasterChg chg="addSp delSp modSp mod">
        <pc:chgData name="Amonkar, Yash Vijay" userId="a4781641-9d24-467d-9d62-ee9cd3a2ad33" providerId="ADAL" clId="{752A3E65-0917-45E4-97C8-29D97B5E71E5}" dt="2025-02-10T19:52:18.862" v="2" actId="478"/>
        <pc:sldMasterMkLst>
          <pc:docMk/>
          <pc:sldMasterMk cId="1550249115" sldId="2147483658"/>
        </pc:sldMasterMkLst>
        <pc:picChg chg="add mod">
          <ac:chgData name="Amonkar, Yash Vijay" userId="a4781641-9d24-467d-9d62-ee9cd3a2ad33" providerId="ADAL" clId="{752A3E65-0917-45E4-97C8-29D97B5E71E5}" dt="2025-02-10T19:52:16.947" v="1"/>
          <ac:picMkLst>
            <pc:docMk/>
            <pc:sldMasterMk cId="1550249115" sldId="2147483658"/>
            <ac:picMk id="2" creationId="{E8F51E2B-919A-EB92-5F1D-13A292C4FA28}"/>
          </ac:picMkLst>
        </pc:picChg>
        <pc:picChg chg="del">
          <ac:chgData name="Amonkar, Yash Vijay" userId="a4781641-9d24-467d-9d62-ee9cd3a2ad33" providerId="ADAL" clId="{752A3E65-0917-45E4-97C8-29D97B5E71E5}" dt="2025-02-10T19:52:18.862" v="2" actId="478"/>
          <ac:picMkLst>
            <pc:docMk/>
            <pc:sldMasterMk cId="1550249115" sldId="2147483658"/>
            <ac:picMk id="7" creationId="{B8876556-B0C7-0C49-86C9-88BE8323C9DB}"/>
          </ac:picMkLst>
        </pc:picChg>
        <pc:picChg chg="del">
          <ac:chgData name="Amonkar, Yash Vijay" userId="a4781641-9d24-467d-9d62-ee9cd3a2ad33" providerId="ADAL" clId="{752A3E65-0917-45E4-97C8-29D97B5E71E5}" dt="2025-02-10T19:52:16.225" v="0" actId="478"/>
          <ac:picMkLst>
            <pc:docMk/>
            <pc:sldMasterMk cId="1550249115" sldId="2147483658"/>
            <ac:picMk id="12" creationId="{4F08F109-2371-D110-895B-C7A5561C4737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6A5-DFC2-564F-AF15-C459E9DD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4"/>
            <a:ext cx="7886700" cy="5492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3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56A5-DFC2-564F-AF15-C459E9DD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4"/>
            <a:ext cx="7886700" cy="5492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F393E5-321B-B54A-A2FC-A445E304F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6416679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[Meeting – Date]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7DDF91-C1E6-D74F-A106-D7E21665BBC4}"/>
              </a:ext>
            </a:extLst>
          </p:cNvPr>
          <p:cNvCxnSpPr/>
          <p:nvPr userDrawn="1"/>
        </p:nvCxnSpPr>
        <p:spPr>
          <a:xfrm>
            <a:off x="514350" y="838200"/>
            <a:ext cx="8001000" cy="0"/>
          </a:xfrm>
          <a:prstGeom prst="line">
            <a:avLst/>
          </a:prstGeom>
          <a:ln w="38100">
            <a:solidFill>
              <a:srgbClr val="4B9C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B8FE0-A34C-124F-A99F-DB19A6E59D8F}"/>
              </a:ext>
            </a:extLst>
          </p:cNvPr>
          <p:cNvCxnSpPr/>
          <p:nvPr userDrawn="1"/>
        </p:nvCxnSpPr>
        <p:spPr>
          <a:xfrm>
            <a:off x="1828800" y="6400800"/>
            <a:ext cx="5105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E8F51E2B-919A-EB92-5F1D-13A292C4FA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40" t="17812" r="18374" b="76715"/>
          <a:stretch/>
        </p:blipFill>
        <p:spPr>
          <a:xfrm>
            <a:off x="42863" y="6468339"/>
            <a:ext cx="2786062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c.noaa.gov/climo/reports/250410_rpts.html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0580C-AC64-D941-1E58-2D4441C8AAAB}"/>
              </a:ext>
            </a:extLst>
          </p:cNvPr>
          <p:cNvSpPr txBox="1"/>
          <p:nvPr/>
        </p:nvSpPr>
        <p:spPr>
          <a:xfrm>
            <a:off x="361188" y="932688"/>
            <a:ext cx="8421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0"/>
              </a:rPr>
              <a:t>Institute for Risk Management &amp; Insurance Innovation (IRMII)</a:t>
            </a:r>
          </a:p>
          <a:p>
            <a:pPr algn="ctr"/>
            <a:endParaRPr lang="en-US" sz="4000" dirty="0">
              <a:latin typeface="Gill Sans MT" panose="020B0502020104020203" pitchFamily="34" charset="0"/>
            </a:endParaRPr>
          </a:p>
          <a:p>
            <a:pPr algn="ctr"/>
            <a:r>
              <a:rPr lang="en-US" sz="4000" dirty="0">
                <a:latin typeface="Gill Sans MT" panose="020B0502020104020203" pitchFamily="34" charset="0"/>
              </a:rPr>
              <a:t> Severe Convective Storms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C55A4-AE59-B5CE-5B2B-419AF6BC3D41}"/>
              </a:ext>
            </a:extLst>
          </p:cNvPr>
          <p:cNvSpPr txBox="1"/>
          <p:nvPr/>
        </p:nvSpPr>
        <p:spPr>
          <a:xfrm>
            <a:off x="1819656" y="5696712"/>
            <a:ext cx="550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April 21</a:t>
            </a:r>
            <a:r>
              <a:rPr lang="en-US" sz="2000" baseline="30000" dirty="0">
                <a:latin typeface="Gill Sans MT" panose="020B0502020104020203" pitchFamily="34" charset="0"/>
              </a:rPr>
              <a:t>st</a:t>
            </a:r>
            <a:r>
              <a:rPr lang="en-US" sz="2000" dirty="0">
                <a:latin typeface="Gill Sans MT" panose="020B0502020104020203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7222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DAEF6-3550-2874-559F-3E2D71EB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43D4-BF79-FA52-E1B4-D538AA02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780"/>
            <a:ext cx="7886700" cy="549275"/>
          </a:xfrm>
        </p:spPr>
        <p:txBody>
          <a:bodyPr/>
          <a:lstStyle/>
          <a:p>
            <a:r>
              <a:rPr lang="en-US" dirty="0"/>
              <a:t>Severe Convective Storms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91B65-68FF-0146-32AC-F3A7E3933822}"/>
              </a:ext>
            </a:extLst>
          </p:cNvPr>
          <p:cNvSpPr txBox="1"/>
          <p:nvPr/>
        </p:nvSpPr>
        <p:spPr>
          <a:xfrm>
            <a:off x="363071" y="965708"/>
            <a:ext cx="815227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evere convective storms (SCS), represent an increasingly significant threat to communities and insurers alike.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SCS encompasses hail, tornadoes, and straight-line winds.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Unlike hurricanes, which occur infrequently but with devastating impact, SCS events manifest as "death by a thousand cuts".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More frequent, geographically dispersed events whose cumulative losses have been rapidly escalating in recent years. 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681B2-62DC-D44C-3806-80E84CCBE35C}"/>
              </a:ext>
            </a:extLst>
          </p:cNvPr>
          <p:cNvSpPr/>
          <p:nvPr/>
        </p:nvSpPr>
        <p:spPr>
          <a:xfrm>
            <a:off x="363071" y="965708"/>
            <a:ext cx="7886700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E3E7A9-015E-0C1D-9CBE-801E6319C814}"/>
              </a:ext>
            </a:extLst>
          </p:cNvPr>
          <p:cNvSpPr/>
          <p:nvPr/>
        </p:nvSpPr>
        <p:spPr>
          <a:xfrm>
            <a:off x="363071" y="1709155"/>
            <a:ext cx="7886700" cy="45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43BA1-AB24-28EB-F9D2-33E87DFF82D8}"/>
              </a:ext>
            </a:extLst>
          </p:cNvPr>
          <p:cNvSpPr/>
          <p:nvPr/>
        </p:nvSpPr>
        <p:spPr>
          <a:xfrm>
            <a:off x="363071" y="2280791"/>
            <a:ext cx="7886700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BAF35-5560-E833-E14D-119C5867D068}"/>
              </a:ext>
            </a:extLst>
          </p:cNvPr>
          <p:cNvSpPr/>
          <p:nvPr/>
        </p:nvSpPr>
        <p:spPr>
          <a:xfrm>
            <a:off x="363070" y="3168074"/>
            <a:ext cx="8049409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22CC7-56FD-0253-134D-E8CC199C7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817-575B-F820-0C31-2D438D77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780"/>
            <a:ext cx="7886700" cy="549275"/>
          </a:xfrm>
        </p:spPr>
        <p:txBody>
          <a:bodyPr/>
          <a:lstStyle/>
          <a:p>
            <a:r>
              <a:rPr lang="en-US" dirty="0"/>
              <a:t>Climate Disasters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BFF2A-8D59-24EB-BC0A-80D10EA0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6" y="1445674"/>
            <a:ext cx="7653227" cy="3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0D32-2B75-1EFF-876C-734E19C0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disaster&#10;&#10;AI-generated content may be incorrect.">
            <a:extLst>
              <a:ext uri="{FF2B5EF4-FFF2-40B4-BE49-F238E27FC236}">
                <a16:creationId xmlns:a16="http://schemas.microsoft.com/office/drawing/2014/main" id="{01514D5A-D1A9-6048-63FC-C9259EB1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6" y="1445674"/>
            <a:ext cx="7653226" cy="3966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98535-7E93-3D1B-12AC-EF07C389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780"/>
            <a:ext cx="7886700" cy="549275"/>
          </a:xfrm>
        </p:spPr>
        <p:txBody>
          <a:bodyPr/>
          <a:lstStyle/>
          <a:p>
            <a:r>
              <a:rPr lang="en-US" dirty="0"/>
              <a:t>Severe </a:t>
            </a:r>
            <a:r>
              <a:rPr lang="en-US"/>
              <a:t>Convective Storms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5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4A91F-1D45-7F14-791F-44F0947B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A81-2CE1-9C9E-0A2E-7C5DECC5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780"/>
            <a:ext cx="7886700" cy="549275"/>
          </a:xfrm>
        </p:spPr>
        <p:txBody>
          <a:bodyPr/>
          <a:lstStyle/>
          <a:p>
            <a:r>
              <a:rPr lang="en-US" dirty="0"/>
              <a:t>Severe Convective Storms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D5BE9-A91E-2EEE-B7E4-D19ECD6D21D2}"/>
              </a:ext>
            </a:extLst>
          </p:cNvPr>
          <p:cNvSpPr txBox="1"/>
          <p:nvPr/>
        </p:nvSpPr>
        <p:spPr>
          <a:xfrm>
            <a:off x="363071" y="965708"/>
            <a:ext cx="815227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SCS events categorized as a "secondary peril" within Property &amp; Casualty insurance lines, pose an ever-growing risk to residential properties across large parts of the American Midwest, Plains, and the South.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This rapid increase in associated losses has created urgent challenges for property owners and insurers alike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FACB2-8BD4-5B0B-869E-E472E9DD400A}"/>
              </a:ext>
            </a:extLst>
          </p:cNvPr>
          <p:cNvSpPr/>
          <p:nvPr/>
        </p:nvSpPr>
        <p:spPr>
          <a:xfrm>
            <a:off x="363071" y="965708"/>
            <a:ext cx="7886700" cy="945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3AC7F-8D25-7365-A89A-8798ECC10FEE}"/>
              </a:ext>
            </a:extLst>
          </p:cNvPr>
          <p:cNvSpPr/>
          <p:nvPr/>
        </p:nvSpPr>
        <p:spPr>
          <a:xfrm>
            <a:off x="363070" y="2049321"/>
            <a:ext cx="7994545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BE3C1-D50F-40A0-40F2-62D950235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84BF-E404-1AA4-B14C-CA61FB55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780"/>
            <a:ext cx="7886700" cy="549275"/>
          </a:xfrm>
        </p:spPr>
        <p:txBody>
          <a:bodyPr/>
          <a:lstStyle/>
          <a:p>
            <a:r>
              <a:rPr lang="en-US" dirty="0"/>
              <a:t>SCS 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5284D-85B2-49CD-1A73-F0F7C95F6B02}"/>
              </a:ext>
            </a:extLst>
          </p:cNvPr>
          <p:cNvSpPr txBox="1"/>
          <p:nvPr/>
        </p:nvSpPr>
        <p:spPr>
          <a:xfrm>
            <a:off x="363071" y="965708"/>
            <a:ext cx="8152279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The IRMII Severe Convective Storm Project is dedicated to understanding the fundamental drivers behind this growing risk profile and developing practical solutions:</a:t>
            </a:r>
          </a:p>
          <a:p>
            <a:pPr algn="l"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Hazard vs. Exposure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: Determining whether increasing losses stem primarily from changes in storm frequency/intensity or from expanding human development in vulnerable areas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High-Resolution Risk Modeling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: Developing advanced models that operate at finer spatial and temporal scales to better capture SCS behavior and impacts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Real-Time Loss Estimation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: Creating capabilities to model and assess losses in near real-time, enabling more responsive disaster management and insurance practices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Financial Risk Mitigation Tools Development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: Creating practical financial tools and methods to reduce and transfer SCS risk across the industry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9732D-6303-84CF-1D6C-58FA5FA72F16}"/>
              </a:ext>
            </a:extLst>
          </p:cNvPr>
          <p:cNvSpPr/>
          <p:nvPr/>
        </p:nvSpPr>
        <p:spPr>
          <a:xfrm>
            <a:off x="363071" y="965708"/>
            <a:ext cx="7886700" cy="936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3020-66F7-9EAB-E808-359133A90E70}"/>
              </a:ext>
            </a:extLst>
          </p:cNvPr>
          <p:cNvSpPr/>
          <p:nvPr/>
        </p:nvSpPr>
        <p:spPr>
          <a:xfrm>
            <a:off x="299063" y="2062988"/>
            <a:ext cx="7886700" cy="936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A07FB-3DC3-0D56-874C-435C69AF192F}"/>
              </a:ext>
            </a:extLst>
          </p:cNvPr>
          <p:cNvSpPr/>
          <p:nvPr/>
        </p:nvSpPr>
        <p:spPr>
          <a:xfrm>
            <a:off x="448056" y="3070606"/>
            <a:ext cx="7934504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07F5-4F8A-16A3-4920-BD429110A525}"/>
              </a:ext>
            </a:extLst>
          </p:cNvPr>
          <p:cNvSpPr/>
          <p:nvPr/>
        </p:nvSpPr>
        <p:spPr>
          <a:xfrm>
            <a:off x="363070" y="4020047"/>
            <a:ext cx="8019489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46129-B6FD-AFCE-3245-9A77C85DFDCD}"/>
              </a:ext>
            </a:extLst>
          </p:cNvPr>
          <p:cNvSpPr/>
          <p:nvPr/>
        </p:nvSpPr>
        <p:spPr>
          <a:xfrm>
            <a:off x="429463" y="4853753"/>
            <a:ext cx="7953095" cy="71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0FEC-033D-4107-474A-4AD05610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92F-8686-487A-2CB5-E35D80D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6348"/>
            <a:ext cx="7886700" cy="549275"/>
          </a:xfrm>
        </p:spPr>
        <p:txBody>
          <a:bodyPr/>
          <a:lstStyle/>
          <a:p>
            <a:r>
              <a:rPr lang="en-US" dirty="0"/>
              <a:t>SCS Storm Reports Database</a:t>
            </a:r>
          </a:p>
        </p:txBody>
      </p:sp>
      <p:pic>
        <p:nvPicPr>
          <p:cNvPr id="10" name="Picture 9" descr="A map of the united states with a storm report&#10;&#10;AI-generated content may be incorrect.">
            <a:extLst>
              <a:ext uri="{FF2B5EF4-FFF2-40B4-BE49-F238E27FC236}">
                <a16:creationId xmlns:a16="http://schemas.microsoft.com/office/drawing/2014/main" id="{CFDA8301-4F5B-9E31-47CE-AC01E5FDE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52" y="2521733"/>
            <a:ext cx="5128800" cy="3611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1A2C1D-2734-3C28-9F57-6D0B34D2A676}"/>
              </a:ext>
            </a:extLst>
          </p:cNvPr>
          <p:cNvSpPr txBox="1"/>
          <p:nvPr/>
        </p:nvSpPr>
        <p:spPr>
          <a:xfrm>
            <a:off x="363071" y="965708"/>
            <a:ext cx="815227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NOAA Storm Report Database will serve as the primary dataset for this project</a:t>
            </a:r>
          </a:p>
          <a:p>
            <a:pPr algn="l"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Consists of tornado, hail and wind 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hlinkClick r:id="rId3"/>
              </a:rPr>
              <a:t>reports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1028F8-2D83-A202-5F1A-EDCA9483CA75}"/>
              </a:ext>
            </a:extLst>
          </p:cNvPr>
          <p:cNvSpPr/>
          <p:nvPr/>
        </p:nvSpPr>
        <p:spPr>
          <a:xfrm>
            <a:off x="363071" y="965709"/>
            <a:ext cx="8152279" cy="369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54A06-1810-BEF5-B1AA-A117BA23583F}"/>
              </a:ext>
            </a:extLst>
          </p:cNvPr>
          <p:cNvSpPr/>
          <p:nvPr/>
        </p:nvSpPr>
        <p:spPr>
          <a:xfrm>
            <a:off x="363070" y="1519714"/>
            <a:ext cx="8152279" cy="369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5F54F6F-F0A5-F647-8CA2-1E4181280BC3}" vid="{64ECDE00-77EC-2B47-8E18-92B8FB3982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6DAD08-8A2E-48EA-8D09-43134A570724}">
  <we:reference id="wa104379987" version="1.0.0.0" store="en-US" storeType="OMEX"/>
  <we:alternateReferences>
    <we:reference id="WA104379987" version="1.0.0.0" store="WA10437998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290</TotalTime>
  <Words>293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Custom Design</vt:lpstr>
      <vt:lpstr>PowerPoint Presentation</vt:lpstr>
      <vt:lpstr>Severe Convective Storms</vt:lpstr>
      <vt:lpstr>Climate Disasters</vt:lpstr>
      <vt:lpstr>Severe Convective Storms </vt:lpstr>
      <vt:lpstr>Severe Convective Storms</vt:lpstr>
      <vt:lpstr>SCS Research Questions</vt:lpstr>
      <vt:lpstr>SCS Storm Reports Database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Projects</dc:title>
  <dc:subject/>
  <dc:creator>Characklis, Greg</dc:creator>
  <cp:keywords/>
  <dc:description/>
  <cp:lastModifiedBy>Amonkar, Yash Vijay</cp:lastModifiedBy>
  <cp:revision>16</cp:revision>
  <cp:lastPrinted>2019-05-09T14:27:05Z</cp:lastPrinted>
  <dcterms:created xsi:type="dcterms:W3CDTF">2019-10-01T18:32:30Z</dcterms:created>
  <dcterms:modified xsi:type="dcterms:W3CDTF">2025-05-23T21:47:28Z</dcterms:modified>
  <cp:category/>
</cp:coreProperties>
</file>