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DBF3-D8E7-4697-95CC-19E8C7E2AB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30E-32CE-47E2-B5A1-17415BE3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1D4EC3-AF10-4776-A07A-5B142040B4FE}"/>
              </a:ext>
            </a:extLst>
          </p:cNvPr>
          <p:cNvSpPr/>
          <p:nvPr/>
        </p:nvSpPr>
        <p:spPr>
          <a:xfrm>
            <a:off x="2689703" y="641658"/>
            <a:ext cx="2647406" cy="101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Stability (alpha)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92070A-FAA5-40EC-BBAB-F10049C91718}"/>
              </a:ext>
            </a:extLst>
          </p:cNvPr>
          <p:cNvSpPr/>
          <p:nvPr/>
        </p:nvSpPr>
        <p:spPr>
          <a:xfrm>
            <a:off x="9790206" y="591442"/>
            <a:ext cx="2647406" cy="101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Plasticity (beta)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7B5E8-C27B-4C49-9DFB-E80B7C23FE40}"/>
              </a:ext>
            </a:extLst>
          </p:cNvPr>
          <p:cNvSpPr/>
          <p:nvPr/>
        </p:nvSpPr>
        <p:spPr>
          <a:xfrm>
            <a:off x="299087" y="2093166"/>
            <a:ext cx="1615440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0793C-C0B2-4108-B097-8602A6709370}"/>
              </a:ext>
            </a:extLst>
          </p:cNvPr>
          <p:cNvSpPr/>
          <p:nvPr/>
        </p:nvSpPr>
        <p:spPr>
          <a:xfrm>
            <a:off x="6285766" y="2093165"/>
            <a:ext cx="1615440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1875E7-3D7C-4902-84A2-954B25DF895D}"/>
              </a:ext>
            </a:extLst>
          </p:cNvPr>
          <p:cNvSpPr/>
          <p:nvPr/>
        </p:nvSpPr>
        <p:spPr>
          <a:xfrm>
            <a:off x="3205686" y="2059512"/>
            <a:ext cx="1615440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88640-5389-4EC6-9C60-63D464CB8445}"/>
              </a:ext>
            </a:extLst>
          </p:cNvPr>
          <p:cNvSpPr/>
          <p:nvPr/>
        </p:nvSpPr>
        <p:spPr>
          <a:xfrm>
            <a:off x="9414105" y="2181553"/>
            <a:ext cx="1615440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7E9C8-82CC-4342-9028-650BA17393B4}"/>
              </a:ext>
            </a:extLst>
          </p:cNvPr>
          <p:cNvSpPr/>
          <p:nvPr/>
        </p:nvSpPr>
        <p:spPr>
          <a:xfrm>
            <a:off x="11137995" y="2151846"/>
            <a:ext cx="1615440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DE8A12-08EB-4EE5-8B73-5B7C2A987296}"/>
              </a:ext>
            </a:extLst>
          </p:cNvPr>
          <p:cNvSpPr/>
          <p:nvPr/>
        </p:nvSpPr>
        <p:spPr>
          <a:xfrm>
            <a:off x="9061696" y="3400648"/>
            <a:ext cx="1307374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Agentic 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47A2E7-C122-4D44-BF79-D5CCDFC799A4}"/>
              </a:ext>
            </a:extLst>
          </p:cNvPr>
          <p:cNvSpPr/>
          <p:nvPr/>
        </p:nvSpPr>
        <p:spPr>
          <a:xfrm>
            <a:off x="10436592" y="3403095"/>
            <a:ext cx="1342119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Detachment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59ABEA-5181-4B7F-8941-96B34491D464}"/>
              </a:ext>
            </a:extLst>
          </p:cNvPr>
          <p:cNvSpPr/>
          <p:nvPr/>
        </p:nvSpPr>
        <p:spPr>
          <a:xfrm>
            <a:off x="4186757" y="3400649"/>
            <a:ext cx="1079865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Impolite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6A88C5-CB0A-467A-A400-6E3DCDBDFB30}"/>
              </a:ext>
            </a:extLst>
          </p:cNvPr>
          <p:cNvSpPr/>
          <p:nvPr/>
        </p:nvSpPr>
        <p:spPr>
          <a:xfrm>
            <a:off x="2754135" y="3379146"/>
            <a:ext cx="1171713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Mistrust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DE583-B54F-467A-808B-E81BC95D7945}"/>
              </a:ext>
            </a:extLst>
          </p:cNvPr>
          <p:cNvSpPr/>
          <p:nvPr/>
        </p:nvSpPr>
        <p:spPr>
          <a:xfrm>
            <a:off x="1720929" y="5468594"/>
            <a:ext cx="514350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</a:t>
            </a:r>
          </a:p>
          <a:p>
            <a:pPr algn="ctr"/>
            <a:r>
              <a:rPr lang="en-US" sz="800" dirty="0"/>
              <a:t>Low Esteem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8DFD1-6667-4244-8CBB-FFAC99F1CDEB}"/>
              </a:ext>
            </a:extLst>
          </p:cNvPr>
          <p:cNvSpPr/>
          <p:nvPr/>
        </p:nvSpPr>
        <p:spPr>
          <a:xfrm>
            <a:off x="622770" y="5482046"/>
            <a:ext cx="511900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Stress React.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20079-0A84-4775-9383-4950A6BCFB6A}"/>
              </a:ext>
            </a:extLst>
          </p:cNvPr>
          <p:cNvSpPr/>
          <p:nvPr/>
        </p:nvSpPr>
        <p:spPr>
          <a:xfrm>
            <a:off x="1172251" y="5477693"/>
            <a:ext cx="510675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Suicide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7CC48A-D9BD-48FB-B629-C6233BAEAD28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>
            <a:off x="1106807" y="2794205"/>
            <a:ext cx="871297" cy="267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8C5D36-DCFB-454B-ABB0-BBE3335B873B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878720" y="2794205"/>
            <a:ext cx="228087" cy="268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73F44B-4738-4A3B-B52D-6109AE24F55E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1106807" y="2794205"/>
            <a:ext cx="320782" cy="2683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DAC61E-A4A2-46BB-8CB4-B4B116BDD6EF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flipH="1">
            <a:off x="3339992" y="2760551"/>
            <a:ext cx="673414" cy="6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7E353-A1C9-4C5C-AC0A-0FFCC4F64625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4013406" y="2760551"/>
            <a:ext cx="713284" cy="64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0F0BF-C195-4C59-B6DA-193CFDC08B8C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1106807" y="1651852"/>
            <a:ext cx="2906599" cy="441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142375-2186-436E-9241-8C0DE4AE2360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4013406" y="1651852"/>
            <a:ext cx="0" cy="40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F7F75E-3731-454D-9D84-829A5603AA0E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4013406" y="1651852"/>
            <a:ext cx="3080080" cy="44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30D0C3-D52A-4988-AD96-23B70CC251AC}"/>
              </a:ext>
            </a:extLst>
          </p:cNvPr>
          <p:cNvSpPr/>
          <p:nvPr/>
        </p:nvSpPr>
        <p:spPr>
          <a:xfrm>
            <a:off x="2780099" y="5468594"/>
            <a:ext cx="531050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Mistrust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BE1226-175F-4A9A-9D3C-0D01A19B61AB}"/>
              </a:ext>
            </a:extLst>
          </p:cNvPr>
          <p:cNvSpPr/>
          <p:nvPr/>
        </p:nvSpPr>
        <p:spPr>
          <a:xfrm>
            <a:off x="3356041" y="546859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Alien.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0A3BFB-04F6-46AB-881E-A0DC9409583D}"/>
              </a:ext>
            </a:extLst>
          </p:cNvPr>
          <p:cNvCxnSpPr>
            <a:cxnSpLocks/>
            <a:stCxn id="17" idx="4"/>
            <a:endCxn id="46" idx="0"/>
          </p:cNvCxnSpPr>
          <p:nvPr/>
        </p:nvCxnSpPr>
        <p:spPr>
          <a:xfrm flipH="1">
            <a:off x="3045624" y="4080185"/>
            <a:ext cx="294368" cy="138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8C5D30-075C-4DFE-8086-FEC107BA3937}"/>
              </a:ext>
            </a:extLst>
          </p:cNvPr>
          <p:cNvCxnSpPr>
            <a:cxnSpLocks/>
            <a:stCxn id="17" idx="4"/>
            <a:endCxn id="47" idx="0"/>
          </p:cNvCxnSpPr>
          <p:nvPr/>
        </p:nvCxnSpPr>
        <p:spPr>
          <a:xfrm>
            <a:off x="3339992" y="4080185"/>
            <a:ext cx="249106" cy="138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6E584F-04B8-489E-B550-0562085DBCC8}"/>
              </a:ext>
            </a:extLst>
          </p:cNvPr>
          <p:cNvSpPr/>
          <p:nvPr/>
        </p:nvSpPr>
        <p:spPr>
          <a:xfrm>
            <a:off x="3856175" y="547849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Man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744DDE-3BA2-451C-8AED-6ED53A097645}"/>
              </a:ext>
            </a:extLst>
          </p:cNvPr>
          <p:cNvSpPr/>
          <p:nvPr/>
        </p:nvSpPr>
        <p:spPr>
          <a:xfrm>
            <a:off x="4362699" y="547849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</a:t>
            </a:r>
            <a:r>
              <a:rPr lang="en-US" sz="800" dirty="0" err="1"/>
              <a:t>Agg</a:t>
            </a:r>
            <a:r>
              <a:rPr lang="en-US" sz="800" dirty="0"/>
              <a:t>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7E02BF-A738-4EA0-A0E7-F692DD99D6A6}"/>
              </a:ext>
            </a:extLst>
          </p:cNvPr>
          <p:cNvSpPr/>
          <p:nvPr/>
        </p:nvSpPr>
        <p:spPr>
          <a:xfrm>
            <a:off x="4865526" y="547849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</a:t>
            </a:r>
            <a:r>
              <a:rPr lang="en-US" sz="800" dirty="0" err="1"/>
              <a:t>Agg</a:t>
            </a:r>
            <a:endParaRPr lang="en-US" sz="8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C57ABE-9902-4481-8989-9943B3493925}"/>
              </a:ext>
            </a:extLst>
          </p:cNvPr>
          <p:cNvCxnSpPr>
            <a:cxnSpLocks/>
            <a:stCxn id="16" idx="4"/>
            <a:endCxn id="114" idx="0"/>
          </p:cNvCxnSpPr>
          <p:nvPr/>
        </p:nvCxnSpPr>
        <p:spPr>
          <a:xfrm flipH="1">
            <a:off x="4089232" y="4101688"/>
            <a:ext cx="637458" cy="13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B9B749-87B5-42D9-9D00-96AB4593E5CD}"/>
              </a:ext>
            </a:extLst>
          </p:cNvPr>
          <p:cNvCxnSpPr>
            <a:cxnSpLocks/>
            <a:stCxn id="16" idx="4"/>
            <a:endCxn id="115" idx="0"/>
          </p:cNvCxnSpPr>
          <p:nvPr/>
        </p:nvCxnSpPr>
        <p:spPr>
          <a:xfrm flipH="1">
            <a:off x="4595756" y="4101688"/>
            <a:ext cx="130934" cy="13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7011A11-EE09-4CC0-A52B-11933CC8D269}"/>
              </a:ext>
            </a:extLst>
          </p:cNvPr>
          <p:cNvCxnSpPr>
            <a:cxnSpLocks/>
            <a:stCxn id="16" idx="4"/>
            <a:endCxn id="116" idx="0"/>
          </p:cNvCxnSpPr>
          <p:nvPr/>
        </p:nvCxnSpPr>
        <p:spPr>
          <a:xfrm>
            <a:off x="4726690" y="4101688"/>
            <a:ext cx="371893" cy="13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E45AFB-6743-4F80-A932-FF0B0B3E89EE}"/>
              </a:ext>
            </a:extLst>
          </p:cNvPr>
          <p:cNvSpPr/>
          <p:nvPr/>
        </p:nvSpPr>
        <p:spPr>
          <a:xfrm>
            <a:off x="5909071" y="5489810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Cont.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CBF213D-EB03-4B11-B284-52B69A4DF1BD}"/>
              </a:ext>
            </a:extLst>
          </p:cNvPr>
          <p:cNvSpPr/>
          <p:nvPr/>
        </p:nvSpPr>
        <p:spPr>
          <a:xfrm>
            <a:off x="6418123" y="5489810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Imp.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EE7F697-D2EA-41C6-9FD6-7CAFE40774B0}"/>
              </a:ext>
            </a:extLst>
          </p:cNvPr>
          <p:cNvSpPr/>
          <p:nvPr/>
        </p:nvSpPr>
        <p:spPr>
          <a:xfrm>
            <a:off x="6913079" y="5489810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Ach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053409-6066-44A4-B983-092E4522F1DE}"/>
              </a:ext>
            </a:extLst>
          </p:cNvPr>
          <p:cNvSpPr/>
          <p:nvPr/>
        </p:nvSpPr>
        <p:spPr>
          <a:xfrm>
            <a:off x="7414610" y="5488165"/>
            <a:ext cx="466113" cy="381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HDWK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A6B15E6-3D27-4F9F-A2FA-0B0DFE123D6C}"/>
              </a:ext>
            </a:extLst>
          </p:cNvPr>
          <p:cNvSpPr/>
          <p:nvPr/>
        </p:nvSpPr>
        <p:spPr>
          <a:xfrm>
            <a:off x="7973143" y="548799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Prop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09B99BF-06A5-47B4-8AC9-7F9CB3B1FC50}"/>
              </a:ext>
            </a:extLst>
          </p:cNvPr>
          <p:cNvCxnSpPr>
            <a:cxnSpLocks/>
            <a:stCxn id="222" idx="4"/>
            <a:endCxn id="127" idx="0"/>
          </p:cNvCxnSpPr>
          <p:nvPr/>
        </p:nvCxnSpPr>
        <p:spPr>
          <a:xfrm>
            <a:off x="5898689" y="4115514"/>
            <a:ext cx="243439" cy="137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05A4155-8619-4AC4-A126-E2A21BB4BA5E}"/>
              </a:ext>
            </a:extLst>
          </p:cNvPr>
          <p:cNvCxnSpPr>
            <a:cxnSpLocks/>
            <a:stCxn id="222" idx="4"/>
            <a:endCxn id="128" idx="0"/>
          </p:cNvCxnSpPr>
          <p:nvPr/>
        </p:nvCxnSpPr>
        <p:spPr>
          <a:xfrm>
            <a:off x="5898689" y="4115514"/>
            <a:ext cx="752491" cy="137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1A154B1-B125-4082-8B67-6BFDAF438667}"/>
              </a:ext>
            </a:extLst>
          </p:cNvPr>
          <p:cNvCxnSpPr>
            <a:cxnSpLocks/>
            <a:stCxn id="221" idx="4"/>
            <a:endCxn id="129" idx="0"/>
          </p:cNvCxnSpPr>
          <p:nvPr/>
        </p:nvCxnSpPr>
        <p:spPr>
          <a:xfrm>
            <a:off x="7115805" y="4101688"/>
            <a:ext cx="30331" cy="138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58EA2DF-EC01-4B67-A04A-BA580C3338B2}"/>
              </a:ext>
            </a:extLst>
          </p:cNvPr>
          <p:cNvCxnSpPr>
            <a:cxnSpLocks/>
            <a:stCxn id="221" idx="4"/>
            <a:endCxn id="130" idx="0"/>
          </p:cNvCxnSpPr>
          <p:nvPr/>
        </p:nvCxnSpPr>
        <p:spPr>
          <a:xfrm>
            <a:off x="7115805" y="4101688"/>
            <a:ext cx="531862" cy="1386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0A61E5D-1350-4043-AE6C-9BF4D1CB0C7E}"/>
              </a:ext>
            </a:extLst>
          </p:cNvPr>
          <p:cNvCxnSpPr>
            <a:cxnSpLocks/>
            <a:stCxn id="223" idx="4"/>
            <a:endCxn id="131" idx="0"/>
          </p:cNvCxnSpPr>
          <p:nvPr/>
        </p:nvCxnSpPr>
        <p:spPr>
          <a:xfrm flipH="1">
            <a:off x="8206200" y="4113007"/>
            <a:ext cx="56429" cy="137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78BA66B-D0DB-4240-8231-2CD492006E4B}"/>
              </a:ext>
            </a:extLst>
          </p:cNvPr>
          <p:cNvSpPr/>
          <p:nvPr/>
        </p:nvSpPr>
        <p:spPr>
          <a:xfrm>
            <a:off x="8504119" y="549787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Trad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3D9DBFD-9549-4099-B0F8-672C674D6F2A}"/>
              </a:ext>
            </a:extLst>
          </p:cNvPr>
          <p:cNvSpPr/>
          <p:nvPr/>
        </p:nvSpPr>
        <p:spPr>
          <a:xfrm>
            <a:off x="6553553" y="3400649"/>
            <a:ext cx="1124504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Perfection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C09641C-4831-440F-BB1D-29AABA45B32B}"/>
              </a:ext>
            </a:extLst>
          </p:cNvPr>
          <p:cNvSpPr/>
          <p:nvPr/>
        </p:nvSpPr>
        <p:spPr>
          <a:xfrm>
            <a:off x="5312832" y="3414475"/>
            <a:ext cx="1171713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Impulsivity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843334A-8711-421A-B7DC-1F88FA575911}"/>
              </a:ext>
            </a:extLst>
          </p:cNvPr>
          <p:cNvSpPr/>
          <p:nvPr/>
        </p:nvSpPr>
        <p:spPr>
          <a:xfrm>
            <a:off x="7722696" y="3411968"/>
            <a:ext cx="1079865" cy="701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Traditional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279442E-3D02-493B-8BCE-6414C891DB1F}"/>
              </a:ext>
            </a:extLst>
          </p:cNvPr>
          <p:cNvCxnSpPr>
            <a:cxnSpLocks/>
            <a:stCxn id="10" idx="4"/>
            <a:endCxn id="222" idx="0"/>
          </p:cNvCxnSpPr>
          <p:nvPr/>
        </p:nvCxnSpPr>
        <p:spPr>
          <a:xfrm flipH="1">
            <a:off x="5898689" y="2794204"/>
            <a:ext cx="1194797" cy="62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BB6907-E4D2-4842-96E4-D7EA48F8D4A8}"/>
              </a:ext>
            </a:extLst>
          </p:cNvPr>
          <p:cNvCxnSpPr>
            <a:cxnSpLocks/>
            <a:stCxn id="10" idx="4"/>
            <a:endCxn id="221" idx="0"/>
          </p:cNvCxnSpPr>
          <p:nvPr/>
        </p:nvCxnSpPr>
        <p:spPr>
          <a:xfrm>
            <a:off x="7093486" y="2794204"/>
            <a:ext cx="22319" cy="60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1F35812-A36A-431E-A097-E779B090BCED}"/>
              </a:ext>
            </a:extLst>
          </p:cNvPr>
          <p:cNvCxnSpPr>
            <a:cxnSpLocks/>
            <a:stCxn id="223" idx="4"/>
            <a:endCxn id="220" idx="0"/>
          </p:cNvCxnSpPr>
          <p:nvPr/>
        </p:nvCxnSpPr>
        <p:spPr>
          <a:xfrm>
            <a:off x="8262629" y="4113007"/>
            <a:ext cx="474547" cy="138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5E8802-C314-49FD-80BF-1D44B70CB08C}"/>
              </a:ext>
            </a:extLst>
          </p:cNvPr>
          <p:cNvCxnSpPr>
            <a:cxnSpLocks/>
            <a:stCxn id="10" idx="4"/>
            <a:endCxn id="223" idx="0"/>
          </p:cNvCxnSpPr>
          <p:nvPr/>
        </p:nvCxnSpPr>
        <p:spPr>
          <a:xfrm>
            <a:off x="7093486" y="2794204"/>
            <a:ext cx="1169143" cy="617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A18E7EF-876F-4833-ACBE-75331BFE60E9}"/>
              </a:ext>
            </a:extLst>
          </p:cNvPr>
          <p:cNvSpPr/>
          <p:nvPr/>
        </p:nvSpPr>
        <p:spPr>
          <a:xfrm>
            <a:off x="2278567" y="546859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Well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A4CA403-6339-4D39-A459-DAC5C78CB5D9}"/>
              </a:ext>
            </a:extLst>
          </p:cNvPr>
          <p:cNvSpPr/>
          <p:nvPr/>
        </p:nvSpPr>
        <p:spPr>
          <a:xfrm>
            <a:off x="9090531" y="549830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</a:t>
            </a:r>
            <a:r>
              <a:rPr lang="en-US" sz="800" dirty="0" err="1"/>
              <a:t>SoPo</a:t>
            </a:r>
            <a:r>
              <a:rPr lang="en-US" sz="800" dirty="0"/>
              <a:t>.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4962BD6-6DEC-444D-853D-2965870AE236}"/>
              </a:ext>
            </a:extLst>
          </p:cNvPr>
          <p:cNvSpPr/>
          <p:nvPr/>
        </p:nvSpPr>
        <p:spPr>
          <a:xfrm>
            <a:off x="9592295" y="549830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</a:t>
            </a:r>
            <a:r>
              <a:rPr lang="en-US" sz="800" dirty="0" err="1"/>
              <a:t>Exhib</a:t>
            </a:r>
            <a:endParaRPr lang="en-US" sz="8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1403810-CB54-4CEA-B26F-99BE6396660F}"/>
              </a:ext>
            </a:extLst>
          </p:cNvPr>
          <p:cNvSpPr/>
          <p:nvPr/>
        </p:nvSpPr>
        <p:spPr>
          <a:xfrm>
            <a:off x="10094059" y="549830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</a:t>
            </a:r>
            <a:r>
              <a:rPr lang="en-US" sz="800" dirty="0" err="1"/>
              <a:t>Enti</a:t>
            </a:r>
            <a:endParaRPr lang="en-US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CB77F2E-10DD-456F-9EC6-546C1D6E78A7}"/>
              </a:ext>
            </a:extLst>
          </p:cNvPr>
          <p:cNvSpPr/>
          <p:nvPr/>
        </p:nvSpPr>
        <p:spPr>
          <a:xfrm>
            <a:off x="10602141" y="5490778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Det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0370A0A-E424-4807-8FAD-FAA11D2EB8F0}"/>
              </a:ext>
            </a:extLst>
          </p:cNvPr>
          <p:cNvSpPr/>
          <p:nvPr/>
        </p:nvSpPr>
        <p:spPr>
          <a:xfrm>
            <a:off x="11113909" y="548840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</a:t>
            </a:r>
            <a:r>
              <a:rPr lang="en-US" sz="800" dirty="0" err="1"/>
              <a:t>SoClo</a:t>
            </a:r>
            <a:endParaRPr lang="en-US" sz="800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D5CAB08-220D-4568-A4A1-06635900F156}"/>
              </a:ext>
            </a:extLst>
          </p:cNvPr>
          <p:cNvCxnSpPr>
            <a:cxnSpLocks/>
            <a:stCxn id="14" idx="4"/>
            <a:endCxn id="259" idx="0"/>
          </p:cNvCxnSpPr>
          <p:nvPr/>
        </p:nvCxnSpPr>
        <p:spPr>
          <a:xfrm flipH="1">
            <a:off x="9323588" y="4101687"/>
            <a:ext cx="391795" cy="13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006D148-BB2F-42D1-B66A-50D6C53DBD86}"/>
              </a:ext>
            </a:extLst>
          </p:cNvPr>
          <p:cNvCxnSpPr>
            <a:cxnSpLocks/>
            <a:stCxn id="14" idx="4"/>
            <a:endCxn id="260" idx="0"/>
          </p:cNvCxnSpPr>
          <p:nvPr/>
        </p:nvCxnSpPr>
        <p:spPr>
          <a:xfrm>
            <a:off x="9715383" y="4101687"/>
            <a:ext cx="109969" cy="13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3FD6069-9C2C-4118-BE8B-984FFB0466E0}"/>
              </a:ext>
            </a:extLst>
          </p:cNvPr>
          <p:cNvCxnSpPr>
            <a:cxnSpLocks/>
            <a:stCxn id="14" idx="4"/>
            <a:endCxn id="261" idx="0"/>
          </p:cNvCxnSpPr>
          <p:nvPr/>
        </p:nvCxnSpPr>
        <p:spPr>
          <a:xfrm>
            <a:off x="9715383" y="4101687"/>
            <a:ext cx="611733" cy="13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1A32F37-C500-4B4F-939F-51BB48D6BB0E}"/>
              </a:ext>
            </a:extLst>
          </p:cNvPr>
          <p:cNvCxnSpPr>
            <a:cxnSpLocks/>
            <a:stCxn id="15" idx="4"/>
            <a:endCxn id="262" idx="0"/>
          </p:cNvCxnSpPr>
          <p:nvPr/>
        </p:nvCxnSpPr>
        <p:spPr>
          <a:xfrm flipH="1">
            <a:off x="10835198" y="4104134"/>
            <a:ext cx="272454" cy="138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26DBB96-B3C6-4C08-A08C-D97ABC42C126}"/>
              </a:ext>
            </a:extLst>
          </p:cNvPr>
          <p:cNvCxnSpPr>
            <a:cxnSpLocks/>
            <a:stCxn id="15" idx="4"/>
            <a:endCxn id="263" idx="0"/>
          </p:cNvCxnSpPr>
          <p:nvPr/>
        </p:nvCxnSpPr>
        <p:spPr>
          <a:xfrm>
            <a:off x="11107652" y="4104134"/>
            <a:ext cx="239314" cy="1384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335F069-F843-4689-88D6-8EADEEBB2EA1}"/>
              </a:ext>
            </a:extLst>
          </p:cNvPr>
          <p:cNvCxnSpPr>
            <a:cxnSpLocks/>
            <a:stCxn id="13" idx="4"/>
            <a:endCxn id="288" idx="0"/>
          </p:cNvCxnSpPr>
          <p:nvPr/>
        </p:nvCxnSpPr>
        <p:spPr>
          <a:xfrm flipH="1">
            <a:off x="11879014" y="2852885"/>
            <a:ext cx="66701" cy="264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96DEC33-7B65-4BC5-9710-FDDDB6D688B3}"/>
              </a:ext>
            </a:extLst>
          </p:cNvPr>
          <p:cNvSpPr/>
          <p:nvPr/>
        </p:nvSpPr>
        <p:spPr>
          <a:xfrm>
            <a:off x="11645957" y="549787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EP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53D8EF1-73C2-415B-9F04-F0A22AA93CAF}"/>
              </a:ext>
            </a:extLst>
          </p:cNvPr>
          <p:cNvSpPr/>
          <p:nvPr/>
        </p:nvSpPr>
        <p:spPr>
          <a:xfrm>
            <a:off x="12178388" y="5497874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</a:t>
            </a:r>
            <a:r>
              <a:rPr lang="en-US" sz="800" dirty="0" err="1"/>
              <a:t>Absor</a:t>
            </a:r>
            <a:endParaRPr lang="en-US" sz="800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BD9E547-3A43-470F-8EA5-F6A20E141B66}"/>
              </a:ext>
            </a:extLst>
          </p:cNvPr>
          <p:cNvCxnSpPr>
            <a:cxnSpLocks/>
            <a:stCxn id="13" idx="4"/>
            <a:endCxn id="289" idx="0"/>
          </p:cNvCxnSpPr>
          <p:nvPr/>
        </p:nvCxnSpPr>
        <p:spPr>
          <a:xfrm>
            <a:off x="11945715" y="2852885"/>
            <a:ext cx="465730" cy="264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B04B239-B764-4B7F-A3BB-EF145F29172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9715383" y="2882592"/>
            <a:ext cx="506442" cy="51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CB507E7-8086-4F15-8B81-25144EB10E44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10221825" y="2882592"/>
            <a:ext cx="885827" cy="520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4B33833-C238-4645-AF8A-28F19827094B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11113909" y="1601636"/>
            <a:ext cx="831806" cy="550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AF0D555-3005-4F59-9E4E-E9B78B3FBFD6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10221825" y="1601636"/>
            <a:ext cx="892084" cy="57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3B45D9AC-FDA0-44A1-A4D7-BFFD9DA9EF9F}"/>
              </a:ext>
            </a:extLst>
          </p:cNvPr>
          <p:cNvSpPr txBox="1"/>
          <p:nvPr/>
        </p:nvSpPr>
        <p:spPr>
          <a:xfrm>
            <a:off x="224880" y="6631463"/>
            <a:ext cx="6659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Bad scales: MPQ Harm Avoidance has low-loadings across the board. Lesser concerns: dependency, entitlement (interstitial).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94A3AAE-34CD-4370-980D-C70D1014527C}"/>
              </a:ext>
            </a:extLst>
          </p:cNvPr>
          <p:cNvSpPr/>
          <p:nvPr/>
        </p:nvSpPr>
        <p:spPr>
          <a:xfrm>
            <a:off x="74839" y="5477693"/>
            <a:ext cx="510675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SNAP DEPEN</a:t>
            </a: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BB5BEA15-6A9B-4062-8FDA-12AAC2E88699}"/>
              </a:ext>
            </a:extLst>
          </p:cNvPr>
          <p:cNvCxnSpPr>
            <a:cxnSpLocks/>
            <a:stCxn id="9" idx="4"/>
            <a:endCxn id="466" idx="0"/>
          </p:cNvCxnSpPr>
          <p:nvPr/>
        </p:nvCxnSpPr>
        <p:spPr>
          <a:xfrm flipH="1">
            <a:off x="330177" y="2794205"/>
            <a:ext cx="776630" cy="2683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9D4DB24F-2E01-45E5-A44D-4673DC56527D}"/>
              </a:ext>
            </a:extLst>
          </p:cNvPr>
          <p:cNvSpPr/>
          <p:nvPr/>
        </p:nvSpPr>
        <p:spPr>
          <a:xfrm>
            <a:off x="5372560" y="5478491"/>
            <a:ext cx="466113" cy="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MPQ HA</a:t>
            </a:r>
          </a:p>
        </p:txBody>
      </p: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9F8079E0-45CC-472C-83FC-AA0B0F1276AF}"/>
              </a:ext>
            </a:extLst>
          </p:cNvPr>
          <p:cNvCxnSpPr>
            <a:cxnSpLocks/>
            <a:stCxn id="16" idx="4"/>
            <a:endCxn id="523" idx="0"/>
          </p:cNvCxnSpPr>
          <p:nvPr/>
        </p:nvCxnSpPr>
        <p:spPr>
          <a:xfrm>
            <a:off x="4726690" y="4101688"/>
            <a:ext cx="878927" cy="13768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DDB04111-B9D0-4D8A-8987-DC5AB182007B}"/>
              </a:ext>
            </a:extLst>
          </p:cNvPr>
          <p:cNvCxnSpPr>
            <a:cxnSpLocks/>
            <a:stCxn id="9" idx="4"/>
            <a:endCxn id="258" idx="0"/>
          </p:cNvCxnSpPr>
          <p:nvPr/>
        </p:nvCxnSpPr>
        <p:spPr>
          <a:xfrm>
            <a:off x="1106807" y="2794205"/>
            <a:ext cx="1404817" cy="267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3D1258-B70B-4CF7-A461-A3B9EF6BE4EB}"/>
              </a:ext>
            </a:extLst>
          </p:cNvPr>
          <p:cNvSpPr txBox="1"/>
          <p:nvPr/>
        </p:nvSpPr>
        <p:spPr>
          <a:xfrm>
            <a:off x="6390142" y="27831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6CAE9-52E3-4657-A146-C443A3B134AA}"/>
              </a:ext>
            </a:extLst>
          </p:cNvPr>
          <p:cNvSpPr txBox="1"/>
          <p:nvPr/>
        </p:nvSpPr>
        <p:spPr>
          <a:xfrm>
            <a:off x="6826917" y="2826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61210C-C3BB-4813-AC56-EF772D37B7D6}"/>
              </a:ext>
            </a:extLst>
          </p:cNvPr>
          <p:cNvSpPr txBox="1"/>
          <p:nvPr/>
        </p:nvSpPr>
        <p:spPr>
          <a:xfrm>
            <a:off x="7542162" y="2769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9FF61-7F93-4659-9B87-8F4077B2167F}"/>
              </a:ext>
            </a:extLst>
          </p:cNvPr>
          <p:cNvSpPr txBox="1"/>
          <p:nvPr/>
        </p:nvSpPr>
        <p:spPr>
          <a:xfrm>
            <a:off x="9640165" y="2982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6DAD37-1B3C-42A3-85A5-19E38DF6F38B}"/>
              </a:ext>
            </a:extLst>
          </p:cNvPr>
          <p:cNvSpPr txBox="1"/>
          <p:nvPr/>
        </p:nvSpPr>
        <p:spPr>
          <a:xfrm>
            <a:off x="10751980" y="29543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5F077-793E-4EC4-8C3B-8D63EBDED61D}"/>
              </a:ext>
            </a:extLst>
          </p:cNvPr>
          <p:cNvSpPr txBox="1"/>
          <p:nvPr/>
        </p:nvSpPr>
        <p:spPr>
          <a:xfrm>
            <a:off x="2170918" y="46842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85CBD2-B200-4C41-A4FD-0EEC33F1FCA2}"/>
              </a:ext>
            </a:extLst>
          </p:cNvPr>
          <p:cNvSpPr txBox="1"/>
          <p:nvPr/>
        </p:nvSpPr>
        <p:spPr>
          <a:xfrm>
            <a:off x="5825542" y="47743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327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105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Allen</dc:creator>
  <cp:lastModifiedBy>Tim Allen</cp:lastModifiedBy>
  <cp:revision>20</cp:revision>
  <dcterms:created xsi:type="dcterms:W3CDTF">2020-03-26T18:57:48Z</dcterms:created>
  <dcterms:modified xsi:type="dcterms:W3CDTF">2020-03-31T19:56:57Z</dcterms:modified>
</cp:coreProperties>
</file>