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C375"/>
    <a:srgbClr val="C37535"/>
    <a:srgbClr val="C33583"/>
    <a:srgbClr val="358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herardelli\Documents\SideEvent%20project\SideEvents_analysisA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83415230990863E-2"/>
          <c:y val="3.75116652085156E-2"/>
          <c:w val="0.88206559706352494"/>
          <c:h val="0.83261956838728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ParticipantsEstimate!$H$19</c:f>
              <c:strCache>
                <c:ptCount val="1"/>
                <c:pt idx="0">
                  <c:v>Attendees (Estimated 80%)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33583"/>
              </a:solidFill>
            </c:spPr>
          </c:dPt>
          <c:dPt>
            <c:idx val="1"/>
            <c:invertIfNegative val="0"/>
            <c:bubble3D val="0"/>
            <c:spPr>
              <a:solidFill>
                <a:srgbClr val="35C375"/>
              </a:solidFill>
            </c:spPr>
          </c:dPt>
          <c:dPt>
            <c:idx val="2"/>
            <c:invertIfNegative val="0"/>
            <c:bubble3D val="0"/>
            <c:spPr>
              <a:solidFill>
                <a:srgbClr val="3583C3"/>
              </a:solidFill>
            </c:spPr>
          </c:dPt>
          <c:dPt>
            <c:idx val="3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4"/>
              </a:solidFill>
            </c:spPr>
          </c:dPt>
          <c:cat>
            <c:strRef>
              <c:f>ParticipantsEstimate!$G$20:$G$24</c:f>
              <c:strCache>
                <c:ptCount val="5"/>
                <c:pt idx="0">
                  <c:v>CFS 36</c:v>
                </c:pt>
                <c:pt idx="1">
                  <c:v>CFS 37</c:v>
                </c:pt>
                <c:pt idx="2">
                  <c:v>CFS 39</c:v>
                </c:pt>
                <c:pt idx="3">
                  <c:v>CFS40</c:v>
                </c:pt>
                <c:pt idx="4">
                  <c:v>CFS41</c:v>
                </c:pt>
              </c:strCache>
            </c:strRef>
          </c:cat>
          <c:val>
            <c:numRef>
              <c:f>ParticipantsEstimate!$H$20:$H$24</c:f>
              <c:numCache>
                <c:formatCode>0</c:formatCode>
                <c:ptCount val="5"/>
                <c:pt idx="0">
                  <c:v>903.2</c:v>
                </c:pt>
                <c:pt idx="1">
                  <c:v>1760</c:v>
                </c:pt>
                <c:pt idx="2">
                  <c:v>1596.8</c:v>
                </c:pt>
                <c:pt idx="3">
                  <c:v>1544</c:v>
                </c:pt>
                <c:pt idx="4">
                  <c:v>1928.8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6328448"/>
        <c:axId val="86332160"/>
      </c:barChart>
      <c:catAx>
        <c:axId val="86328448"/>
        <c:scaling>
          <c:orientation val="minMax"/>
        </c:scaling>
        <c:delete val="0"/>
        <c:axPos val="b"/>
        <c:majorTickMark val="out"/>
        <c:minorTickMark val="none"/>
        <c:tickLblPos val="nextTo"/>
        <c:crossAx val="86332160"/>
        <c:crosses val="autoZero"/>
        <c:auto val="1"/>
        <c:lblAlgn val="ctr"/>
        <c:lblOffset val="100"/>
        <c:noMultiLvlLbl val="0"/>
      </c:catAx>
      <c:valAx>
        <c:axId val="86332160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crossAx val="863284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6381-9BB7-48F5-B198-ABF3C15CDD41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32C4-E9F7-400D-ADAC-84836467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6381-9BB7-48F5-B198-ABF3C15CDD41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32C4-E9F7-400D-ADAC-84836467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9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6381-9BB7-48F5-B198-ABF3C15CDD41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32C4-E9F7-400D-ADAC-84836467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1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6381-9BB7-48F5-B198-ABF3C15CDD41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32C4-E9F7-400D-ADAC-84836467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0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6381-9BB7-48F5-B198-ABF3C15CDD41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32C4-E9F7-400D-ADAC-84836467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7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6381-9BB7-48F5-B198-ABF3C15CDD41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32C4-E9F7-400D-ADAC-84836467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7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6381-9BB7-48F5-B198-ABF3C15CDD41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32C4-E9F7-400D-ADAC-84836467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6381-9BB7-48F5-B198-ABF3C15CDD41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32C4-E9F7-400D-ADAC-84836467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8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6381-9BB7-48F5-B198-ABF3C15CDD41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32C4-E9F7-400D-ADAC-84836467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6381-9BB7-48F5-B198-ABF3C15CDD41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32C4-E9F7-400D-ADAC-84836467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7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6381-9BB7-48F5-B198-ABF3C15CDD41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32C4-E9F7-400D-ADAC-84836467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6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A6381-9BB7-48F5-B198-ABF3C15CDD41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732C4-E9F7-400D-ADAC-84836467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5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3295756"/>
              </p:ext>
            </p:extLst>
          </p:nvPr>
        </p:nvGraphicFramePr>
        <p:xfrm>
          <a:off x="-26462" y="0"/>
          <a:ext cx="917046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955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FAO of the UN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Alessandra Gherardelli (ESA)</dc:creator>
  <cp:lastModifiedBy>Alessandra Gherardelli (ESA)</cp:lastModifiedBy>
  <cp:revision>6</cp:revision>
  <dcterms:created xsi:type="dcterms:W3CDTF">2015-07-13T14:43:37Z</dcterms:created>
  <dcterms:modified xsi:type="dcterms:W3CDTF">2015-07-14T13:11:51Z</dcterms:modified>
</cp:coreProperties>
</file>