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6858000" type="screen4x3"/>
  <p:notesSz cx="6858000" cy="9144000"/>
  <p:embeddedFontLst>
    <p:embeddedFont>
      <p:font typeface="Georgia" panose="02040502050405020303" pitchFamily="18" charset="0"/>
      <p:regular r:id="rId16"/>
      <p:bold r:id="rId17"/>
      <p:italic r:id="rId18"/>
      <p:boldItalic r:id="rId19"/>
    </p:embeddedFont>
    <p:embeddedFont>
      <p:font typeface="Titillium Web" panose="02010600030101010101" charset="0"/>
      <p:regular r:id="rId20"/>
      <p:bold r:id="rId21"/>
      <p:italic r:id="rId22"/>
      <p:boldItalic r:id="rId23"/>
    </p:embeddedFont>
    <p:embeddedFont>
      <p:font typeface="Titillium Web ExtraLight" panose="02010600030101010101"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400"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40f73a93cf_3_770:notes"/>
          <p:cNvSpPr>
            <a:spLocks noGrp="1" noRot="1" noChangeAspect="1"/>
          </p:cNvSpPr>
          <p:nvPr>
            <p:ph type="sldImg" idx="2"/>
          </p:nvPr>
        </p:nvSpPr>
        <p:spPr>
          <a:xfrm>
            <a:off x="1143212"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3" name="Google Shape;853;g40f73a93cf_3_7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t>everyone</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41009d26a6_0_65:notes"/>
          <p:cNvSpPr>
            <a:spLocks noGrp="1" noRot="1" noChangeAspect="1"/>
          </p:cNvSpPr>
          <p:nvPr>
            <p:ph type="sldImg" idx="2"/>
          </p:nvPr>
        </p:nvSpPr>
        <p:spPr>
          <a:xfrm>
            <a:off x="1143212"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4" name="Google Shape;964;g41009d26a6_0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t>librosa data visualization package</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40f73a93cf_12_19:notes"/>
          <p:cNvSpPr>
            <a:spLocks noGrp="1" noRot="1" noChangeAspect="1"/>
          </p:cNvSpPr>
          <p:nvPr>
            <p:ph type="sldImg" idx="2"/>
          </p:nvPr>
        </p:nvSpPr>
        <p:spPr>
          <a:xfrm>
            <a:off x="1143212"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2" name="Google Shape;972;g40f73a93cf_12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t>Kevin</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g40f73a93cf_12_30:notes"/>
          <p:cNvSpPr>
            <a:spLocks noGrp="1" noRot="1" noChangeAspect="1"/>
          </p:cNvSpPr>
          <p:nvPr>
            <p:ph type="sldImg" idx="2"/>
          </p:nvPr>
        </p:nvSpPr>
        <p:spPr>
          <a:xfrm>
            <a:off x="1143212"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0" name="Google Shape;980;g40f73a93cf_12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40f73a93cf_3_804:notes"/>
          <p:cNvSpPr>
            <a:spLocks noGrp="1" noRot="1" noChangeAspect="1"/>
          </p:cNvSpPr>
          <p:nvPr>
            <p:ph type="sldImg" idx="2"/>
          </p:nvPr>
        </p:nvSpPr>
        <p:spPr>
          <a:xfrm>
            <a:off x="1143212"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0" name="Google Shape;860;g40f73a93cf_3_8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t>Thien</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40f73a93cf_3_784:notes"/>
          <p:cNvSpPr>
            <a:spLocks noGrp="1" noRot="1" noChangeAspect="1"/>
          </p:cNvSpPr>
          <p:nvPr>
            <p:ph type="sldImg" idx="2"/>
          </p:nvPr>
        </p:nvSpPr>
        <p:spPr>
          <a:xfrm>
            <a:off x="1143212"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8" name="Google Shape;898;g40f73a93cf_3_7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t>Bety-main / Kevin - part</a:t>
            </a:r>
            <a:endParaRPr/>
          </a:p>
          <a:p>
            <a:pPr marL="0" marR="0" lvl="0" indent="0" algn="l" rtl="0">
              <a:lnSpc>
                <a:spcPct val="100000"/>
              </a:lnSpc>
              <a:spcBef>
                <a:spcPts val="0"/>
              </a:spcBef>
              <a:spcAft>
                <a:spcPts val="0"/>
              </a:spcAft>
              <a:buClr>
                <a:srgbClr val="000000"/>
              </a:buClr>
              <a:buSzPts val="1400"/>
              <a:buFont typeface="Arial"/>
              <a:buNone/>
            </a:pPr>
            <a:r>
              <a:rPr lang="en-US"/>
              <a:t>Frequency recordings of bat calls at over 100 sites across the state or NC, including at the UNCG Wetlands. This generates hundreds of thousands of recordings, and extracted information from the recordings on bat species, and other behaviors like the production of social calls. •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40f73a93cf_3_797:notes"/>
          <p:cNvSpPr>
            <a:spLocks noGrp="1" noRot="1" noChangeAspect="1"/>
          </p:cNvSpPr>
          <p:nvPr>
            <p:ph type="sldImg" idx="2"/>
          </p:nvPr>
        </p:nvSpPr>
        <p:spPr>
          <a:xfrm>
            <a:off x="1143212"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7" name="Google Shape;907;g40f73a93cf_3_7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t>How is the data collected and what they are - Thien</a:t>
            </a:r>
            <a:endParaRPr/>
          </a:p>
          <a:p>
            <a:pPr marL="0" marR="0" lvl="0" indent="0" algn="l" rtl="0">
              <a:lnSpc>
                <a:spcPct val="100000"/>
              </a:lnSpc>
              <a:spcBef>
                <a:spcPts val="0"/>
              </a:spcBef>
              <a:spcAft>
                <a:spcPts val="0"/>
              </a:spcAft>
              <a:buClr>
                <a:srgbClr val="000000"/>
              </a:buClr>
              <a:buSzPts val="1400"/>
              <a:buFont typeface="Arial"/>
              <a:buNone/>
            </a:pPr>
            <a:r>
              <a:rPr lang="en-US"/>
              <a:t>---There are microphones set up all around nc for about a year. </a:t>
            </a:r>
            <a:endParaRPr/>
          </a:p>
          <a:p>
            <a:pPr marL="0" marR="0" lvl="0" indent="0" algn="l" rtl="0">
              <a:lnSpc>
                <a:spcPct val="100000"/>
              </a:lnSpc>
              <a:spcBef>
                <a:spcPts val="0"/>
              </a:spcBef>
              <a:spcAft>
                <a:spcPts val="0"/>
              </a:spcAft>
              <a:buClr>
                <a:srgbClr val="000000"/>
              </a:buClr>
              <a:buSzPts val="1400"/>
              <a:buFont typeface="Arial"/>
              <a:buNone/>
            </a:pPr>
            <a:r>
              <a:rPr lang="en-US"/>
              <a:t>---Use the kaleidoscope program to convert audio files to the zero crossing. We use the Analook program to observe those files. </a:t>
            </a:r>
            <a:endParaRPr/>
          </a:p>
          <a:p>
            <a:pPr marL="0" marR="0" lvl="0" indent="0" algn="l" rtl="0">
              <a:lnSpc>
                <a:spcPct val="100000"/>
              </a:lnSpc>
              <a:spcBef>
                <a:spcPts val="0"/>
              </a:spcBef>
              <a:spcAft>
                <a:spcPts val="0"/>
              </a:spcAft>
              <a:buClr>
                <a:srgbClr val="000000"/>
              </a:buClr>
              <a:buSzPts val="1400"/>
              <a:buFont typeface="Arial"/>
              <a:buNone/>
            </a:pPr>
            <a:r>
              <a:rPr lang="en-US"/>
              <a:t>---Frequency recordings of bat calls at over 100 sites across the state or NC, including at the UNCG Wetlands. This generates hundreds of thousands of recordings, and extracted information from the recordings on bat species, and other behaviors like the production of social calls. • The data is processed into a graph in which the dominant frequency sweep through time can be easily visualized. It’s stored as bytes which contain the time and frequency intervals between each point on the graph. </a:t>
            </a:r>
            <a:endParaRPr/>
          </a:p>
          <a:p>
            <a:pPr marL="0" marR="0" lvl="0" indent="0" algn="l" rtl="0">
              <a:lnSpc>
                <a:spcPct val="100000"/>
              </a:lnSpc>
              <a:spcBef>
                <a:spcPts val="0"/>
              </a:spcBef>
              <a:spcAft>
                <a:spcPts val="0"/>
              </a:spcAft>
              <a:buClr>
                <a:srgbClr val="000000"/>
              </a:buClr>
              <a:buSzPts val="1400"/>
              <a:buFont typeface="Arial"/>
              <a:buNone/>
            </a:pPr>
            <a:r>
              <a:rPr lang="en-US"/>
              <a:t>The challenges - Hadi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40f73a93cf_8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6" name="Google Shape;916;g40f73a93cf_8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t>Yang</a:t>
            </a:r>
            <a:endParaRPr/>
          </a:p>
          <a:p>
            <a:pPr marL="0" lvl="0" indent="0" algn="l" rtl="0">
              <a:spcBef>
                <a:spcPts val="0"/>
              </a:spcBef>
              <a:spcAft>
                <a:spcPts val="0"/>
              </a:spcAft>
              <a:buClr>
                <a:schemeClr val="dk1"/>
              </a:buClr>
              <a:buSzPts val="1100"/>
              <a:buFont typeface="Arial"/>
              <a:buNone/>
            </a:pPr>
            <a:r>
              <a:rPr lang="en-US"/>
              <a:t>To develop a method to automatically detect if a Bat Echolocation(zero-crossing files) contains abnormal calls(i.e. social calls, foraging calls).</a:t>
            </a:r>
            <a:endParaRPr/>
          </a:p>
          <a:p>
            <a:pPr marL="0" marR="0" lvl="0" indent="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41009d26a6_3_12:notes"/>
          <p:cNvSpPr>
            <a:spLocks noGrp="1" noRot="1" noChangeAspect="1"/>
          </p:cNvSpPr>
          <p:nvPr>
            <p:ph type="sldImg" idx="2"/>
          </p:nvPr>
        </p:nvSpPr>
        <p:spPr>
          <a:xfrm>
            <a:off x="1143212"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2" name="Google Shape;932;g41009d26a6_3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t>librosa data visualization package</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g41009d26a6_0_44:notes"/>
          <p:cNvSpPr>
            <a:spLocks noGrp="1" noRot="1" noChangeAspect="1"/>
          </p:cNvSpPr>
          <p:nvPr>
            <p:ph type="sldImg" idx="2"/>
          </p:nvPr>
        </p:nvSpPr>
        <p:spPr>
          <a:xfrm>
            <a:off x="1143212"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0" name="Google Shape;940;g41009d26a6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t>librosa data visualization package</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41009d26a6_0_51:notes"/>
          <p:cNvSpPr>
            <a:spLocks noGrp="1" noRot="1" noChangeAspect="1"/>
          </p:cNvSpPr>
          <p:nvPr>
            <p:ph type="sldImg" idx="2"/>
          </p:nvPr>
        </p:nvSpPr>
        <p:spPr>
          <a:xfrm>
            <a:off x="1143212"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8" name="Google Shape;948;g41009d26a6_0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t>librosa data visualization package</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41009d26a6_0_58:notes"/>
          <p:cNvSpPr>
            <a:spLocks noGrp="1" noRot="1" noChangeAspect="1"/>
          </p:cNvSpPr>
          <p:nvPr>
            <p:ph type="sldImg" idx="2"/>
          </p:nvPr>
        </p:nvSpPr>
        <p:spPr>
          <a:xfrm>
            <a:off x="1143212"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6" name="Google Shape;956;g41009d26a6_0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t>librosa data visualization package</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685800" y="2130425"/>
            <a:ext cx="7772400" cy="14700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1400"/>
              <a:buFont typeface="Georgia"/>
              <a:buNone/>
              <a:defRPr sz="44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4" name="Google Shape;14;p2"/>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R="0" lvl="0" algn="ctr" rtl="0">
              <a:lnSpc>
                <a:spcPct val="100000"/>
              </a:lnSpc>
              <a:spcBef>
                <a:spcPts val="640"/>
              </a:spcBef>
              <a:spcAft>
                <a:spcPts val="0"/>
              </a:spcAft>
              <a:buClr>
                <a:srgbClr val="888888"/>
              </a:buClr>
              <a:buSzPts val="1400"/>
              <a:buFont typeface="Arial"/>
              <a:buNone/>
              <a:defRPr sz="3200" b="0" i="0" u="none" strike="noStrike" cap="none">
                <a:solidFill>
                  <a:srgbClr val="888888"/>
                </a:solidFill>
                <a:latin typeface="Arial"/>
                <a:ea typeface="Arial"/>
                <a:cs typeface="Arial"/>
                <a:sym typeface="Arial"/>
              </a:defRPr>
            </a:lvl1pPr>
            <a:lvl2pPr marR="0" lvl="1" algn="ctr" rtl="0">
              <a:lnSpc>
                <a:spcPct val="100000"/>
              </a:lnSpc>
              <a:spcBef>
                <a:spcPts val="0"/>
              </a:spcBef>
              <a:spcAft>
                <a:spcPts val="0"/>
              </a:spcAft>
              <a:buClr>
                <a:srgbClr val="888888"/>
              </a:buClr>
              <a:buSzPts val="1400"/>
              <a:buFont typeface="Arial"/>
              <a:buNone/>
              <a:defRPr sz="2800" b="0" i="0" u="none" strike="noStrike" cap="none">
                <a:solidFill>
                  <a:srgbClr val="888888"/>
                </a:solidFill>
                <a:latin typeface="Arial"/>
                <a:ea typeface="Arial"/>
                <a:cs typeface="Arial"/>
                <a:sym typeface="Arial"/>
              </a:defRPr>
            </a:lvl2pPr>
            <a:lvl3pPr marR="0" lvl="2" algn="ctr" rtl="0">
              <a:lnSpc>
                <a:spcPct val="100000"/>
              </a:lnSpc>
              <a:spcBef>
                <a:spcPts val="0"/>
              </a:spcBef>
              <a:spcAft>
                <a:spcPts val="0"/>
              </a:spcAft>
              <a:buClr>
                <a:srgbClr val="888888"/>
              </a:buClr>
              <a:buSzPts val="1400"/>
              <a:buFont typeface="Arial"/>
              <a:buNone/>
              <a:defRPr sz="2400" b="0" i="0" u="none" strike="noStrike" cap="none">
                <a:solidFill>
                  <a:srgbClr val="888888"/>
                </a:solidFill>
                <a:latin typeface="Arial"/>
                <a:ea typeface="Arial"/>
                <a:cs typeface="Arial"/>
                <a:sym typeface="Arial"/>
              </a:defRPr>
            </a:lvl3pPr>
            <a:lvl4pPr marR="0" lvl="3" algn="ctr" rtl="0">
              <a:lnSpc>
                <a:spcPct val="100000"/>
              </a:lnSpc>
              <a:spcBef>
                <a:spcPts val="0"/>
              </a:spcBef>
              <a:spcAft>
                <a:spcPts val="0"/>
              </a:spcAft>
              <a:buClr>
                <a:srgbClr val="888888"/>
              </a:buClr>
              <a:buSzPts val="1400"/>
              <a:buFont typeface="Arial"/>
              <a:buNone/>
              <a:defRPr sz="2000" b="0" i="0" u="none" strike="noStrike" cap="none">
                <a:solidFill>
                  <a:srgbClr val="888888"/>
                </a:solidFill>
                <a:latin typeface="Arial"/>
                <a:ea typeface="Arial"/>
                <a:cs typeface="Arial"/>
                <a:sym typeface="Arial"/>
              </a:defRPr>
            </a:lvl4pPr>
            <a:lvl5pPr marR="0" lvl="4" algn="ctr" rtl="0">
              <a:lnSpc>
                <a:spcPct val="100000"/>
              </a:lnSpc>
              <a:spcBef>
                <a:spcPts val="0"/>
              </a:spcBef>
              <a:spcAft>
                <a:spcPts val="0"/>
              </a:spcAft>
              <a:buClr>
                <a:srgbClr val="888888"/>
              </a:buClr>
              <a:buSzPts val="1400"/>
              <a:buFont typeface="Arial"/>
              <a:buNone/>
              <a:defRPr sz="2000" b="0" i="0" u="none" strike="noStrike" cap="none">
                <a:solidFill>
                  <a:srgbClr val="888888"/>
                </a:solidFill>
                <a:latin typeface="Arial"/>
                <a:ea typeface="Arial"/>
                <a:cs typeface="Arial"/>
                <a:sym typeface="Arial"/>
              </a:defRPr>
            </a:lvl5pPr>
            <a:lvl6pPr marR="0" lvl="5" algn="ctr" rtl="0">
              <a:lnSpc>
                <a:spcPct val="100000"/>
              </a:lnSpc>
              <a:spcBef>
                <a:spcPts val="0"/>
              </a:spcBef>
              <a:spcAft>
                <a:spcPts val="0"/>
              </a:spcAft>
              <a:buClr>
                <a:srgbClr val="888888"/>
              </a:buClr>
              <a:buSzPts val="1400"/>
              <a:buFont typeface="Arial"/>
              <a:buNone/>
              <a:defRPr sz="2000" b="0" i="0" u="none" strike="noStrike" cap="none">
                <a:solidFill>
                  <a:srgbClr val="888888"/>
                </a:solidFill>
                <a:latin typeface="Arial"/>
                <a:ea typeface="Arial"/>
                <a:cs typeface="Arial"/>
                <a:sym typeface="Arial"/>
              </a:defRPr>
            </a:lvl6pPr>
            <a:lvl7pPr marR="0" lvl="6" algn="ctr" rtl="0">
              <a:lnSpc>
                <a:spcPct val="100000"/>
              </a:lnSpc>
              <a:spcBef>
                <a:spcPts val="0"/>
              </a:spcBef>
              <a:spcAft>
                <a:spcPts val="0"/>
              </a:spcAft>
              <a:buClr>
                <a:srgbClr val="888888"/>
              </a:buClr>
              <a:buSzPts val="1400"/>
              <a:buFont typeface="Arial"/>
              <a:buNone/>
              <a:defRPr sz="2000" b="0" i="0" u="none" strike="noStrike" cap="none">
                <a:solidFill>
                  <a:srgbClr val="888888"/>
                </a:solidFill>
                <a:latin typeface="Arial"/>
                <a:ea typeface="Arial"/>
                <a:cs typeface="Arial"/>
                <a:sym typeface="Arial"/>
              </a:defRPr>
            </a:lvl7pPr>
            <a:lvl8pPr marR="0" lvl="7" algn="ctr" rtl="0">
              <a:lnSpc>
                <a:spcPct val="100000"/>
              </a:lnSpc>
              <a:spcBef>
                <a:spcPts val="0"/>
              </a:spcBef>
              <a:spcAft>
                <a:spcPts val="0"/>
              </a:spcAft>
              <a:buClr>
                <a:srgbClr val="888888"/>
              </a:buClr>
              <a:buSzPts val="1400"/>
              <a:buFont typeface="Arial"/>
              <a:buNone/>
              <a:defRPr sz="2000" b="0" i="0" u="none" strike="noStrike" cap="none">
                <a:solidFill>
                  <a:srgbClr val="888888"/>
                </a:solidFill>
                <a:latin typeface="Arial"/>
                <a:ea typeface="Arial"/>
                <a:cs typeface="Arial"/>
                <a:sym typeface="Arial"/>
              </a:defRPr>
            </a:lvl8pPr>
            <a:lvl9pPr marR="0" lvl="8" algn="ctr" rtl="0">
              <a:lnSpc>
                <a:spcPct val="100000"/>
              </a:lnSpc>
              <a:spcBef>
                <a:spcPts val="0"/>
              </a:spcBef>
              <a:spcAft>
                <a:spcPts val="0"/>
              </a:spcAft>
              <a:buClr>
                <a:srgbClr val="888888"/>
              </a:buClr>
              <a:buSzPts val="1400"/>
              <a:buFont typeface="Arial"/>
              <a:buNone/>
              <a:defRPr sz="2000" b="0" i="0" u="none" strike="noStrike" cap="none">
                <a:solidFill>
                  <a:srgbClr val="888888"/>
                </a:solidFill>
                <a:latin typeface="Arial"/>
                <a:ea typeface="Arial"/>
                <a:cs typeface="Arial"/>
                <a:sym typeface="Arial"/>
              </a:defRPr>
            </a:lvl9pPr>
          </a:lstStyle>
          <a:p>
            <a:endParaRPr/>
          </a:p>
        </p:txBody>
      </p:sp>
      <p:sp>
        <p:nvSpPr>
          <p:cNvPr id="15" name="Google Shape;15;p2"/>
          <p:cNvSpPr txBox="1">
            <a:spLocks noGrp="1"/>
          </p:cNvSpPr>
          <p:nvPr>
            <p:ph type="dt" idx="10"/>
          </p:nvPr>
        </p:nvSpPr>
        <p:spPr>
          <a:xfrm>
            <a:off x="444815" y="6345717"/>
            <a:ext cx="9699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6" name="Google Shape;16;p2"/>
          <p:cNvSpPr txBox="1">
            <a:spLocks noGrp="1"/>
          </p:cNvSpPr>
          <p:nvPr>
            <p:ph type="ftr" idx="11"/>
          </p:nvPr>
        </p:nvSpPr>
        <p:spPr>
          <a:xfrm>
            <a:off x="1666103" y="6345717"/>
            <a:ext cx="20949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7" name="Google Shape;17;p2"/>
          <p:cNvSpPr txBox="1">
            <a:spLocks noGrp="1"/>
          </p:cNvSpPr>
          <p:nvPr>
            <p:ph type="sldNum" idx="12"/>
          </p:nvPr>
        </p:nvSpPr>
        <p:spPr>
          <a:xfrm>
            <a:off x="3981022" y="6345717"/>
            <a:ext cx="802200" cy="365100"/>
          </a:xfrm>
          <a:prstGeom prst="rect">
            <a:avLst/>
          </a:prstGeom>
          <a:noFill/>
          <a:ln>
            <a:noFill/>
          </a:ln>
        </p:spPr>
        <p:txBody>
          <a:bodyPr spcFirstLastPara="1" wrap="square" lIns="91425" tIns="91425" rIns="91425" bIns="91425" anchor="ctr" anchorCtr="0">
            <a:noAutofit/>
          </a:bodyPr>
          <a:lstStyle>
            <a:lvl1pPr marL="0" marR="0" lvl="0"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L="0" marR="0" lvl="1"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2pPr>
            <a:lvl3pPr marL="0" marR="0" lvl="2"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3pPr>
            <a:lvl4pPr marL="0" marR="0" lvl="3"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4pPr>
            <a:lvl5pPr marL="0" marR="0" lvl="4"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5pPr>
            <a:lvl6pPr marL="0" marR="0" lvl="5"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6pPr>
            <a:lvl7pPr marL="0" marR="0" lvl="6"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7pPr>
            <a:lvl8pPr marL="0" marR="0" lvl="7"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8pPr>
            <a:lvl9pPr marL="0" marR="0" lvl="8"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9pPr>
          </a:lstStyle>
          <a:p>
            <a:pPr marL="0" lvl="0" indent="88900" algn="r" rtl="0">
              <a:spcBef>
                <a:spcPts val="0"/>
              </a:spcBef>
              <a:spcAft>
                <a:spcPts val="0"/>
              </a:spcAft>
              <a:buNone/>
            </a:pPr>
            <a:endParaRPr/>
          </a:p>
          <a:p>
            <a:pPr marL="457200" lvl="1" indent="0" algn="l" rtl="0">
              <a:spcBef>
                <a:spcPts val="0"/>
              </a:spcBef>
              <a:spcAft>
                <a:spcPts val="0"/>
              </a:spcAft>
              <a:buNone/>
            </a:pPr>
            <a:endParaRPr sz="1800">
              <a:solidFill>
                <a:schemeClr val="dk1"/>
              </a:solidFill>
            </a:endParaRPr>
          </a:p>
          <a:p>
            <a:pPr marL="914400" lvl="2" indent="0" algn="l" rtl="0">
              <a:spcBef>
                <a:spcPts val="0"/>
              </a:spcBef>
              <a:spcAft>
                <a:spcPts val="0"/>
              </a:spcAft>
              <a:buNone/>
            </a:pPr>
            <a:endParaRPr sz="1800">
              <a:solidFill>
                <a:schemeClr val="dk1"/>
              </a:solidFill>
            </a:endParaRPr>
          </a:p>
          <a:p>
            <a:pPr marL="1371600" lvl="3" indent="0" algn="l" rtl="0">
              <a:spcBef>
                <a:spcPts val="0"/>
              </a:spcBef>
              <a:spcAft>
                <a:spcPts val="0"/>
              </a:spcAft>
              <a:buNone/>
            </a:pPr>
            <a:endParaRPr sz="1800">
              <a:solidFill>
                <a:schemeClr val="dk1"/>
              </a:solidFill>
            </a:endParaRPr>
          </a:p>
          <a:p>
            <a:pPr marL="1828800" lvl="4" indent="0" algn="l" rtl="0">
              <a:spcBef>
                <a:spcPts val="0"/>
              </a:spcBef>
              <a:spcAft>
                <a:spcPts val="0"/>
              </a:spcAft>
              <a:buNone/>
            </a:pPr>
            <a:endParaRPr sz="1800">
              <a:solidFill>
                <a:schemeClr val="dk1"/>
              </a:solidFill>
            </a:endParaRPr>
          </a:p>
          <a:p>
            <a:pPr marL="2286000" lvl="5" indent="0" algn="l" rtl="0">
              <a:spcBef>
                <a:spcPts val="0"/>
              </a:spcBef>
              <a:spcAft>
                <a:spcPts val="0"/>
              </a:spcAft>
              <a:buNone/>
            </a:pPr>
            <a:endParaRPr sz="1800">
              <a:solidFill>
                <a:schemeClr val="dk1"/>
              </a:solidFill>
            </a:endParaRPr>
          </a:p>
          <a:p>
            <a:pPr marL="2743200" lvl="6" indent="0" algn="l" rtl="0">
              <a:spcBef>
                <a:spcPts val="0"/>
              </a:spcBef>
              <a:spcAft>
                <a:spcPts val="0"/>
              </a:spcAft>
              <a:buNone/>
            </a:pPr>
            <a:endParaRPr sz="1800">
              <a:solidFill>
                <a:schemeClr val="dk1"/>
              </a:solidFill>
            </a:endParaRPr>
          </a:p>
          <a:p>
            <a:pPr marL="3200400" lvl="7" indent="0" algn="l" rtl="0">
              <a:spcBef>
                <a:spcPts val="0"/>
              </a:spcBef>
              <a:spcAft>
                <a:spcPts val="0"/>
              </a:spcAft>
              <a:buNone/>
            </a:pPr>
            <a:endParaRPr sz="1800">
              <a:solidFill>
                <a:schemeClr val="dk1"/>
              </a:solidFill>
            </a:endParaRPr>
          </a:p>
          <a:p>
            <a:pPr marL="3657600" lvl="8" indent="0" algn="l" rtl="0">
              <a:spcBef>
                <a:spcPts val="0"/>
              </a:spcBef>
              <a:spcAft>
                <a:spcPts val="0"/>
              </a:spcAft>
              <a:buNone/>
            </a:pPr>
            <a:endParaRPr sz="1800">
              <a:solidFill>
                <a:schemeClr val="dk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_TEXT" type="vertTx">
  <p:cSld name="VERTICAL_TEXT">
    <p:spTree>
      <p:nvGrpSpPr>
        <p:cNvPr id="1" name="Shape 69"/>
        <p:cNvGrpSpPr/>
        <p:nvPr/>
      </p:nvGrpSpPr>
      <p:grpSpPr>
        <a:xfrm>
          <a:off x="0" y="0"/>
          <a:ext cx="0" cy="0"/>
          <a:chOff x="0" y="0"/>
          <a:chExt cx="0" cy="0"/>
        </a:xfrm>
      </p:grpSpPr>
      <p:sp>
        <p:nvSpPr>
          <p:cNvPr id="70" name="Google Shape;70;p1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1400"/>
              <a:buFont typeface="Georgia"/>
              <a:buNone/>
              <a:defRPr sz="44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1" name="Google Shape;71;p11"/>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640"/>
              </a:spcBef>
              <a:spcAft>
                <a:spcPts val="0"/>
              </a:spcAft>
              <a:buClr>
                <a:schemeClr val="dk1"/>
              </a:buClr>
              <a:buSzPts val="1400"/>
              <a:buFont typeface="Arial"/>
              <a:buChar char="●"/>
              <a:defRPr sz="3200" b="0" i="0" u="none" strike="noStrike" cap="none">
                <a:solidFill>
                  <a:schemeClr val="dk1"/>
                </a:solidFill>
                <a:latin typeface="Arial"/>
                <a:ea typeface="Arial"/>
                <a:cs typeface="Arial"/>
                <a:sym typeface="Arial"/>
              </a:defRPr>
            </a:lvl1pPr>
            <a:lvl2pPr marL="914400" marR="0" lvl="1" indent="-317500" algn="l" rtl="0">
              <a:lnSpc>
                <a:spcPct val="100000"/>
              </a:lnSpc>
              <a:spcBef>
                <a:spcPts val="0"/>
              </a:spcBef>
              <a:spcAft>
                <a:spcPts val="0"/>
              </a:spcAft>
              <a:buClr>
                <a:schemeClr val="dk1"/>
              </a:buClr>
              <a:buSzPts val="1400"/>
              <a:buFont typeface="Arial"/>
              <a:buChar char="●"/>
              <a:defRPr sz="2800" b="0" i="0" u="none" strike="noStrike" cap="none">
                <a:solidFill>
                  <a:schemeClr val="dk1"/>
                </a:solidFill>
                <a:latin typeface="Arial"/>
                <a:ea typeface="Arial"/>
                <a:cs typeface="Arial"/>
                <a:sym typeface="Arial"/>
              </a:defRPr>
            </a:lvl2pPr>
            <a:lvl3pPr marL="1371600" marR="0" lvl="2" indent="-317500" algn="l" rtl="0">
              <a:lnSpc>
                <a:spcPct val="100000"/>
              </a:lnSpc>
              <a:spcBef>
                <a:spcPts val="0"/>
              </a:spcBef>
              <a:spcAft>
                <a:spcPts val="0"/>
              </a:spcAft>
              <a:buClr>
                <a:schemeClr val="dk1"/>
              </a:buClr>
              <a:buSzPts val="1400"/>
              <a:buFont typeface="Arial"/>
              <a:buChar char="●"/>
              <a:defRPr sz="24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4pPr>
            <a:lvl5pPr marL="2286000" marR="0" lvl="4"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5pPr>
            <a:lvl6pPr marL="2743200" marR="0" lvl="5"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6pPr>
            <a:lvl7pPr marL="3200400" marR="0" lvl="6"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7pPr>
            <a:lvl8pPr marL="3657600" marR="0" lvl="7"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8pPr>
            <a:lvl9pPr marL="4114800" marR="0" lvl="8"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2" name="Google Shape;72;p11"/>
          <p:cNvSpPr txBox="1">
            <a:spLocks noGrp="1"/>
          </p:cNvSpPr>
          <p:nvPr>
            <p:ph type="dt" idx="10"/>
          </p:nvPr>
        </p:nvSpPr>
        <p:spPr>
          <a:xfrm>
            <a:off x="444815" y="6345717"/>
            <a:ext cx="9699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3" name="Google Shape;73;p11"/>
          <p:cNvSpPr txBox="1">
            <a:spLocks noGrp="1"/>
          </p:cNvSpPr>
          <p:nvPr>
            <p:ph type="ftr" idx="11"/>
          </p:nvPr>
        </p:nvSpPr>
        <p:spPr>
          <a:xfrm>
            <a:off x="1666103" y="6345717"/>
            <a:ext cx="20949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4" name="Google Shape;74;p11"/>
          <p:cNvSpPr txBox="1">
            <a:spLocks noGrp="1"/>
          </p:cNvSpPr>
          <p:nvPr>
            <p:ph type="sldNum" idx="12"/>
          </p:nvPr>
        </p:nvSpPr>
        <p:spPr>
          <a:xfrm>
            <a:off x="3981022" y="6345717"/>
            <a:ext cx="802200" cy="365100"/>
          </a:xfrm>
          <a:prstGeom prst="rect">
            <a:avLst/>
          </a:prstGeom>
          <a:noFill/>
          <a:ln>
            <a:noFill/>
          </a:ln>
        </p:spPr>
        <p:txBody>
          <a:bodyPr spcFirstLastPara="1" wrap="square" lIns="91425" tIns="91425" rIns="91425" bIns="91425" anchor="ctr" anchorCtr="0">
            <a:noAutofit/>
          </a:bodyPr>
          <a:lstStyle>
            <a:lvl1pPr marL="0" marR="0" lvl="0"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L="0" marR="0" lvl="1"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2pPr>
            <a:lvl3pPr marL="0" marR="0" lvl="2"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3pPr>
            <a:lvl4pPr marL="0" marR="0" lvl="3"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4pPr>
            <a:lvl5pPr marL="0" marR="0" lvl="4"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5pPr>
            <a:lvl6pPr marL="0" marR="0" lvl="5"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6pPr>
            <a:lvl7pPr marL="0" marR="0" lvl="6"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7pPr>
            <a:lvl8pPr marL="0" marR="0" lvl="7"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8pPr>
            <a:lvl9pPr marL="0" marR="0" lvl="8"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9pPr>
          </a:lstStyle>
          <a:p>
            <a:pPr marL="0" lvl="0" indent="88900" algn="r" rtl="0">
              <a:spcBef>
                <a:spcPts val="0"/>
              </a:spcBef>
              <a:spcAft>
                <a:spcPts val="0"/>
              </a:spcAft>
              <a:buNone/>
            </a:pPr>
            <a:endParaRPr/>
          </a:p>
          <a:p>
            <a:pPr marL="457200" lvl="1" indent="0" algn="l" rtl="0">
              <a:spcBef>
                <a:spcPts val="0"/>
              </a:spcBef>
              <a:spcAft>
                <a:spcPts val="0"/>
              </a:spcAft>
              <a:buNone/>
            </a:pPr>
            <a:endParaRPr sz="1800">
              <a:solidFill>
                <a:schemeClr val="dk1"/>
              </a:solidFill>
            </a:endParaRPr>
          </a:p>
          <a:p>
            <a:pPr marL="914400" lvl="2" indent="0" algn="l" rtl="0">
              <a:spcBef>
                <a:spcPts val="0"/>
              </a:spcBef>
              <a:spcAft>
                <a:spcPts val="0"/>
              </a:spcAft>
              <a:buNone/>
            </a:pPr>
            <a:endParaRPr sz="1800">
              <a:solidFill>
                <a:schemeClr val="dk1"/>
              </a:solidFill>
            </a:endParaRPr>
          </a:p>
          <a:p>
            <a:pPr marL="1371600" lvl="3" indent="0" algn="l" rtl="0">
              <a:spcBef>
                <a:spcPts val="0"/>
              </a:spcBef>
              <a:spcAft>
                <a:spcPts val="0"/>
              </a:spcAft>
              <a:buNone/>
            </a:pPr>
            <a:endParaRPr sz="1800">
              <a:solidFill>
                <a:schemeClr val="dk1"/>
              </a:solidFill>
            </a:endParaRPr>
          </a:p>
          <a:p>
            <a:pPr marL="1828800" lvl="4" indent="0" algn="l" rtl="0">
              <a:spcBef>
                <a:spcPts val="0"/>
              </a:spcBef>
              <a:spcAft>
                <a:spcPts val="0"/>
              </a:spcAft>
              <a:buNone/>
            </a:pPr>
            <a:endParaRPr sz="1800">
              <a:solidFill>
                <a:schemeClr val="dk1"/>
              </a:solidFill>
            </a:endParaRPr>
          </a:p>
          <a:p>
            <a:pPr marL="2286000" lvl="5" indent="0" algn="l" rtl="0">
              <a:spcBef>
                <a:spcPts val="0"/>
              </a:spcBef>
              <a:spcAft>
                <a:spcPts val="0"/>
              </a:spcAft>
              <a:buNone/>
            </a:pPr>
            <a:endParaRPr sz="1800">
              <a:solidFill>
                <a:schemeClr val="dk1"/>
              </a:solidFill>
            </a:endParaRPr>
          </a:p>
          <a:p>
            <a:pPr marL="2743200" lvl="6" indent="0" algn="l" rtl="0">
              <a:spcBef>
                <a:spcPts val="0"/>
              </a:spcBef>
              <a:spcAft>
                <a:spcPts val="0"/>
              </a:spcAft>
              <a:buNone/>
            </a:pPr>
            <a:endParaRPr sz="1800">
              <a:solidFill>
                <a:schemeClr val="dk1"/>
              </a:solidFill>
            </a:endParaRPr>
          </a:p>
          <a:p>
            <a:pPr marL="3200400" lvl="7" indent="0" algn="l" rtl="0">
              <a:spcBef>
                <a:spcPts val="0"/>
              </a:spcBef>
              <a:spcAft>
                <a:spcPts val="0"/>
              </a:spcAft>
              <a:buNone/>
            </a:pPr>
            <a:endParaRPr sz="1800">
              <a:solidFill>
                <a:schemeClr val="dk1"/>
              </a:solidFill>
            </a:endParaRPr>
          </a:p>
          <a:p>
            <a:pPr marL="3657600" lvl="8" indent="0" algn="l" rtl="0">
              <a:spcBef>
                <a:spcPts val="0"/>
              </a:spcBef>
              <a:spcAft>
                <a:spcPts val="0"/>
              </a:spcAft>
              <a:buNone/>
            </a:pPr>
            <a:endParaRPr sz="1800">
              <a:solidFill>
                <a:schemeClr val="dk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_TITLE_AND_VERTICAL_TEXT" type="vertTitleAndTx">
  <p:cSld name="VERTICAL_TITLE_AND_VERTICAL_TEXT">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rot="5400000">
            <a:off x="4732350" y="2171688"/>
            <a:ext cx="5851500" cy="2057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1400"/>
              <a:buFont typeface="Georgia"/>
              <a:buNone/>
              <a:defRPr sz="44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7" name="Google Shape;77;p12"/>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640"/>
              </a:spcBef>
              <a:spcAft>
                <a:spcPts val="0"/>
              </a:spcAft>
              <a:buClr>
                <a:schemeClr val="dk1"/>
              </a:buClr>
              <a:buSzPts val="1400"/>
              <a:buFont typeface="Arial"/>
              <a:buChar char="●"/>
              <a:defRPr sz="3200" b="0" i="0" u="none" strike="noStrike" cap="none">
                <a:solidFill>
                  <a:schemeClr val="dk1"/>
                </a:solidFill>
                <a:latin typeface="Arial"/>
                <a:ea typeface="Arial"/>
                <a:cs typeface="Arial"/>
                <a:sym typeface="Arial"/>
              </a:defRPr>
            </a:lvl1pPr>
            <a:lvl2pPr marL="914400" marR="0" lvl="1" indent="-317500" algn="l" rtl="0">
              <a:lnSpc>
                <a:spcPct val="100000"/>
              </a:lnSpc>
              <a:spcBef>
                <a:spcPts val="0"/>
              </a:spcBef>
              <a:spcAft>
                <a:spcPts val="0"/>
              </a:spcAft>
              <a:buClr>
                <a:schemeClr val="dk1"/>
              </a:buClr>
              <a:buSzPts val="1400"/>
              <a:buFont typeface="Arial"/>
              <a:buChar char="●"/>
              <a:defRPr sz="2800" b="0" i="0" u="none" strike="noStrike" cap="none">
                <a:solidFill>
                  <a:schemeClr val="dk1"/>
                </a:solidFill>
                <a:latin typeface="Arial"/>
                <a:ea typeface="Arial"/>
                <a:cs typeface="Arial"/>
                <a:sym typeface="Arial"/>
              </a:defRPr>
            </a:lvl2pPr>
            <a:lvl3pPr marL="1371600" marR="0" lvl="2" indent="-317500" algn="l" rtl="0">
              <a:lnSpc>
                <a:spcPct val="100000"/>
              </a:lnSpc>
              <a:spcBef>
                <a:spcPts val="0"/>
              </a:spcBef>
              <a:spcAft>
                <a:spcPts val="0"/>
              </a:spcAft>
              <a:buClr>
                <a:schemeClr val="dk1"/>
              </a:buClr>
              <a:buSzPts val="1400"/>
              <a:buFont typeface="Arial"/>
              <a:buChar char="●"/>
              <a:defRPr sz="24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4pPr>
            <a:lvl5pPr marL="2286000" marR="0" lvl="4"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5pPr>
            <a:lvl6pPr marL="2743200" marR="0" lvl="5"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6pPr>
            <a:lvl7pPr marL="3200400" marR="0" lvl="6"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7pPr>
            <a:lvl8pPr marL="3657600" marR="0" lvl="7"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8pPr>
            <a:lvl9pPr marL="4114800" marR="0" lvl="8"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8" name="Google Shape;78;p12"/>
          <p:cNvSpPr txBox="1">
            <a:spLocks noGrp="1"/>
          </p:cNvSpPr>
          <p:nvPr>
            <p:ph type="dt" idx="10"/>
          </p:nvPr>
        </p:nvSpPr>
        <p:spPr>
          <a:xfrm>
            <a:off x="444815" y="6345717"/>
            <a:ext cx="9699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9" name="Google Shape;79;p12"/>
          <p:cNvSpPr txBox="1">
            <a:spLocks noGrp="1"/>
          </p:cNvSpPr>
          <p:nvPr>
            <p:ph type="ftr" idx="11"/>
          </p:nvPr>
        </p:nvSpPr>
        <p:spPr>
          <a:xfrm>
            <a:off x="1666103" y="6345717"/>
            <a:ext cx="20949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0" name="Google Shape;80;p12"/>
          <p:cNvSpPr txBox="1">
            <a:spLocks noGrp="1"/>
          </p:cNvSpPr>
          <p:nvPr>
            <p:ph type="sldNum" idx="12"/>
          </p:nvPr>
        </p:nvSpPr>
        <p:spPr>
          <a:xfrm>
            <a:off x="3981022" y="6345717"/>
            <a:ext cx="802200" cy="365100"/>
          </a:xfrm>
          <a:prstGeom prst="rect">
            <a:avLst/>
          </a:prstGeom>
          <a:noFill/>
          <a:ln>
            <a:noFill/>
          </a:ln>
        </p:spPr>
        <p:txBody>
          <a:bodyPr spcFirstLastPara="1" wrap="square" lIns="91425" tIns="91425" rIns="91425" bIns="91425" anchor="ctr" anchorCtr="0">
            <a:noAutofit/>
          </a:bodyPr>
          <a:lstStyle>
            <a:lvl1pPr marL="0" marR="0" lvl="0"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L="0" marR="0" lvl="1"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2pPr>
            <a:lvl3pPr marL="0" marR="0" lvl="2"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3pPr>
            <a:lvl4pPr marL="0" marR="0" lvl="3"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4pPr>
            <a:lvl5pPr marL="0" marR="0" lvl="4"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5pPr>
            <a:lvl6pPr marL="0" marR="0" lvl="5"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6pPr>
            <a:lvl7pPr marL="0" marR="0" lvl="6"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7pPr>
            <a:lvl8pPr marL="0" marR="0" lvl="7"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8pPr>
            <a:lvl9pPr marL="0" marR="0" lvl="8"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9pPr>
          </a:lstStyle>
          <a:p>
            <a:pPr marL="0" lvl="0" indent="88900" algn="r" rtl="0">
              <a:spcBef>
                <a:spcPts val="0"/>
              </a:spcBef>
              <a:spcAft>
                <a:spcPts val="0"/>
              </a:spcAft>
              <a:buNone/>
            </a:pPr>
            <a:endParaRPr/>
          </a:p>
          <a:p>
            <a:pPr marL="457200" lvl="1" indent="0" algn="l" rtl="0">
              <a:spcBef>
                <a:spcPts val="0"/>
              </a:spcBef>
              <a:spcAft>
                <a:spcPts val="0"/>
              </a:spcAft>
              <a:buNone/>
            </a:pPr>
            <a:endParaRPr sz="1800">
              <a:solidFill>
                <a:schemeClr val="dk1"/>
              </a:solidFill>
            </a:endParaRPr>
          </a:p>
          <a:p>
            <a:pPr marL="914400" lvl="2" indent="0" algn="l" rtl="0">
              <a:spcBef>
                <a:spcPts val="0"/>
              </a:spcBef>
              <a:spcAft>
                <a:spcPts val="0"/>
              </a:spcAft>
              <a:buNone/>
            </a:pPr>
            <a:endParaRPr sz="1800">
              <a:solidFill>
                <a:schemeClr val="dk1"/>
              </a:solidFill>
            </a:endParaRPr>
          </a:p>
          <a:p>
            <a:pPr marL="1371600" lvl="3" indent="0" algn="l" rtl="0">
              <a:spcBef>
                <a:spcPts val="0"/>
              </a:spcBef>
              <a:spcAft>
                <a:spcPts val="0"/>
              </a:spcAft>
              <a:buNone/>
            </a:pPr>
            <a:endParaRPr sz="1800">
              <a:solidFill>
                <a:schemeClr val="dk1"/>
              </a:solidFill>
            </a:endParaRPr>
          </a:p>
          <a:p>
            <a:pPr marL="1828800" lvl="4" indent="0" algn="l" rtl="0">
              <a:spcBef>
                <a:spcPts val="0"/>
              </a:spcBef>
              <a:spcAft>
                <a:spcPts val="0"/>
              </a:spcAft>
              <a:buNone/>
            </a:pPr>
            <a:endParaRPr sz="1800">
              <a:solidFill>
                <a:schemeClr val="dk1"/>
              </a:solidFill>
            </a:endParaRPr>
          </a:p>
          <a:p>
            <a:pPr marL="2286000" lvl="5" indent="0" algn="l" rtl="0">
              <a:spcBef>
                <a:spcPts val="0"/>
              </a:spcBef>
              <a:spcAft>
                <a:spcPts val="0"/>
              </a:spcAft>
              <a:buNone/>
            </a:pPr>
            <a:endParaRPr sz="1800">
              <a:solidFill>
                <a:schemeClr val="dk1"/>
              </a:solidFill>
            </a:endParaRPr>
          </a:p>
          <a:p>
            <a:pPr marL="2743200" lvl="6" indent="0" algn="l" rtl="0">
              <a:spcBef>
                <a:spcPts val="0"/>
              </a:spcBef>
              <a:spcAft>
                <a:spcPts val="0"/>
              </a:spcAft>
              <a:buNone/>
            </a:pPr>
            <a:endParaRPr sz="1800">
              <a:solidFill>
                <a:schemeClr val="dk1"/>
              </a:solidFill>
            </a:endParaRPr>
          </a:p>
          <a:p>
            <a:pPr marL="3200400" lvl="7" indent="0" algn="l" rtl="0">
              <a:spcBef>
                <a:spcPts val="0"/>
              </a:spcBef>
              <a:spcAft>
                <a:spcPts val="0"/>
              </a:spcAft>
              <a:buNone/>
            </a:pPr>
            <a:endParaRPr sz="1800">
              <a:solidFill>
                <a:schemeClr val="dk1"/>
              </a:solidFill>
            </a:endParaRPr>
          </a:p>
          <a:p>
            <a:pPr marL="3657600" lvl="8" indent="0" algn="l" rtl="0">
              <a:spcBef>
                <a:spcPts val="0"/>
              </a:spcBef>
              <a:spcAft>
                <a:spcPts val="0"/>
              </a:spcAft>
              <a:buNone/>
            </a:pPr>
            <a:endParaRPr sz="1800">
              <a:solidFill>
                <a:schemeClr val="dk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86"/>
        <p:cNvGrpSpPr/>
        <p:nvPr/>
      </p:nvGrpSpPr>
      <p:grpSpPr>
        <a:xfrm>
          <a:off x="0" y="0"/>
          <a:ext cx="0" cy="0"/>
          <a:chOff x="0" y="0"/>
          <a:chExt cx="0" cy="0"/>
        </a:xfrm>
      </p:grpSpPr>
      <p:sp>
        <p:nvSpPr>
          <p:cNvPr id="87" name="Google Shape;87;p14"/>
          <p:cNvSpPr txBox="1">
            <a:spLocks noGrp="1"/>
          </p:cNvSpPr>
          <p:nvPr>
            <p:ph type="ctrTitle"/>
          </p:nvPr>
        </p:nvSpPr>
        <p:spPr>
          <a:xfrm>
            <a:off x="696525" y="1089721"/>
            <a:ext cx="7729200" cy="27756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1pPr>
            <a:lvl2pPr marR="0" lvl="1"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2pPr>
            <a:lvl3pPr marR="0" lvl="2"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3pPr>
            <a:lvl4pPr marR="0" lvl="3"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4pPr>
            <a:lvl5pPr marR="0" lvl="4"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5pPr>
            <a:lvl6pPr marR="0" lvl="5"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6pPr>
            <a:lvl7pPr marR="0" lvl="6"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7pPr>
            <a:lvl8pPr marR="0" lvl="7"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8pPr>
            <a:lvl9pPr marR="0" lvl="8"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9pPr>
          </a:lstStyle>
          <a:p>
            <a:endParaRPr/>
          </a:p>
        </p:txBody>
      </p:sp>
      <p:grpSp>
        <p:nvGrpSpPr>
          <p:cNvPr id="88" name="Google Shape;88;p14"/>
          <p:cNvGrpSpPr/>
          <p:nvPr/>
        </p:nvGrpSpPr>
        <p:grpSpPr>
          <a:xfrm>
            <a:off x="28550" y="2929018"/>
            <a:ext cx="9094048" cy="3929101"/>
            <a:chOff x="28544" y="3514688"/>
            <a:chExt cx="9094048" cy="1628800"/>
          </a:xfrm>
        </p:grpSpPr>
        <p:sp>
          <p:nvSpPr>
            <p:cNvPr id="89" name="Google Shape;89;p14"/>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4"/>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4"/>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4"/>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4"/>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4"/>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4"/>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4"/>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4"/>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4"/>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4"/>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4"/>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4"/>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4"/>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4"/>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4"/>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4"/>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4"/>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4"/>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4"/>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4"/>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4"/>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4"/>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4"/>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4"/>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4"/>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4"/>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4"/>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4"/>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4"/>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4"/>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4"/>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4"/>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2" name="Google Shape;122;p14"/>
          <p:cNvGrpSpPr/>
          <p:nvPr/>
        </p:nvGrpSpPr>
        <p:grpSpPr>
          <a:xfrm>
            <a:off x="28550" y="4479970"/>
            <a:ext cx="9094048" cy="2378148"/>
            <a:chOff x="28544" y="4157632"/>
            <a:chExt cx="9094048" cy="985856"/>
          </a:xfrm>
        </p:grpSpPr>
        <p:sp>
          <p:nvSpPr>
            <p:cNvPr id="123" name="Google Shape;123;p14"/>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4"/>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4"/>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4"/>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4"/>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4"/>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4"/>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4"/>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4"/>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4"/>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4"/>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4"/>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4"/>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4"/>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4"/>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4"/>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4"/>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4"/>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4"/>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4"/>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4"/>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4"/>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4"/>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4"/>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4"/>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4"/>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4"/>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4"/>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4"/>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4"/>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4"/>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4"/>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4"/>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4"/>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4"/>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4"/>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4"/>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4"/>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4"/>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4"/>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4"/>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4"/>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4"/>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4"/>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4"/>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4"/>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4"/>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4"/>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4"/>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4"/>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4"/>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4"/>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4"/>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4"/>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4"/>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4"/>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4"/>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4"/>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4"/>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4"/>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4"/>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4"/>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4"/>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4"/>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4"/>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4"/>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9" name="Google Shape;189;p14"/>
          <p:cNvSpPr/>
          <p:nvPr/>
        </p:nvSpPr>
        <p:spPr>
          <a:xfrm>
            <a:off x="0" y="2973317"/>
            <a:ext cx="9144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90"/>
        <p:cNvGrpSpPr/>
        <p:nvPr/>
      </p:nvGrpSpPr>
      <p:grpSpPr>
        <a:xfrm>
          <a:off x="0" y="0"/>
          <a:ext cx="0" cy="0"/>
          <a:chOff x="0" y="0"/>
          <a:chExt cx="0" cy="0"/>
        </a:xfrm>
      </p:grpSpPr>
      <p:sp>
        <p:nvSpPr>
          <p:cNvPr id="191" name="Google Shape;191;p15"/>
          <p:cNvSpPr/>
          <p:nvPr/>
        </p:nvSpPr>
        <p:spPr>
          <a:xfrm>
            <a:off x="-25" y="0"/>
            <a:ext cx="9144000" cy="1451600"/>
          </a:xfrm>
          <a:prstGeom prst="rect">
            <a:avLst/>
          </a:pr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2" name="Google Shape;192;p15"/>
          <p:cNvGrpSpPr/>
          <p:nvPr/>
        </p:nvGrpSpPr>
        <p:grpSpPr>
          <a:xfrm>
            <a:off x="28550" y="5134086"/>
            <a:ext cx="9094048" cy="1724139"/>
            <a:chOff x="28544" y="3514688"/>
            <a:chExt cx="9094048" cy="1628800"/>
          </a:xfrm>
        </p:grpSpPr>
        <p:sp>
          <p:nvSpPr>
            <p:cNvPr id="193" name="Google Shape;193;p1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6" name="Google Shape;226;p15"/>
          <p:cNvGrpSpPr/>
          <p:nvPr/>
        </p:nvGrpSpPr>
        <p:grpSpPr>
          <a:xfrm>
            <a:off x="28550" y="5814664"/>
            <a:ext cx="9094048" cy="1043561"/>
            <a:chOff x="28544" y="4157632"/>
            <a:chExt cx="9094048" cy="985856"/>
          </a:xfrm>
        </p:grpSpPr>
        <p:sp>
          <p:nvSpPr>
            <p:cNvPr id="227" name="Google Shape;227;p1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1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1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1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1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1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1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1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1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1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1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1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1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1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1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1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1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1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1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1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1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1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1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1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1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1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1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1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3" name="Google Shape;293;p15"/>
          <p:cNvSpPr/>
          <p:nvPr/>
        </p:nvSpPr>
        <p:spPr>
          <a:xfrm>
            <a:off x="0" y="4772000"/>
            <a:ext cx="9144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15"/>
          <p:cNvSpPr txBox="1">
            <a:spLocks noGrp="1"/>
          </p:cNvSpPr>
          <p:nvPr>
            <p:ph type="title"/>
          </p:nvPr>
        </p:nvSpPr>
        <p:spPr>
          <a:xfrm>
            <a:off x="739675" y="535000"/>
            <a:ext cx="7686000" cy="11432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1pPr>
            <a:lvl2pPr marR="0" lvl="1"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2pPr>
            <a:lvl3pPr marR="0" lvl="2"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3pPr>
            <a:lvl4pPr marR="0" lvl="3"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4pPr>
            <a:lvl5pPr marR="0" lvl="4"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5pPr>
            <a:lvl6pPr marR="0" lvl="5"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6pPr>
            <a:lvl7pPr marR="0" lvl="6"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7pPr>
            <a:lvl8pPr marR="0" lvl="7"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8pPr>
            <a:lvl9pPr marR="0" lvl="8"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9pPr>
          </a:lstStyle>
          <a:p>
            <a:endParaRPr/>
          </a:p>
        </p:txBody>
      </p:sp>
      <p:sp>
        <p:nvSpPr>
          <p:cNvPr id="295" name="Google Shape;295;p15"/>
          <p:cNvSpPr txBox="1">
            <a:spLocks noGrp="1"/>
          </p:cNvSpPr>
          <p:nvPr>
            <p:ph type="body" idx="1"/>
          </p:nvPr>
        </p:nvSpPr>
        <p:spPr>
          <a:xfrm>
            <a:off x="739675" y="1624012"/>
            <a:ext cx="3730800" cy="3805200"/>
          </a:xfrm>
          <a:prstGeom prst="rect">
            <a:avLst/>
          </a:prstGeom>
          <a:noFill/>
          <a:ln>
            <a:noFill/>
          </a:ln>
        </p:spPr>
        <p:txBody>
          <a:bodyPr spcFirstLastPara="1" wrap="square" lIns="91425" tIns="91425" rIns="91425" bIns="91425" anchor="t" anchorCtr="0"/>
          <a:lstStyle>
            <a:lvl1pPr marL="457200" marR="0" lvl="0" indent="-355600" algn="l" rtl="0">
              <a:lnSpc>
                <a:spcPct val="100000"/>
              </a:lnSpc>
              <a:spcBef>
                <a:spcPts val="60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1pPr>
            <a:lvl2pPr marL="914400" marR="0" lvl="1"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2pPr>
            <a:lvl3pPr marL="1371600" marR="0" lvl="2"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3pPr>
            <a:lvl4pPr marL="1828800" marR="0" lvl="3"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4pPr>
            <a:lvl5pPr marL="2286000" marR="0" lvl="4"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5pPr>
            <a:lvl6pPr marL="2743200" marR="0" lvl="5"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6pPr>
            <a:lvl7pPr marL="3200400" marR="0" lvl="6"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7pPr>
            <a:lvl8pPr marL="3657600" marR="0" lvl="7"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8pPr>
            <a:lvl9pPr marL="4114800" marR="0" lvl="8"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9pPr>
          </a:lstStyle>
          <a:p>
            <a:endParaRPr/>
          </a:p>
        </p:txBody>
      </p:sp>
      <p:sp>
        <p:nvSpPr>
          <p:cNvPr id="296" name="Google Shape;296;p15"/>
          <p:cNvSpPr txBox="1">
            <a:spLocks noGrp="1"/>
          </p:cNvSpPr>
          <p:nvPr>
            <p:ph type="body" idx="2"/>
          </p:nvPr>
        </p:nvSpPr>
        <p:spPr>
          <a:xfrm>
            <a:off x="4694997" y="1624012"/>
            <a:ext cx="3730800" cy="3805200"/>
          </a:xfrm>
          <a:prstGeom prst="rect">
            <a:avLst/>
          </a:prstGeom>
          <a:noFill/>
          <a:ln>
            <a:noFill/>
          </a:ln>
        </p:spPr>
        <p:txBody>
          <a:bodyPr spcFirstLastPara="1" wrap="square" lIns="91425" tIns="91425" rIns="91425" bIns="91425" anchor="t" anchorCtr="0"/>
          <a:lstStyle>
            <a:lvl1pPr marL="457200" marR="0" lvl="0" indent="-355600" algn="l" rtl="0">
              <a:lnSpc>
                <a:spcPct val="100000"/>
              </a:lnSpc>
              <a:spcBef>
                <a:spcPts val="60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1pPr>
            <a:lvl2pPr marL="914400" marR="0" lvl="1"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2pPr>
            <a:lvl3pPr marL="1371600" marR="0" lvl="2"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3pPr>
            <a:lvl4pPr marL="1828800" marR="0" lvl="3"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4pPr>
            <a:lvl5pPr marL="2286000" marR="0" lvl="4"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5pPr>
            <a:lvl6pPr marL="2743200" marR="0" lvl="5"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6pPr>
            <a:lvl7pPr marL="3200400" marR="0" lvl="6"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7pPr>
            <a:lvl8pPr marL="3657600" marR="0" lvl="7"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8pPr>
            <a:lvl9pPr marL="4114800" marR="0" lvl="8"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9pPr>
          </a:lstStyle>
          <a:p>
            <a:endParaRPr/>
          </a:p>
        </p:txBody>
      </p:sp>
      <p:sp>
        <p:nvSpPr>
          <p:cNvPr id="297" name="Google Shape;297;p15"/>
          <p:cNvSpPr txBox="1">
            <a:spLocks noGrp="1"/>
          </p:cNvSpPr>
          <p:nvPr>
            <p:ph type="sldNum" idx="12"/>
          </p:nvPr>
        </p:nvSpPr>
        <p:spPr>
          <a:xfrm>
            <a:off x="8586575" y="-15833"/>
            <a:ext cx="557400" cy="7304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298"/>
        <p:cNvGrpSpPr/>
        <p:nvPr/>
      </p:nvGrpSpPr>
      <p:grpSpPr>
        <a:xfrm>
          <a:off x="0" y="0"/>
          <a:ext cx="0" cy="0"/>
          <a:chOff x="0" y="0"/>
          <a:chExt cx="0" cy="0"/>
        </a:xfrm>
      </p:grpSpPr>
      <p:sp>
        <p:nvSpPr>
          <p:cNvPr id="299" name="Google Shape;299;p16"/>
          <p:cNvSpPr/>
          <p:nvPr/>
        </p:nvSpPr>
        <p:spPr>
          <a:xfrm>
            <a:off x="4985150" y="200"/>
            <a:ext cx="4158900" cy="6858000"/>
          </a:xfrm>
          <a:prstGeom prst="rect">
            <a:avLst/>
          </a:pr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6"/>
          <p:cNvSpPr txBox="1">
            <a:spLocks noGrp="1"/>
          </p:cNvSpPr>
          <p:nvPr>
            <p:ph type="sldNum" idx="12"/>
          </p:nvPr>
        </p:nvSpPr>
        <p:spPr>
          <a:xfrm>
            <a:off x="8586575" y="-15833"/>
            <a:ext cx="557400" cy="7304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US"/>
              <a:t>‹#›</a:t>
            </a:fld>
            <a:endParaRPr/>
          </a:p>
        </p:txBody>
      </p:sp>
      <p:sp>
        <p:nvSpPr>
          <p:cNvPr id="301" name="Google Shape;301;p16"/>
          <p:cNvSpPr txBox="1">
            <a:spLocks noGrp="1"/>
          </p:cNvSpPr>
          <p:nvPr>
            <p:ph type="title"/>
          </p:nvPr>
        </p:nvSpPr>
        <p:spPr>
          <a:xfrm>
            <a:off x="452724" y="827893"/>
            <a:ext cx="3985200" cy="11432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1pPr>
            <a:lvl2pPr marR="0" lvl="1"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2pPr>
            <a:lvl3pPr marR="0" lvl="2"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3pPr>
            <a:lvl4pPr marR="0" lvl="3"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4pPr>
            <a:lvl5pPr marR="0" lvl="4"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5pPr>
            <a:lvl6pPr marR="0" lvl="5"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6pPr>
            <a:lvl7pPr marR="0" lvl="6"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7pPr>
            <a:lvl8pPr marR="0" lvl="7"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8pPr>
            <a:lvl9pPr marR="0" lvl="8"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9pPr>
          </a:lstStyle>
          <a:p>
            <a:endParaRPr/>
          </a:p>
        </p:txBody>
      </p:sp>
      <p:sp>
        <p:nvSpPr>
          <p:cNvPr id="302" name="Google Shape;302;p16"/>
          <p:cNvSpPr txBox="1">
            <a:spLocks noGrp="1"/>
          </p:cNvSpPr>
          <p:nvPr>
            <p:ph type="body" idx="1"/>
          </p:nvPr>
        </p:nvSpPr>
        <p:spPr>
          <a:xfrm>
            <a:off x="452727" y="1883571"/>
            <a:ext cx="3985200" cy="41312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60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03"/>
        <p:cNvGrpSpPr/>
        <p:nvPr/>
      </p:nvGrpSpPr>
      <p:grpSpPr>
        <a:xfrm>
          <a:off x="0" y="0"/>
          <a:ext cx="0" cy="0"/>
          <a:chOff x="0" y="0"/>
          <a:chExt cx="0" cy="0"/>
        </a:xfrm>
      </p:grpSpPr>
      <p:sp>
        <p:nvSpPr>
          <p:cNvPr id="304" name="Google Shape;304;p17"/>
          <p:cNvSpPr/>
          <p:nvPr/>
        </p:nvSpPr>
        <p:spPr>
          <a:xfrm rot="10800000" flipH="1">
            <a:off x="-25" y="1439200"/>
            <a:ext cx="9144000" cy="5418800"/>
          </a:xfrm>
          <a:prstGeom prst="rect">
            <a:avLst/>
          </a:pr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17"/>
          <p:cNvSpPr txBox="1">
            <a:spLocks noGrp="1"/>
          </p:cNvSpPr>
          <p:nvPr>
            <p:ph type="body" idx="1"/>
          </p:nvPr>
        </p:nvSpPr>
        <p:spPr>
          <a:xfrm>
            <a:off x="1669850" y="2476000"/>
            <a:ext cx="5804400" cy="3655600"/>
          </a:xfrm>
          <a:prstGeom prst="rect">
            <a:avLst/>
          </a:prstGeom>
          <a:noFill/>
          <a:ln>
            <a:noFill/>
          </a:ln>
        </p:spPr>
        <p:txBody>
          <a:bodyPr spcFirstLastPara="1" wrap="square" lIns="91425" tIns="91425" rIns="91425" bIns="91425" anchor="t" anchorCtr="0"/>
          <a:lstStyle>
            <a:lvl1pPr marL="457200" marR="0" lvl="0" indent="-419100" algn="ctr" rtl="0">
              <a:lnSpc>
                <a:spcPct val="100000"/>
              </a:lnSpc>
              <a:spcBef>
                <a:spcPts val="60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1pPr>
            <a:lvl2pPr marL="914400" marR="0" lvl="1"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2pPr>
            <a:lvl3pPr marL="1371600" marR="0" lvl="2"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3pPr>
            <a:lvl4pPr marL="1828800" marR="0" lvl="3"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4pPr>
            <a:lvl5pPr marL="2286000" marR="0" lvl="4"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5pPr>
            <a:lvl6pPr marL="2743200" marR="0" lvl="5"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6pPr>
            <a:lvl7pPr marL="3200400" marR="0" lvl="6"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7pPr>
            <a:lvl8pPr marL="3657600" marR="0" lvl="7"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8pPr>
            <a:lvl9pPr marL="4114800" marR="0" lvl="8"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9pPr>
          </a:lstStyle>
          <a:p>
            <a:endParaRPr/>
          </a:p>
        </p:txBody>
      </p:sp>
      <p:sp>
        <p:nvSpPr>
          <p:cNvPr id="306" name="Google Shape;306;p17"/>
          <p:cNvSpPr txBox="1">
            <a:spLocks noGrp="1"/>
          </p:cNvSpPr>
          <p:nvPr>
            <p:ph type="sldNum" idx="12"/>
          </p:nvPr>
        </p:nvSpPr>
        <p:spPr>
          <a:xfrm>
            <a:off x="8586575" y="-15833"/>
            <a:ext cx="557400" cy="7304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US"/>
              <a:t>‹#›</a:t>
            </a:fld>
            <a:endParaRPr/>
          </a:p>
        </p:txBody>
      </p:sp>
      <p:sp>
        <p:nvSpPr>
          <p:cNvPr id="307" name="Google Shape;307;p17"/>
          <p:cNvSpPr/>
          <p:nvPr/>
        </p:nvSpPr>
        <p:spPr>
          <a:xfrm>
            <a:off x="0" y="534917"/>
            <a:ext cx="9144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465573"/>
        </a:solidFill>
        <a:effectLst/>
      </p:bgPr>
    </p:bg>
    <p:spTree>
      <p:nvGrpSpPr>
        <p:cNvPr id="1" name="Shape 308"/>
        <p:cNvGrpSpPr/>
        <p:nvPr/>
      </p:nvGrpSpPr>
      <p:grpSpPr>
        <a:xfrm>
          <a:off x="0" y="0"/>
          <a:ext cx="0" cy="0"/>
          <a:chOff x="0" y="0"/>
          <a:chExt cx="0" cy="0"/>
        </a:xfrm>
      </p:grpSpPr>
      <p:sp>
        <p:nvSpPr>
          <p:cNvPr id="309" name="Google Shape;309;p18"/>
          <p:cNvSpPr txBox="1">
            <a:spLocks noGrp="1"/>
          </p:cNvSpPr>
          <p:nvPr>
            <p:ph type="ctrTitle"/>
          </p:nvPr>
        </p:nvSpPr>
        <p:spPr>
          <a:xfrm>
            <a:off x="448270" y="891923"/>
            <a:ext cx="7772400" cy="1546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1pPr>
            <a:lvl2pPr marR="0" lvl="1"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2pPr>
            <a:lvl3pPr marR="0" lvl="2"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3pPr>
            <a:lvl4pPr marR="0" lvl="3"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4pPr>
            <a:lvl5pPr marR="0" lvl="4"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5pPr>
            <a:lvl6pPr marR="0" lvl="5"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6pPr>
            <a:lvl7pPr marR="0" lvl="6"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7pPr>
            <a:lvl8pPr marR="0" lvl="7"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8pPr>
            <a:lvl9pPr marR="0" lvl="8"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9pPr>
          </a:lstStyle>
          <a:p>
            <a:endParaRPr/>
          </a:p>
        </p:txBody>
      </p:sp>
      <p:sp>
        <p:nvSpPr>
          <p:cNvPr id="310" name="Google Shape;310;p18"/>
          <p:cNvSpPr txBox="1">
            <a:spLocks noGrp="1"/>
          </p:cNvSpPr>
          <p:nvPr>
            <p:ph type="subTitle" idx="1"/>
          </p:nvPr>
        </p:nvSpPr>
        <p:spPr>
          <a:xfrm>
            <a:off x="448270" y="2113513"/>
            <a:ext cx="7772400" cy="1046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6E86B6"/>
              </a:buClr>
              <a:buSzPts val="1800"/>
              <a:buFont typeface="Titillium Web"/>
              <a:buNone/>
              <a:defRPr sz="1800" b="0" i="0" u="none" strike="noStrike" cap="none">
                <a:solidFill>
                  <a:srgbClr val="6E86B6"/>
                </a:solidFill>
                <a:latin typeface="Titillium Web"/>
                <a:ea typeface="Titillium Web"/>
                <a:cs typeface="Titillium Web"/>
                <a:sym typeface="Titillium Web"/>
              </a:defRPr>
            </a:lvl1pPr>
            <a:lvl2pPr marR="0" lvl="1" algn="l" rtl="0">
              <a:lnSpc>
                <a:spcPct val="100000"/>
              </a:lnSpc>
              <a:spcBef>
                <a:spcPts val="0"/>
              </a:spcBef>
              <a:spcAft>
                <a:spcPts val="0"/>
              </a:spcAft>
              <a:buClr>
                <a:srgbClr val="6E86B6"/>
              </a:buClr>
              <a:buSzPts val="1800"/>
              <a:buFont typeface="Titillium Web"/>
              <a:buNone/>
              <a:defRPr sz="1800" b="0" i="0" u="none" strike="noStrike" cap="none">
                <a:solidFill>
                  <a:srgbClr val="6E86B6"/>
                </a:solidFill>
                <a:latin typeface="Titillium Web"/>
                <a:ea typeface="Titillium Web"/>
                <a:cs typeface="Titillium Web"/>
                <a:sym typeface="Titillium Web"/>
              </a:defRPr>
            </a:lvl2pPr>
            <a:lvl3pPr marR="0" lvl="2" algn="l" rtl="0">
              <a:lnSpc>
                <a:spcPct val="100000"/>
              </a:lnSpc>
              <a:spcBef>
                <a:spcPts val="0"/>
              </a:spcBef>
              <a:spcAft>
                <a:spcPts val="0"/>
              </a:spcAft>
              <a:buClr>
                <a:srgbClr val="6E86B6"/>
              </a:buClr>
              <a:buSzPts val="1800"/>
              <a:buFont typeface="Titillium Web"/>
              <a:buNone/>
              <a:defRPr sz="1800" b="0" i="0" u="none" strike="noStrike" cap="none">
                <a:solidFill>
                  <a:srgbClr val="6E86B6"/>
                </a:solidFill>
                <a:latin typeface="Titillium Web"/>
                <a:ea typeface="Titillium Web"/>
                <a:cs typeface="Titillium Web"/>
                <a:sym typeface="Titillium Web"/>
              </a:defRPr>
            </a:lvl3pPr>
            <a:lvl4pPr marR="0" lvl="3" algn="l" rtl="0">
              <a:lnSpc>
                <a:spcPct val="100000"/>
              </a:lnSpc>
              <a:spcBef>
                <a:spcPts val="0"/>
              </a:spcBef>
              <a:spcAft>
                <a:spcPts val="0"/>
              </a:spcAft>
              <a:buClr>
                <a:srgbClr val="6E86B6"/>
              </a:buClr>
              <a:buSzPts val="1800"/>
              <a:buFont typeface="Titillium Web"/>
              <a:buNone/>
              <a:defRPr sz="1800" b="0" i="0" u="none" strike="noStrike" cap="none">
                <a:solidFill>
                  <a:srgbClr val="6E86B6"/>
                </a:solidFill>
                <a:latin typeface="Titillium Web"/>
                <a:ea typeface="Titillium Web"/>
                <a:cs typeface="Titillium Web"/>
                <a:sym typeface="Titillium Web"/>
              </a:defRPr>
            </a:lvl4pPr>
            <a:lvl5pPr marR="0" lvl="4" algn="l" rtl="0">
              <a:lnSpc>
                <a:spcPct val="100000"/>
              </a:lnSpc>
              <a:spcBef>
                <a:spcPts val="0"/>
              </a:spcBef>
              <a:spcAft>
                <a:spcPts val="0"/>
              </a:spcAft>
              <a:buClr>
                <a:srgbClr val="6E86B6"/>
              </a:buClr>
              <a:buSzPts val="1800"/>
              <a:buFont typeface="Titillium Web"/>
              <a:buNone/>
              <a:defRPr sz="1800" b="0" i="0" u="none" strike="noStrike" cap="none">
                <a:solidFill>
                  <a:srgbClr val="6E86B6"/>
                </a:solidFill>
                <a:latin typeface="Titillium Web"/>
                <a:ea typeface="Titillium Web"/>
                <a:cs typeface="Titillium Web"/>
                <a:sym typeface="Titillium Web"/>
              </a:defRPr>
            </a:lvl5pPr>
            <a:lvl6pPr marR="0" lvl="5" algn="l" rtl="0">
              <a:lnSpc>
                <a:spcPct val="100000"/>
              </a:lnSpc>
              <a:spcBef>
                <a:spcPts val="0"/>
              </a:spcBef>
              <a:spcAft>
                <a:spcPts val="0"/>
              </a:spcAft>
              <a:buClr>
                <a:srgbClr val="6E86B6"/>
              </a:buClr>
              <a:buSzPts val="1800"/>
              <a:buFont typeface="Titillium Web"/>
              <a:buNone/>
              <a:defRPr sz="1800" b="0" i="0" u="none" strike="noStrike" cap="none">
                <a:solidFill>
                  <a:srgbClr val="6E86B6"/>
                </a:solidFill>
                <a:latin typeface="Titillium Web"/>
                <a:ea typeface="Titillium Web"/>
                <a:cs typeface="Titillium Web"/>
                <a:sym typeface="Titillium Web"/>
              </a:defRPr>
            </a:lvl6pPr>
            <a:lvl7pPr marR="0" lvl="6" algn="l" rtl="0">
              <a:lnSpc>
                <a:spcPct val="100000"/>
              </a:lnSpc>
              <a:spcBef>
                <a:spcPts val="0"/>
              </a:spcBef>
              <a:spcAft>
                <a:spcPts val="0"/>
              </a:spcAft>
              <a:buClr>
                <a:srgbClr val="6E86B6"/>
              </a:buClr>
              <a:buSzPts val="1800"/>
              <a:buFont typeface="Titillium Web"/>
              <a:buNone/>
              <a:defRPr sz="1800" b="0" i="0" u="none" strike="noStrike" cap="none">
                <a:solidFill>
                  <a:srgbClr val="6E86B6"/>
                </a:solidFill>
                <a:latin typeface="Titillium Web"/>
                <a:ea typeface="Titillium Web"/>
                <a:cs typeface="Titillium Web"/>
                <a:sym typeface="Titillium Web"/>
              </a:defRPr>
            </a:lvl7pPr>
            <a:lvl8pPr marR="0" lvl="7" algn="l" rtl="0">
              <a:lnSpc>
                <a:spcPct val="100000"/>
              </a:lnSpc>
              <a:spcBef>
                <a:spcPts val="0"/>
              </a:spcBef>
              <a:spcAft>
                <a:spcPts val="0"/>
              </a:spcAft>
              <a:buClr>
                <a:srgbClr val="6E86B6"/>
              </a:buClr>
              <a:buSzPts val="1800"/>
              <a:buFont typeface="Titillium Web"/>
              <a:buNone/>
              <a:defRPr sz="1800" b="0" i="0" u="none" strike="noStrike" cap="none">
                <a:solidFill>
                  <a:srgbClr val="6E86B6"/>
                </a:solidFill>
                <a:latin typeface="Titillium Web"/>
                <a:ea typeface="Titillium Web"/>
                <a:cs typeface="Titillium Web"/>
                <a:sym typeface="Titillium Web"/>
              </a:defRPr>
            </a:lvl8pPr>
            <a:lvl9pPr marR="0" lvl="8" algn="l" rtl="0">
              <a:lnSpc>
                <a:spcPct val="100000"/>
              </a:lnSpc>
              <a:spcBef>
                <a:spcPts val="0"/>
              </a:spcBef>
              <a:spcAft>
                <a:spcPts val="0"/>
              </a:spcAft>
              <a:buClr>
                <a:srgbClr val="6E86B6"/>
              </a:buClr>
              <a:buSzPts val="1800"/>
              <a:buFont typeface="Titillium Web"/>
              <a:buNone/>
              <a:defRPr sz="1800" b="0" i="0" u="none" strike="noStrike" cap="none">
                <a:solidFill>
                  <a:srgbClr val="6E86B6"/>
                </a:solidFill>
                <a:latin typeface="Titillium Web"/>
                <a:ea typeface="Titillium Web"/>
                <a:cs typeface="Titillium Web"/>
                <a:sym typeface="Titillium Web"/>
              </a:defRPr>
            </a:lvl9pPr>
          </a:lstStyle>
          <a:p>
            <a:endParaRPr/>
          </a:p>
        </p:txBody>
      </p:sp>
      <p:grpSp>
        <p:nvGrpSpPr>
          <p:cNvPr id="311" name="Google Shape;311;p18"/>
          <p:cNvGrpSpPr/>
          <p:nvPr/>
        </p:nvGrpSpPr>
        <p:grpSpPr>
          <a:xfrm>
            <a:off x="28550" y="2929018"/>
            <a:ext cx="9094048" cy="3929101"/>
            <a:chOff x="28544" y="3514688"/>
            <a:chExt cx="9094048" cy="1628800"/>
          </a:xfrm>
        </p:grpSpPr>
        <p:sp>
          <p:nvSpPr>
            <p:cNvPr id="312" name="Google Shape;312;p18"/>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8"/>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18"/>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18"/>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18"/>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18"/>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18"/>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18"/>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18"/>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18"/>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18"/>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8"/>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18"/>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18"/>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18"/>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18"/>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18"/>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18"/>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18"/>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18"/>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18"/>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18"/>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18"/>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18"/>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8"/>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18"/>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18"/>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18"/>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18"/>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18"/>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18"/>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18"/>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18"/>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5" name="Google Shape;345;p18"/>
          <p:cNvGrpSpPr/>
          <p:nvPr/>
        </p:nvGrpSpPr>
        <p:grpSpPr>
          <a:xfrm>
            <a:off x="28550" y="4479970"/>
            <a:ext cx="9094048" cy="2378148"/>
            <a:chOff x="28544" y="4157632"/>
            <a:chExt cx="9094048" cy="985856"/>
          </a:xfrm>
        </p:grpSpPr>
        <p:sp>
          <p:nvSpPr>
            <p:cNvPr id="346" name="Google Shape;346;p18"/>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18"/>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18"/>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18"/>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18"/>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18"/>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18"/>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18"/>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18"/>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18"/>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18"/>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18"/>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8"/>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8"/>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8"/>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8"/>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18"/>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18"/>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18"/>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18"/>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18"/>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18"/>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18"/>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18"/>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18"/>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18"/>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18"/>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18"/>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18"/>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18"/>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18"/>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18"/>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18"/>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18"/>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18"/>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18"/>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18"/>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18"/>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18"/>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18"/>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18"/>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18"/>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18"/>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18"/>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18"/>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18"/>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18"/>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18"/>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18"/>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18"/>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18"/>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18"/>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18"/>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18"/>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18"/>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18"/>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18"/>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18"/>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18"/>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18"/>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18"/>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18"/>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18"/>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18"/>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18"/>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18"/>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12"/>
        <p:cNvGrpSpPr/>
        <p:nvPr/>
      </p:nvGrpSpPr>
      <p:grpSpPr>
        <a:xfrm>
          <a:off x="0" y="0"/>
          <a:ext cx="0" cy="0"/>
          <a:chOff x="0" y="0"/>
          <a:chExt cx="0" cy="0"/>
        </a:xfrm>
      </p:grpSpPr>
      <p:sp>
        <p:nvSpPr>
          <p:cNvPr id="413" name="Google Shape;413;p19"/>
          <p:cNvSpPr/>
          <p:nvPr/>
        </p:nvSpPr>
        <p:spPr>
          <a:xfrm>
            <a:off x="-25" y="0"/>
            <a:ext cx="9144000" cy="1451600"/>
          </a:xfrm>
          <a:prstGeom prst="rect">
            <a:avLst/>
          </a:pr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19"/>
          <p:cNvSpPr txBox="1">
            <a:spLocks noGrp="1"/>
          </p:cNvSpPr>
          <p:nvPr>
            <p:ph type="sldNum" idx="12"/>
          </p:nvPr>
        </p:nvSpPr>
        <p:spPr>
          <a:xfrm>
            <a:off x="8586575" y="-15833"/>
            <a:ext cx="557400" cy="7304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US"/>
              <a:t>‹#›</a:t>
            </a:fld>
            <a:endParaRPr/>
          </a:p>
        </p:txBody>
      </p:sp>
      <p:grpSp>
        <p:nvGrpSpPr>
          <p:cNvPr id="415" name="Google Shape;415;p19"/>
          <p:cNvGrpSpPr/>
          <p:nvPr/>
        </p:nvGrpSpPr>
        <p:grpSpPr>
          <a:xfrm>
            <a:off x="28550" y="5134086"/>
            <a:ext cx="9094048" cy="1724139"/>
            <a:chOff x="28544" y="3514688"/>
            <a:chExt cx="9094048" cy="1628800"/>
          </a:xfrm>
        </p:grpSpPr>
        <p:sp>
          <p:nvSpPr>
            <p:cNvPr id="416" name="Google Shape;416;p19"/>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19"/>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19"/>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19"/>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19"/>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19"/>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19"/>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19"/>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19"/>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19"/>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19"/>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19"/>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19"/>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19"/>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19"/>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19"/>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19"/>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19"/>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19"/>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19"/>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19"/>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19"/>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19"/>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19"/>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19"/>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19"/>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19"/>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9"/>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19"/>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9"/>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9"/>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9"/>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19"/>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9" name="Google Shape;449;p19"/>
          <p:cNvGrpSpPr/>
          <p:nvPr/>
        </p:nvGrpSpPr>
        <p:grpSpPr>
          <a:xfrm>
            <a:off x="28550" y="5814664"/>
            <a:ext cx="9094048" cy="1043561"/>
            <a:chOff x="28544" y="4157632"/>
            <a:chExt cx="9094048" cy="985856"/>
          </a:xfrm>
        </p:grpSpPr>
        <p:sp>
          <p:nvSpPr>
            <p:cNvPr id="450" name="Google Shape;450;p19"/>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9"/>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19"/>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9"/>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19"/>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19"/>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9"/>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19"/>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19"/>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9"/>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19"/>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19"/>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19"/>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19"/>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19"/>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19"/>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19"/>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19"/>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19"/>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19"/>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19"/>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19"/>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19"/>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19"/>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19"/>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19"/>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19"/>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19"/>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19"/>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19"/>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19"/>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19"/>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19"/>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19"/>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19"/>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19"/>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19"/>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19"/>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19"/>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19"/>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19"/>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19"/>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19"/>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19"/>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19"/>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19"/>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19"/>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19"/>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19"/>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19"/>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19"/>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19"/>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19"/>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19"/>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9"/>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19"/>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19"/>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19"/>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19"/>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19"/>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19"/>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19"/>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19"/>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19"/>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19"/>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19"/>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16" name="Google Shape;516;p19"/>
          <p:cNvSpPr/>
          <p:nvPr/>
        </p:nvSpPr>
        <p:spPr>
          <a:xfrm>
            <a:off x="0" y="4772000"/>
            <a:ext cx="9144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19"/>
          <p:cNvSpPr txBox="1">
            <a:spLocks noGrp="1"/>
          </p:cNvSpPr>
          <p:nvPr>
            <p:ph type="title"/>
          </p:nvPr>
        </p:nvSpPr>
        <p:spPr>
          <a:xfrm>
            <a:off x="739675" y="535000"/>
            <a:ext cx="7686000" cy="11432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1pPr>
            <a:lvl2pPr marR="0" lvl="1"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2pPr>
            <a:lvl3pPr marR="0" lvl="2"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3pPr>
            <a:lvl4pPr marR="0" lvl="3"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4pPr>
            <a:lvl5pPr marR="0" lvl="4"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5pPr>
            <a:lvl6pPr marR="0" lvl="5"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6pPr>
            <a:lvl7pPr marR="0" lvl="6"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7pPr>
            <a:lvl8pPr marR="0" lvl="7"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8pPr>
            <a:lvl9pPr marR="0" lvl="8"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9pPr>
          </a:lstStyle>
          <a:p>
            <a:endParaRPr/>
          </a:p>
        </p:txBody>
      </p:sp>
      <p:sp>
        <p:nvSpPr>
          <p:cNvPr id="518" name="Google Shape;518;p19"/>
          <p:cNvSpPr txBox="1">
            <a:spLocks noGrp="1"/>
          </p:cNvSpPr>
          <p:nvPr>
            <p:ph type="body" idx="1"/>
          </p:nvPr>
        </p:nvSpPr>
        <p:spPr>
          <a:xfrm>
            <a:off x="739680" y="1536704"/>
            <a:ext cx="7686000" cy="41312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60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9"/>
        <p:cNvGrpSpPr/>
        <p:nvPr/>
      </p:nvGrpSpPr>
      <p:grpSpPr>
        <a:xfrm>
          <a:off x="0" y="0"/>
          <a:ext cx="0" cy="0"/>
          <a:chOff x="0" y="0"/>
          <a:chExt cx="0" cy="0"/>
        </a:xfrm>
      </p:grpSpPr>
      <p:sp>
        <p:nvSpPr>
          <p:cNvPr id="520" name="Google Shape;520;p20"/>
          <p:cNvSpPr txBox="1">
            <a:spLocks noGrp="1"/>
          </p:cNvSpPr>
          <p:nvPr>
            <p:ph type="sldNum" idx="12"/>
          </p:nvPr>
        </p:nvSpPr>
        <p:spPr>
          <a:xfrm>
            <a:off x="8586575" y="-15833"/>
            <a:ext cx="557400" cy="7304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21"/>
        <p:cNvGrpSpPr/>
        <p:nvPr/>
      </p:nvGrpSpPr>
      <p:grpSpPr>
        <a:xfrm>
          <a:off x="0" y="0"/>
          <a:ext cx="0" cy="0"/>
          <a:chOff x="0" y="0"/>
          <a:chExt cx="0" cy="0"/>
        </a:xfrm>
      </p:grpSpPr>
      <p:sp>
        <p:nvSpPr>
          <p:cNvPr id="522" name="Google Shape;522;p21"/>
          <p:cNvSpPr/>
          <p:nvPr/>
        </p:nvSpPr>
        <p:spPr>
          <a:xfrm>
            <a:off x="-25" y="0"/>
            <a:ext cx="9144000" cy="1451600"/>
          </a:xfrm>
          <a:prstGeom prst="rect">
            <a:avLst/>
          </a:pr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23" name="Google Shape;523;p21"/>
          <p:cNvGrpSpPr/>
          <p:nvPr/>
        </p:nvGrpSpPr>
        <p:grpSpPr>
          <a:xfrm>
            <a:off x="28550" y="5134086"/>
            <a:ext cx="9094048" cy="1724139"/>
            <a:chOff x="28544" y="3514688"/>
            <a:chExt cx="9094048" cy="1628800"/>
          </a:xfrm>
        </p:grpSpPr>
        <p:sp>
          <p:nvSpPr>
            <p:cNvPr id="524" name="Google Shape;524;p21"/>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21"/>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21"/>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21"/>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21"/>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21"/>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21"/>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21"/>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21"/>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21"/>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21"/>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21"/>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21"/>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21"/>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21"/>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21"/>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21"/>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21"/>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21"/>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21"/>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21"/>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21"/>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21"/>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21"/>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21"/>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21"/>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21"/>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21"/>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21"/>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21"/>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21"/>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21"/>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21"/>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7" name="Google Shape;557;p21"/>
          <p:cNvGrpSpPr/>
          <p:nvPr/>
        </p:nvGrpSpPr>
        <p:grpSpPr>
          <a:xfrm>
            <a:off x="28550" y="5814664"/>
            <a:ext cx="9094048" cy="1043561"/>
            <a:chOff x="28544" y="4157632"/>
            <a:chExt cx="9094048" cy="985856"/>
          </a:xfrm>
        </p:grpSpPr>
        <p:sp>
          <p:nvSpPr>
            <p:cNvPr id="558" name="Google Shape;558;p21"/>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21"/>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21"/>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21"/>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21"/>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21"/>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21"/>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21"/>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21"/>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21"/>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21"/>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21"/>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21"/>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21"/>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21"/>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21"/>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21"/>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21"/>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21"/>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21"/>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21"/>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21"/>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21"/>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21"/>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21"/>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21"/>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21"/>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21"/>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21"/>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21"/>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21"/>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21"/>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21"/>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21"/>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21"/>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21"/>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21"/>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21"/>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21"/>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21"/>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21"/>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21"/>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21"/>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21"/>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21"/>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21"/>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21"/>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21"/>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21"/>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21"/>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21"/>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21"/>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21"/>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21"/>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21"/>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21"/>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21"/>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21"/>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21"/>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21"/>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21"/>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21"/>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21"/>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21"/>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21"/>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21"/>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24" name="Google Shape;624;p21"/>
          <p:cNvSpPr/>
          <p:nvPr/>
        </p:nvSpPr>
        <p:spPr>
          <a:xfrm>
            <a:off x="0" y="4772000"/>
            <a:ext cx="9144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21"/>
          <p:cNvSpPr txBox="1">
            <a:spLocks noGrp="1"/>
          </p:cNvSpPr>
          <p:nvPr>
            <p:ph type="title"/>
          </p:nvPr>
        </p:nvSpPr>
        <p:spPr>
          <a:xfrm>
            <a:off x="739675" y="535000"/>
            <a:ext cx="7686000" cy="11432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1pPr>
            <a:lvl2pPr marR="0" lvl="1"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2pPr>
            <a:lvl3pPr marR="0" lvl="2"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3pPr>
            <a:lvl4pPr marR="0" lvl="3"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4pPr>
            <a:lvl5pPr marR="0" lvl="4"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5pPr>
            <a:lvl6pPr marR="0" lvl="5"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6pPr>
            <a:lvl7pPr marR="0" lvl="6"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7pPr>
            <a:lvl8pPr marR="0" lvl="7"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8pPr>
            <a:lvl9pPr marR="0" lvl="8"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9pPr>
          </a:lstStyle>
          <a:p>
            <a:endParaRPr/>
          </a:p>
        </p:txBody>
      </p:sp>
      <p:sp>
        <p:nvSpPr>
          <p:cNvPr id="626" name="Google Shape;626;p21"/>
          <p:cNvSpPr txBox="1">
            <a:spLocks noGrp="1"/>
          </p:cNvSpPr>
          <p:nvPr>
            <p:ph type="body" idx="1"/>
          </p:nvPr>
        </p:nvSpPr>
        <p:spPr>
          <a:xfrm>
            <a:off x="739675" y="1647831"/>
            <a:ext cx="2477400" cy="375760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60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1pPr>
            <a:lvl2pPr marL="914400" marR="0" lvl="1"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2pPr>
            <a:lvl3pPr marL="1371600" marR="0" lvl="2"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3pPr>
            <a:lvl4pPr marL="1828800" marR="0" lvl="3"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4pPr>
            <a:lvl5pPr marL="2286000" marR="0" lvl="4"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5pPr>
            <a:lvl6pPr marL="2743200" marR="0" lvl="5"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6pPr>
            <a:lvl7pPr marL="3200400" marR="0" lvl="6"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7pPr>
            <a:lvl8pPr marL="3657600" marR="0" lvl="7"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8pPr>
            <a:lvl9pPr marL="4114800" marR="0" lvl="8"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9pPr>
          </a:lstStyle>
          <a:p>
            <a:endParaRPr/>
          </a:p>
        </p:txBody>
      </p:sp>
      <p:sp>
        <p:nvSpPr>
          <p:cNvPr id="627" name="Google Shape;627;p21"/>
          <p:cNvSpPr txBox="1">
            <a:spLocks noGrp="1"/>
          </p:cNvSpPr>
          <p:nvPr>
            <p:ph type="body" idx="2"/>
          </p:nvPr>
        </p:nvSpPr>
        <p:spPr>
          <a:xfrm>
            <a:off x="3344038" y="1647831"/>
            <a:ext cx="2477400" cy="375760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60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1pPr>
            <a:lvl2pPr marL="914400" marR="0" lvl="1"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2pPr>
            <a:lvl3pPr marL="1371600" marR="0" lvl="2"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3pPr>
            <a:lvl4pPr marL="1828800" marR="0" lvl="3"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4pPr>
            <a:lvl5pPr marL="2286000" marR="0" lvl="4"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5pPr>
            <a:lvl6pPr marL="2743200" marR="0" lvl="5"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6pPr>
            <a:lvl7pPr marL="3200400" marR="0" lvl="6"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7pPr>
            <a:lvl8pPr marL="3657600" marR="0" lvl="7"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8pPr>
            <a:lvl9pPr marL="4114800" marR="0" lvl="8"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9pPr>
          </a:lstStyle>
          <a:p>
            <a:endParaRPr/>
          </a:p>
        </p:txBody>
      </p:sp>
      <p:sp>
        <p:nvSpPr>
          <p:cNvPr id="628" name="Google Shape;628;p21"/>
          <p:cNvSpPr txBox="1">
            <a:spLocks noGrp="1"/>
          </p:cNvSpPr>
          <p:nvPr>
            <p:ph type="body" idx="3"/>
          </p:nvPr>
        </p:nvSpPr>
        <p:spPr>
          <a:xfrm>
            <a:off x="5948402" y="1647831"/>
            <a:ext cx="2477400" cy="375760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60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1pPr>
            <a:lvl2pPr marL="914400" marR="0" lvl="1"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2pPr>
            <a:lvl3pPr marL="1371600" marR="0" lvl="2"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3pPr>
            <a:lvl4pPr marL="1828800" marR="0" lvl="3"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4pPr>
            <a:lvl5pPr marL="2286000" marR="0" lvl="4"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5pPr>
            <a:lvl6pPr marL="2743200" marR="0" lvl="5"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6pPr>
            <a:lvl7pPr marL="3200400" marR="0" lvl="6"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7pPr>
            <a:lvl8pPr marL="3657600" marR="0" lvl="7"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8pPr>
            <a:lvl9pPr marL="4114800" marR="0" lvl="8"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9pPr>
          </a:lstStyle>
          <a:p>
            <a:endParaRPr/>
          </a:p>
        </p:txBody>
      </p:sp>
      <p:sp>
        <p:nvSpPr>
          <p:cNvPr id="629" name="Google Shape;629;p21"/>
          <p:cNvSpPr txBox="1">
            <a:spLocks noGrp="1"/>
          </p:cNvSpPr>
          <p:nvPr>
            <p:ph type="sldNum" idx="12"/>
          </p:nvPr>
        </p:nvSpPr>
        <p:spPr>
          <a:xfrm>
            <a:off x="8586575" y="-15833"/>
            <a:ext cx="557400" cy="7304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BJECT" type="obj">
  <p:cSld name="OBJECT">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1400"/>
              <a:buFont typeface="Georgia"/>
              <a:buNone/>
              <a:defRPr sz="44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0" name="Google Shape;20;p3"/>
          <p:cNvSpPr txBox="1">
            <a:spLocks noGrp="1"/>
          </p:cNvSpPr>
          <p:nvPr>
            <p:ph type="body" idx="1"/>
          </p:nvPr>
        </p:nvSpPr>
        <p:spPr>
          <a:xfrm>
            <a:off x="457200" y="1600200"/>
            <a:ext cx="8229600" cy="45261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640"/>
              </a:spcBef>
              <a:spcAft>
                <a:spcPts val="0"/>
              </a:spcAft>
              <a:buClr>
                <a:schemeClr val="dk1"/>
              </a:buClr>
              <a:buSzPts val="1400"/>
              <a:buFont typeface="Arial"/>
              <a:buChar char="●"/>
              <a:defRPr sz="3200" b="0" i="0" u="none" strike="noStrike" cap="none">
                <a:solidFill>
                  <a:schemeClr val="dk1"/>
                </a:solidFill>
                <a:latin typeface="Arial"/>
                <a:ea typeface="Arial"/>
                <a:cs typeface="Arial"/>
                <a:sym typeface="Arial"/>
              </a:defRPr>
            </a:lvl1pPr>
            <a:lvl2pPr marL="914400" marR="0" lvl="1" indent="-317500" algn="l" rtl="0">
              <a:lnSpc>
                <a:spcPct val="100000"/>
              </a:lnSpc>
              <a:spcBef>
                <a:spcPts val="0"/>
              </a:spcBef>
              <a:spcAft>
                <a:spcPts val="0"/>
              </a:spcAft>
              <a:buClr>
                <a:schemeClr val="dk1"/>
              </a:buClr>
              <a:buSzPts val="1400"/>
              <a:buFont typeface="Arial"/>
              <a:buChar char="●"/>
              <a:defRPr sz="2800" b="0" i="0" u="none" strike="noStrike" cap="none">
                <a:solidFill>
                  <a:schemeClr val="dk1"/>
                </a:solidFill>
                <a:latin typeface="Arial"/>
                <a:ea typeface="Arial"/>
                <a:cs typeface="Arial"/>
                <a:sym typeface="Arial"/>
              </a:defRPr>
            </a:lvl2pPr>
            <a:lvl3pPr marL="1371600" marR="0" lvl="2" indent="-317500" algn="l" rtl="0">
              <a:lnSpc>
                <a:spcPct val="100000"/>
              </a:lnSpc>
              <a:spcBef>
                <a:spcPts val="0"/>
              </a:spcBef>
              <a:spcAft>
                <a:spcPts val="0"/>
              </a:spcAft>
              <a:buClr>
                <a:schemeClr val="dk1"/>
              </a:buClr>
              <a:buSzPts val="1400"/>
              <a:buFont typeface="Arial"/>
              <a:buChar char="●"/>
              <a:defRPr sz="24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4pPr>
            <a:lvl5pPr marL="2286000" marR="0" lvl="4"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5pPr>
            <a:lvl6pPr marL="2743200" marR="0" lvl="5"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6pPr>
            <a:lvl7pPr marL="3200400" marR="0" lvl="6"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7pPr>
            <a:lvl8pPr marL="3657600" marR="0" lvl="7"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8pPr>
            <a:lvl9pPr marL="4114800" marR="0" lvl="8"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 name="Google Shape;21;p3"/>
          <p:cNvSpPr txBox="1">
            <a:spLocks noGrp="1"/>
          </p:cNvSpPr>
          <p:nvPr>
            <p:ph type="dt" idx="10"/>
          </p:nvPr>
        </p:nvSpPr>
        <p:spPr>
          <a:xfrm>
            <a:off x="444815" y="6345717"/>
            <a:ext cx="9699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2" name="Google Shape;22;p3"/>
          <p:cNvSpPr txBox="1">
            <a:spLocks noGrp="1"/>
          </p:cNvSpPr>
          <p:nvPr>
            <p:ph type="ftr" idx="11"/>
          </p:nvPr>
        </p:nvSpPr>
        <p:spPr>
          <a:xfrm>
            <a:off x="1666103" y="6345717"/>
            <a:ext cx="20949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3" name="Google Shape;23;p3"/>
          <p:cNvSpPr txBox="1">
            <a:spLocks noGrp="1"/>
          </p:cNvSpPr>
          <p:nvPr>
            <p:ph type="sldNum" idx="12"/>
          </p:nvPr>
        </p:nvSpPr>
        <p:spPr>
          <a:xfrm>
            <a:off x="3981022" y="6345717"/>
            <a:ext cx="802200" cy="365100"/>
          </a:xfrm>
          <a:prstGeom prst="rect">
            <a:avLst/>
          </a:prstGeom>
          <a:noFill/>
          <a:ln>
            <a:noFill/>
          </a:ln>
        </p:spPr>
        <p:txBody>
          <a:bodyPr spcFirstLastPara="1" wrap="square" lIns="91425" tIns="91425" rIns="91425" bIns="91425" anchor="ctr" anchorCtr="0">
            <a:noAutofit/>
          </a:bodyPr>
          <a:lstStyle>
            <a:lvl1pPr marL="0" marR="0" lvl="0"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L="0" marR="0" lvl="1"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2pPr>
            <a:lvl3pPr marL="0" marR="0" lvl="2"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3pPr>
            <a:lvl4pPr marL="0" marR="0" lvl="3"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4pPr>
            <a:lvl5pPr marL="0" marR="0" lvl="4"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5pPr>
            <a:lvl6pPr marL="0" marR="0" lvl="5"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6pPr>
            <a:lvl7pPr marL="0" marR="0" lvl="6"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7pPr>
            <a:lvl8pPr marL="0" marR="0" lvl="7"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8pPr>
            <a:lvl9pPr marL="0" marR="0" lvl="8"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9pPr>
          </a:lstStyle>
          <a:p>
            <a:pPr marL="0" lvl="0" indent="88900" algn="r" rtl="0">
              <a:spcBef>
                <a:spcPts val="0"/>
              </a:spcBef>
              <a:spcAft>
                <a:spcPts val="0"/>
              </a:spcAft>
              <a:buNone/>
            </a:pPr>
            <a:endParaRPr/>
          </a:p>
          <a:p>
            <a:pPr marL="457200" lvl="1" indent="0" algn="l" rtl="0">
              <a:spcBef>
                <a:spcPts val="0"/>
              </a:spcBef>
              <a:spcAft>
                <a:spcPts val="0"/>
              </a:spcAft>
              <a:buNone/>
            </a:pPr>
            <a:endParaRPr sz="1800">
              <a:solidFill>
                <a:schemeClr val="dk1"/>
              </a:solidFill>
            </a:endParaRPr>
          </a:p>
          <a:p>
            <a:pPr marL="914400" lvl="2" indent="0" algn="l" rtl="0">
              <a:spcBef>
                <a:spcPts val="0"/>
              </a:spcBef>
              <a:spcAft>
                <a:spcPts val="0"/>
              </a:spcAft>
              <a:buNone/>
            </a:pPr>
            <a:endParaRPr sz="1800">
              <a:solidFill>
                <a:schemeClr val="dk1"/>
              </a:solidFill>
            </a:endParaRPr>
          </a:p>
          <a:p>
            <a:pPr marL="1371600" lvl="3" indent="0" algn="l" rtl="0">
              <a:spcBef>
                <a:spcPts val="0"/>
              </a:spcBef>
              <a:spcAft>
                <a:spcPts val="0"/>
              </a:spcAft>
              <a:buNone/>
            </a:pPr>
            <a:endParaRPr sz="1800">
              <a:solidFill>
                <a:schemeClr val="dk1"/>
              </a:solidFill>
            </a:endParaRPr>
          </a:p>
          <a:p>
            <a:pPr marL="1828800" lvl="4" indent="0" algn="l" rtl="0">
              <a:spcBef>
                <a:spcPts val="0"/>
              </a:spcBef>
              <a:spcAft>
                <a:spcPts val="0"/>
              </a:spcAft>
              <a:buNone/>
            </a:pPr>
            <a:endParaRPr sz="1800">
              <a:solidFill>
                <a:schemeClr val="dk1"/>
              </a:solidFill>
            </a:endParaRPr>
          </a:p>
          <a:p>
            <a:pPr marL="2286000" lvl="5" indent="0" algn="l" rtl="0">
              <a:spcBef>
                <a:spcPts val="0"/>
              </a:spcBef>
              <a:spcAft>
                <a:spcPts val="0"/>
              </a:spcAft>
              <a:buNone/>
            </a:pPr>
            <a:endParaRPr sz="1800">
              <a:solidFill>
                <a:schemeClr val="dk1"/>
              </a:solidFill>
            </a:endParaRPr>
          </a:p>
          <a:p>
            <a:pPr marL="2743200" lvl="6" indent="0" algn="l" rtl="0">
              <a:spcBef>
                <a:spcPts val="0"/>
              </a:spcBef>
              <a:spcAft>
                <a:spcPts val="0"/>
              </a:spcAft>
              <a:buNone/>
            </a:pPr>
            <a:endParaRPr sz="1800">
              <a:solidFill>
                <a:schemeClr val="dk1"/>
              </a:solidFill>
            </a:endParaRPr>
          </a:p>
          <a:p>
            <a:pPr marL="3200400" lvl="7" indent="0" algn="l" rtl="0">
              <a:spcBef>
                <a:spcPts val="0"/>
              </a:spcBef>
              <a:spcAft>
                <a:spcPts val="0"/>
              </a:spcAft>
              <a:buNone/>
            </a:pPr>
            <a:endParaRPr sz="1800">
              <a:solidFill>
                <a:schemeClr val="dk1"/>
              </a:solidFill>
            </a:endParaRPr>
          </a:p>
          <a:p>
            <a:pPr marL="3657600" lvl="8" indent="0" algn="l" rtl="0">
              <a:spcBef>
                <a:spcPts val="0"/>
              </a:spcBef>
              <a:spcAft>
                <a:spcPts val="0"/>
              </a:spcAft>
              <a:buNone/>
            </a:pPr>
            <a:endParaRPr sz="1800">
              <a:solidFill>
                <a:schemeClr val="dk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with frame">
  <p:cSld name="BLANK_1">
    <p:spTree>
      <p:nvGrpSpPr>
        <p:cNvPr id="1" name="Shape 630"/>
        <p:cNvGrpSpPr/>
        <p:nvPr/>
      </p:nvGrpSpPr>
      <p:grpSpPr>
        <a:xfrm>
          <a:off x="0" y="0"/>
          <a:ext cx="0" cy="0"/>
          <a:chOff x="0" y="0"/>
          <a:chExt cx="0" cy="0"/>
        </a:xfrm>
      </p:grpSpPr>
      <p:sp>
        <p:nvSpPr>
          <p:cNvPr id="631" name="Google Shape;631;p22"/>
          <p:cNvSpPr/>
          <p:nvPr/>
        </p:nvSpPr>
        <p:spPr>
          <a:xfrm>
            <a:off x="-175" y="0"/>
            <a:ext cx="9144000" cy="6858000"/>
          </a:xfrm>
          <a:prstGeom prst="frame">
            <a:avLst>
              <a:gd name="adj1" fmla="val 5397"/>
            </a:avLst>
          </a:pr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22"/>
          <p:cNvSpPr txBox="1">
            <a:spLocks noGrp="1"/>
          </p:cNvSpPr>
          <p:nvPr>
            <p:ph type="sldNum" idx="12"/>
          </p:nvPr>
        </p:nvSpPr>
        <p:spPr>
          <a:xfrm>
            <a:off x="8586575" y="-15833"/>
            <a:ext cx="557400" cy="7304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no graph">
  <p:cSld name="TITLE_ONLY_1">
    <p:spTree>
      <p:nvGrpSpPr>
        <p:cNvPr id="1" name="Shape 633"/>
        <p:cNvGrpSpPr/>
        <p:nvPr/>
      </p:nvGrpSpPr>
      <p:grpSpPr>
        <a:xfrm>
          <a:off x="0" y="0"/>
          <a:ext cx="0" cy="0"/>
          <a:chOff x="0" y="0"/>
          <a:chExt cx="0" cy="0"/>
        </a:xfrm>
      </p:grpSpPr>
      <p:sp>
        <p:nvSpPr>
          <p:cNvPr id="634" name="Google Shape;634;p23"/>
          <p:cNvSpPr/>
          <p:nvPr/>
        </p:nvSpPr>
        <p:spPr>
          <a:xfrm>
            <a:off x="-25" y="-15833"/>
            <a:ext cx="9144000" cy="1097600"/>
          </a:xfrm>
          <a:prstGeom prst="rect">
            <a:avLst/>
          </a:pr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23"/>
          <p:cNvSpPr txBox="1">
            <a:spLocks noGrp="1"/>
          </p:cNvSpPr>
          <p:nvPr>
            <p:ph type="title"/>
          </p:nvPr>
        </p:nvSpPr>
        <p:spPr>
          <a:xfrm>
            <a:off x="739675" y="-1"/>
            <a:ext cx="7686000" cy="9552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1pPr>
            <a:lvl2pPr marR="0" lvl="1"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2pPr>
            <a:lvl3pPr marR="0" lvl="2"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3pPr>
            <a:lvl4pPr marR="0" lvl="3"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4pPr>
            <a:lvl5pPr marR="0" lvl="4"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5pPr>
            <a:lvl6pPr marR="0" lvl="5"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6pPr>
            <a:lvl7pPr marR="0" lvl="6"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7pPr>
            <a:lvl8pPr marR="0" lvl="7"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8pPr>
            <a:lvl9pPr marR="0" lvl="8"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9pPr>
          </a:lstStyle>
          <a:p>
            <a:endParaRPr/>
          </a:p>
        </p:txBody>
      </p:sp>
      <p:sp>
        <p:nvSpPr>
          <p:cNvPr id="636" name="Google Shape;636;p23"/>
          <p:cNvSpPr txBox="1">
            <a:spLocks noGrp="1"/>
          </p:cNvSpPr>
          <p:nvPr>
            <p:ph type="sldNum" idx="12"/>
          </p:nvPr>
        </p:nvSpPr>
        <p:spPr>
          <a:xfrm>
            <a:off x="8586575" y="-15833"/>
            <a:ext cx="557400" cy="7304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7"/>
        <p:cNvGrpSpPr/>
        <p:nvPr/>
      </p:nvGrpSpPr>
      <p:grpSpPr>
        <a:xfrm>
          <a:off x="0" y="0"/>
          <a:ext cx="0" cy="0"/>
          <a:chOff x="0" y="0"/>
          <a:chExt cx="0" cy="0"/>
        </a:xfrm>
      </p:grpSpPr>
      <p:sp>
        <p:nvSpPr>
          <p:cNvPr id="638" name="Google Shape;638;p24"/>
          <p:cNvSpPr/>
          <p:nvPr/>
        </p:nvSpPr>
        <p:spPr>
          <a:xfrm>
            <a:off x="-25" y="0"/>
            <a:ext cx="9144000" cy="1451600"/>
          </a:xfrm>
          <a:prstGeom prst="rect">
            <a:avLst/>
          </a:pr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39" name="Google Shape;639;p24"/>
          <p:cNvGrpSpPr/>
          <p:nvPr/>
        </p:nvGrpSpPr>
        <p:grpSpPr>
          <a:xfrm>
            <a:off x="28550" y="5134086"/>
            <a:ext cx="9094048" cy="1724139"/>
            <a:chOff x="28544" y="3514688"/>
            <a:chExt cx="9094048" cy="1628800"/>
          </a:xfrm>
        </p:grpSpPr>
        <p:sp>
          <p:nvSpPr>
            <p:cNvPr id="640" name="Google Shape;640;p24"/>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24"/>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24"/>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4"/>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4"/>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4"/>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24"/>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4"/>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4"/>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24"/>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24"/>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4"/>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4"/>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4"/>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4"/>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4"/>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4"/>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4"/>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4"/>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4"/>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4"/>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4"/>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4"/>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4"/>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4"/>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4"/>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4"/>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4"/>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4"/>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4"/>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4"/>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4"/>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4"/>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3" name="Google Shape;673;p24"/>
          <p:cNvGrpSpPr/>
          <p:nvPr/>
        </p:nvGrpSpPr>
        <p:grpSpPr>
          <a:xfrm>
            <a:off x="28550" y="5814664"/>
            <a:ext cx="9094048" cy="1043561"/>
            <a:chOff x="28544" y="4157632"/>
            <a:chExt cx="9094048" cy="985856"/>
          </a:xfrm>
        </p:grpSpPr>
        <p:sp>
          <p:nvSpPr>
            <p:cNvPr id="674" name="Google Shape;674;p24"/>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24"/>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24"/>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24"/>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24"/>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24"/>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24"/>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24"/>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24"/>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24"/>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24"/>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24"/>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24"/>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24"/>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24"/>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24"/>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24"/>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24"/>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24"/>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24"/>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24"/>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24"/>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24"/>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24"/>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24"/>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24"/>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24"/>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24"/>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24"/>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24"/>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24"/>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24"/>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24"/>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24"/>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24"/>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24"/>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24"/>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24"/>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24"/>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24"/>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24"/>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24"/>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24"/>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24"/>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24"/>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24"/>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24"/>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24"/>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24"/>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24"/>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24"/>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24"/>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24"/>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24"/>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24"/>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24"/>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24"/>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24"/>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24"/>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24"/>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24"/>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24"/>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24"/>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24"/>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24"/>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24"/>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40" name="Google Shape;740;p24"/>
          <p:cNvSpPr/>
          <p:nvPr/>
        </p:nvSpPr>
        <p:spPr>
          <a:xfrm>
            <a:off x="0" y="4772000"/>
            <a:ext cx="9144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24"/>
          <p:cNvSpPr txBox="1">
            <a:spLocks noGrp="1"/>
          </p:cNvSpPr>
          <p:nvPr>
            <p:ph type="title"/>
          </p:nvPr>
        </p:nvSpPr>
        <p:spPr>
          <a:xfrm>
            <a:off x="739675" y="535000"/>
            <a:ext cx="7686000" cy="11432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1pPr>
            <a:lvl2pPr marR="0" lvl="1"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2pPr>
            <a:lvl3pPr marR="0" lvl="2"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3pPr>
            <a:lvl4pPr marR="0" lvl="3"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4pPr>
            <a:lvl5pPr marR="0" lvl="4"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5pPr>
            <a:lvl6pPr marR="0" lvl="5"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6pPr>
            <a:lvl7pPr marR="0" lvl="6"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7pPr>
            <a:lvl8pPr marR="0" lvl="7"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8pPr>
            <a:lvl9pPr marR="0" lvl="8"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9pPr>
          </a:lstStyle>
          <a:p>
            <a:endParaRPr/>
          </a:p>
        </p:txBody>
      </p:sp>
      <p:sp>
        <p:nvSpPr>
          <p:cNvPr id="742" name="Google Shape;742;p24"/>
          <p:cNvSpPr txBox="1">
            <a:spLocks noGrp="1"/>
          </p:cNvSpPr>
          <p:nvPr>
            <p:ph type="sldNum" idx="12"/>
          </p:nvPr>
        </p:nvSpPr>
        <p:spPr>
          <a:xfrm>
            <a:off x="8586575" y="-15833"/>
            <a:ext cx="557400" cy="7304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with graphs">
  <p:cSld name="BLANK_2">
    <p:spTree>
      <p:nvGrpSpPr>
        <p:cNvPr id="1" name="Shape 743"/>
        <p:cNvGrpSpPr/>
        <p:nvPr/>
      </p:nvGrpSpPr>
      <p:grpSpPr>
        <a:xfrm>
          <a:off x="0" y="0"/>
          <a:ext cx="0" cy="0"/>
          <a:chOff x="0" y="0"/>
          <a:chExt cx="0" cy="0"/>
        </a:xfrm>
      </p:grpSpPr>
      <p:sp>
        <p:nvSpPr>
          <p:cNvPr id="744" name="Google Shape;744;p25"/>
          <p:cNvSpPr txBox="1">
            <a:spLocks noGrp="1"/>
          </p:cNvSpPr>
          <p:nvPr>
            <p:ph type="sldNum" idx="12"/>
          </p:nvPr>
        </p:nvSpPr>
        <p:spPr>
          <a:xfrm>
            <a:off x="8586575" y="-15833"/>
            <a:ext cx="557400" cy="7304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US"/>
              <a:t>‹#›</a:t>
            </a:fld>
            <a:endParaRPr/>
          </a:p>
        </p:txBody>
      </p:sp>
      <p:grpSp>
        <p:nvGrpSpPr>
          <p:cNvPr id="745" name="Google Shape;745;p25"/>
          <p:cNvGrpSpPr/>
          <p:nvPr/>
        </p:nvGrpSpPr>
        <p:grpSpPr>
          <a:xfrm>
            <a:off x="28550" y="5134086"/>
            <a:ext cx="9094048" cy="1724139"/>
            <a:chOff x="28544" y="3514688"/>
            <a:chExt cx="9094048" cy="1628800"/>
          </a:xfrm>
        </p:grpSpPr>
        <p:sp>
          <p:nvSpPr>
            <p:cNvPr id="746" name="Google Shape;746;p2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2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2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2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2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2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2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2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2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2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2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2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2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2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2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2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2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2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2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2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2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2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2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2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2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2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2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2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2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2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2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2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2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9" name="Google Shape;779;p25"/>
          <p:cNvGrpSpPr/>
          <p:nvPr/>
        </p:nvGrpSpPr>
        <p:grpSpPr>
          <a:xfrm>
            <a:off x="28550" y="5814664"/>
            <a:ext cx="9094048" cy="1043561"/>
            <a:chOff x="28544" y="4157632"/>
            <a:chExt cx="9094048" cy="985856"/>
          </a:xfrm>
        </p:grpSpPr>
        <p:sp>
          <p:nvSpPr>
            <p:cNvPr id="780" name="Google Shape;780;p2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2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2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2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2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2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2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2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2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2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2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2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2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2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2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2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2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2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2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2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2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2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2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2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2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2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2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2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2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2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2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2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2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2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2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2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2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2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2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2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2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2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2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2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2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2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2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2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2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2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2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2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2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2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2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2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2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2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2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2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2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2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2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2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2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2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46" name="Google Shape;846;p25"/>
          <p:cNvSpPr/>
          <p:nvPr/>
        </p:nvSpPr>
        <p:spPr>
          <a:xfrm>
            <a:off x="0" y="4772000"/>
            <a:ext cx="9144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47"/>
        <p:cNvGrpSpPr/>
        <p:nvPr/>
      </p:nvGrpSpPr>
      <p:grpSpPr>
        <a:xfrm>
          <a:off x="0" y="0"/>
          <a:ext cx="0" cy="0"/>
          <a:chOff x="0" y="0"/>
          <a:chExt cx="0" cy="0"/>
        </a:xfrm>
      </p:grpSpPr>
      <p:sp>
        <p:nvSpPr>
          <p:cNvPr id="848" name="Google Shape;848;p26"/>
          <p:cNvSpPr/>
          <p:nvPr/>
        </p:nvSpPr>
        <p:spPr>
          <a:xfrm>
            <a:off x="-25" y="5772000"/>
            <a:ext cx="9144000" cy="1086000"/>
          </a:xfrm>
          <a:prstGeom prst="rect">
            <a:avLst/>
          </a:pr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26"/>
          <p:cNvSpPr txBox="1">
            <a:spLocks noGrp="1"/>
          </p:cNvSpPr>
          <p:nvPr>
            <p:ph type="body" idx="1"/>
          </p:nvPr>
        </p:nvSpPr>
        <p:spPr>
          <a:xfrm>
            <a:off x="553650" y="5994936"/>
            <a:ext cx="8036700" cy="692800"/>
          </a:xfrm>
          <a:prstGeom prst="rect">
            <a:avLst/>
          </a:prstGeom>
          <a:noFill/>
          <a:ln>
            <a:noFill/>
          </a:ln>
        </p:spPr>
        <p:txBody>
          <a:bodyPr spcFirstLastPara="1" wrap="square" lIns="91425" tIns="91425" rIns="91425" bIns="91425" anchor="t" anchorCtr="0"/>
          <a:lstStyle>
            <a:lvl1pPr marL="457200" marR="0" lvl="0" indent="-228600" algn="ctr" rtl="0">
              <a:lnSpc>
                <a:spcPct val="100000"/>
              </a:lnSpc>
              <a:spcBef>
                <a:spcPts val="360"/>
              </a:spcBef>
              <a:spcAft>
                <a:spcPts val="0"/>
              </a:spcAft>
              <a:buClr>
                <a:srgbClr val="6E86B6"/>
              </a:buClr>
              <a:buSzPts val="1400"/>
              <a:buFont typeface="Titillium Web"/>
              <a:buNone/>
              <a:defRPr sz="1400" b="0" i="0" u="none" strike="noStrike" cap="none">
                <a:solidFill>
                  <a:srgbClr val="FFFFFF"/>
                </a:solidFill>
                <a:latin typeface="Titillium Web"/>
                <a:ea typeface="Titillium Web"/>
                <a:cs typeface="Titillium Web"/>
                <a:sym typeface="Titillium Web"/>
              </a:defRPr>
            </a:lvl1pPr>
          </a:lstStyle>
          <a:p>
            <a:endParaRPr/>
          </a:p>
        </p:txBody>
      </p:sp>
      <p:sp>
        <p:nvSpPr>
          <p:cNvPr id="850" name="Google Shape;850;p26"/>
          <p:cNvSpPr txBox="1">
            <a:spLocks noGrp="1"/>
          </p:cNvSpPr>
          <p:nvPr>
            <p:ph type="sldNum" idx="12"/>
          </p:nvPr>
        </p:nvSpPr>
        <p:spPr>
          <a:xfrm>
            <a:off x="8586575" y="-15833"/>
            <a:ext cx="557400" cy="7304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722313" y="4406900"/>
            <a:ext cx="7772400" cy="136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1400"/>
              <a:buFont typeface="Georgia"/>
              <a:buNone/>
              <a:defRPr sz="4000" b="1" i="0" u="none" strike="noStrike" cap="small">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 name="Google Shape;26;p4"/>
          <p:cNvSpPr txBox="1">
            <a:spLocks noGrp="1"/>
          </p:cNvSpPr>
          <p:nvPr>
            <p:ph type="body" idx="1"/>
          </p:nvPr>
        </p:nvSpPr>
        <p:spPr>
          <a:xfrm>
            <a:off x="722313" y="2906713"/>
            <a:ext cx="7772400" cy="15003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640"/>
              </a:spcBef>
              <a:spcAft>
                <a:spcPts val="0"/>
              </a:spcAft>
              <a:buClr>
                <a:srgbClr val="888888"/>
              </a:buClr>
              <a:buSzPts val="1400"/>
              <a:buFont typeface="Arial"/>
              <a:buNone/>
              <a:defRPr sz="2000" b="0" i="0" u="none" strike="noStrike" cap="none">
                <a:solidFill>
                  <a:srgbClr val="888888"/>
                </a:solidFill>
                <a:latin typeface="Arial"/>
                <a:ea typeface="Arial"/>
                <a:cs typeface="Arial"/>
                <a:sym typeface="Arial"/>
              </a:defRPr>
            </a:lvl1pPr>
            <a:lvl2pPr marL="914400" marR="0" lvl="1" indent="-228600" algn="l" rtl="0">
              <a:lnSpc>
                <a:spcPct val="100000"/>
              </a:lnSpc>
              <a:spcBef>
                <a:spcPts val="0"/>
              </a:spcBef>
              <a:spcAft>
                <a:spcPts val="0"/>
              </a:spcAft>
              <a:buClr>
                <a:srgbClr val="888888"/>
              </a:buClr>
              <a:buSzPts val="1400"/>
              <a:buFont typeface="Arial"/>
              <a:buNone/>
              <a:defRPr sz="1800" b="0" i="0" u="none" strike="noStrike" cap="none">
                <a:solidFill>
                  <a:srgbClr val="888888"/>
                </a:solidFill>
                <a:latin typeface="Arial"/>
                <a:ea typeface="Arial"/>
                <a:cs typeface="Arial"/>
                <a:sym typeface="Arial"/>
              </a:defRPr>
            </a:lvl2pPr>
            <a:lvl3pPr marL="1371600" marR="0" lvl="2" indent="-228600" algn="l" rtl="0">
              <a:lnSpc>
                <a:spcPct val="100000"/>
              </a:lnSpc>
              <a:spcBef>
                <a:spcPts val="0"/>
              </a:spcBef>
              <a:spcAft>
                <a:spcPts val="0"/>
              </a:spcAft>
              <a:buClr>
                <a:srgbClr val="888888"/>
              </a:buClr>
              <a:buSzPts val="1400"/>
              <a:buFont typeface="Arial"/>
              <a:buNone/>
              <a:defRPr sz="1600" b="0" i="0" u="none" strike="noStrike" cap="none">
                <a:solidFill>
                  <a:srgbClr val="888888"/>
                </a:solidFill>
                <a:latin typeface="Arial"/>
                <a:ea typeface="Arial"/>
                <a:cs typeface="Arial"/>
                <a:sym typeface="Arial"/>
              </a:defRPr>
            </a:lvl3pPr>
            <a:lvl4pPr marL="1828800" marR="0" lvl="3" indent="-228600" algn="l" rtl="0">
              <a:lnSpc>
                <a:spcPct val="100000"/>
              </a:lnSpc>
              <a:spcBef>
                <a:spcPts val="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4pPr>
            <a:lvl5pPr marL="2286000" marR="0" lvl="4" indent="-228600" algn="l" rtl="0">
              <a:lnSpc>
                <a:spcPct val="100000"/>
              </a:lnSpc>
              <a:spcBef>
                <a:spcPts val="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5pPr>
            <a:lvl6pPr marL="2743200" marR="0" lvl="5" indent="-228600" algn="l" rtl="0">
              <a:lnSpc>
                <a:spcPct val="100000"/>
              </a:lnSpc>
              <a:spcBef>
                <a:spcPts val="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6pPr>
            <a:lvl7pPr marL="3200400" marR="0" lvl="6" indent="-228600" algn="l" rtl="0">
              <a:lnSpc>
                <a:spcPct val="100000"/>
              </a:lnSpc>
              <a:spcBef>
                <a:spcPts val="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7pPr>
            <a:lvl8pPr marL="3657600" marR="0" lvl="7" indent="-228600" algn="l" rtl="0">
              <a:lnSpc>
                <a:spcPct val="100000"/>
              </a:lnSpc>
              <a:spcBef>
                <a:spcPts val="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8pPr>
            <a:lvl9pPr marL="4114800" marR="0" lvl="8" indent="-228600" algn="l" rtl="0">
              <a:lnSpc>
                <a:spcPct val="100000"/>
              </a:lnSpc>
              <a:spcBef>
                <a:spcPts val="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9pPr>
          </a:lstStyle>
          <a:p>
            <a:endParaRPr/>
          </a:p>
        </p:txBody>
      </p:sp>
      <p:sp>
        <p:nvSpPr>
          <p:cNvPr id="27" name="Google Shape;27;p4"/>
          <p:cNvSpPr txBox="1">
            <a:spLocks noGrp="1"/>
          </p:cNvSpPr>
          <p:nvPr>
            <p:ph type="dt" idx="10"/>
          </p:nvPr>
        </p:nvSpPr>
        <p:spPr>
          <a:xfrm>
            <a:off x="444815" y="6345717"/>
            <a:ext cx="9699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Google Shape;28;p4"/>
          <p:cNvSpPr txBox="1">
            <a:spLocks noGrp="1"/>
          </p:cNvSpPr>
          <p:nvPr>
            <p:ph type="ftr" idx="11"/>
          </p:nvPr>
        </p:nvSpPr>
        <p:spPr>
          <a:xfrm>
            <a:off x="1666103" y="6345717"/>
            <a:ext cx="20949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9" name="Google Shape;29;p4"/>
          <p:cNvSpPr txBox="1">
            <a:spLocks noGrp="1"/>
          </p:cNvSpPr>
          <p:nvPr>
            <p:ph type="sldNum" idx="12"/>
          </p:nvPr>
        </p:nvSpPr>
        <p:spPr>
          <a:xfrm>
            <a:off x="3981022" y="6345717"/>
            <a:ext cx="802200" cy="365100"/>
          </a:xfrm>
          <a:prstGeom prst="rect">
            <a:avLst/>
          </a:prstGeom>
          <a:noFill/>
          <a:ln>
            <a:noFill/>
          </a:ln>
        </p:spPr>
        <p:txBody>
          <a:bodyPr spcFirstLastPara="1" wrap="square" lIns="91425" tIns="91425" rIns="91425" bIns="91425" anchor="ctr" anchorCtr="0">
            <a:noAutofit/>
          </a:bodyPr>
          <a:lstStyle>
            <a:lvl1pPr marL="0" marR="0" lvl="0"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L="0" marR="0" lvl="1"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2pPr>
            <a:lvl3pPr marL="0" marR="0" lvl="2"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3pPr>
            <a:lvl4pPr marL="0" marR="0" lvl="3"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4pPr>
            <a:lvl5pPr marL="0" marR="0" lvl="4"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5pPr>
            <a:lvl6pPr marL="0" marR="0" lvl="5"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6pPr>
            <a:lvl7pPr marL="0" marR="0" lvl="6"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7pPr>
            <a:lvl8pPr marL="0" marR="0" lvl="7"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8pPr>
            <a:lvl9pPr marL="0" marR="0" lvl="8"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9pPr>
          </a:lstStyle>
          <a:p>
            <a:pPr marL="0" lvl="0" indent="88900" algn="r" rtl="0">
              <a:spcBef>
                <a:spcPts val="0"/>
              </a:spcBef>
              <a:spcAft>
                <a:spcPts val="0"/>
              </a:spcAft>
              <a:buNone/>
            </a:pPr>
            <a:endParaRPr/>
          </a:p>
          <a:p>
            <a:pPr marL="457200" lvl="1" indent="0" algn="l" rtl="0">
              <a:spcBef>
                <a:spcPts val="0"/>
              </a:spcBef>
              <a:spcAft>
                <a:spcPts val="0"/>
              </a:spcAft>
              <a:buNone/>
            </a:pPr>
            <a:endParaRPr sz="1800">
              <a:solidFill>
                <a:schemeClr val="dk1"/>
              </a:solidFill>
            </a:endParaRPr>
          </a:p>
          <a:p>
            <a:pPr marL="914400" lvl="2" indent="0" algn="l" rtl="0">
              <a:spcBef>
                <a:spcPts val="0"/>
              </a:spcBef>
              <a:spcAft>
                <a:spcPts val="0"/>
              </a:spcAft>
              <a:buNone/>
            </a:pPr>
            <a:endParaRPr sz="1800">
              <a:solidFill>
                <a:schemeClr val="dk1"/>
              </a:solidFill>
            </a:endParaRPr>
          </a:p>
          <a:p>
            <a:pPr marL="1371600" lvl="3" indent="0" algn="l" rtl="0">
              <a:spcBef>
                <a:spcPts val="0"/>
              </a:spcBef>
              <a:spcAft>
                <a:spcPts val="0"/>
              </a:spcAft>
              <a:buNone/>
            </a:pPr>
            <a:endParaRPr sz="1800">
              <a:solidFill>
                <a:schemeClr val="dk1"/>
              </a:solidFill>
            </a:endParaRPr>
          </a:p>
          <a:p>
            <a:pPr marL="1828800" lvl="4" indent="0" algn="l" rtl="0">
              <a:spcBef>
                <a:spcPts val="0"/>
              </a:spcBef>
              <a:spcAft>
                <a:spcPts val="0"/>
              </a:spcAft>
              <a:buNone/>
            </a:pPr>
            <a:endParaRPr sz="1800">
              <a:solidFill>
                <a:schemeClr val="dk1"/>
              </a:solidFill>
            </a:endParaRPr>
          </a:p>
          <a:p>
            <a:pPr marL="2286000" lvl="5" indent="0" algn="l" rtl="0">
              <a:spcBef>
                <a:spcPts val="0"/>
              </a:spcBef>
              <a:spcAft>
                <a:spcPts val="0"/>
              </a:spcAft>
              <a:buNone/>
            </a:pPr>
            <a:endParaRPr sz="1800">
              <a:solidFill>
                <a:schemeClr val="dk1"/>
              </a:solidFill>
            </a:endParaRPr>
          </a:p>
          <a:p>
            <a:pPr marL="2743200" lvl="6" indent="0" algn="l" rtl="0">
              <a:spcBef>
                <a:spcPts val="0"/>
              </a:spcBef>
              <a:spcAft>
                <a:spcPts val="0"/>
              </a:spcAft>
              <a:buNone/>
            </a:pPr>
            <a:endParaRPr sz="1800">
              <a:solidFill>
                <a:schemeClr val="dk1"/>
              </a:solidFill>
            </a:endParaRPr>
          </a:p>
          <a:p>
            <a:pPr marL="3200400" lvl="7" indent="0" algn="l" rtl="0">
              <a:spcBef>
                <a:spcPts val="0"/>
              </a:spcBef>
              <a:spcAft>
                <a:spcPts val="0"/>
              </a:spcAft>
              <a:buNone/>
            </a:pPr>
            <a:endParaRPr sz="1800">
              <a:solidFill>
                <a:schemeClr val="dk1"/>
              </a:solidFill>
            </a:endParaRPr>
          </a:p>
          <a:p>
            <a:pPr marL="3657600" lvl="8" indent="0" algn="l" rtl="0">
              <a:spcBef>
                <a:spcPts val="0"/>
              </a:spcBef>
              <a:spcAft>
                <a:spcPts val="0"/>
              </a:spcAft>
              <a:buNone/>
            </a:pPr>
            <a:endParaRPr sz="1800">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_OBJECTS" type="twoObj">
  <p:cSld name="TWO_OBJECT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1400"/>
              <a:buFont typeface="Georgia"/>
              <a:buNone/>
              <a:defRPr sz="44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2" name="Google Shape;32;p5"/>
          <p:cNvSpPr txBox="1">
            <a:spLocks noGrp="1"/>
          </p:cNvSpPr>
          <p:nvPr>
            <p:ph type="body" idx="1"/>
          </p:nvPr>
        </p:nvSpPr>
        <p:spPr>
          <a:xfrm>
            <a:off x="457200" y="1600200"/>
            <a:ext cx="4038600" cy="45261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640"/>
              </a:spcBef>
              <a:spcAft>
                <a:spcPts val="0"/>
              </a:spcAft>
              <a:buClr>
                <a:schemeClr val="dk1"/>
              </a:buClr>
              <a:buSzPts val="1400"/>
              <a:buFont typeface="Arial"/>
              <a:buChar char="●"/>
              <a:defRPr sz="2800" b="0" i="0" u="none" strike="noStrike" cap="none">
                <a:solidFill>
                  <a:schemeClr val="dk1"/>
                </a:solidFill>
                <a:latin typeface="Arial"/>
                <a:ea typeface="Arial"/>
                <a:cs typeface="Arial"/>
                <a:sym typeface="Arial"/>
              </a:defRPr>
            </a:lvl1pPr>
            <a:lvl2pPr marL="914400" marR="0" lvl="1" indent="-317500" algn="l" rtl="0">
              <a:lnSpc>
                <a:spcPct val="100000"/>
              </a:lnSpc>
              <a:spcBef>
                <a:spcPts val="0"/>
              </a:spcBef>
              <a:spcAft>
                <a:spcPts val="0"/>
              </a:spcAft>
              <a:buClr>
                <a:schemeClr val="dk1"/>
              </a:buClr>
              <a:buSzPts val="1400"/>
              <a:buFont typeface="Arial"/>
              <a:buChar char="●"/>
              <a:defRPr sz="2400" b="0" i="0" u="none" strike="noStrike" cap="none">
                <a:solidFill>
                  <a:schemeClr val="dk1"/>
                </a:solidFill>
                <a:latin typeface="Arial"/>
                <a:ea typeface="Arial"/>
                <a:cs typeface="Arial"/>
                <a:sym typeface="Arial"/>
              </a:defRPr>
            </a:lvl2pPr>
            <a:lvl3pPr marL="1371600" marR="0" lvl="2"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4pPr>
            <a:lvl5pPr marL="2286000" marR="0" lvl="4" indent="-317500" algn="l" rtl="0">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5pPr>
            <a:lvl6pPr marL="2743200" marR="0" lvl="5" indent="-317500" algn="l" rtl="0">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6pPr>
            <a:lvl7pPr marL="3200400" marR="0" lvl="6" indent="-317500" algn="l" rtl="0">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7pPr>
            <a:lvl8pPr marL="3657600" marR="0" lvl="7" indent="-317500" algn="l" rtl="0">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8pPr>
            <a:lvl9pPr marL="4114800" marR="0" lvl="8" indent="-317500" algn="l" rtl="0">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3" name="Google Shape;33;p5"/>
          <p:cNvSpPr txBox="1">
            <a:spLocks noGrp="1"/>
          </p:cNvSpPr>
          <p:nvPr>
            <p:ph type="body" idx="2"/>
          </p:nvPr>
        </p:nvSpPr>
        <p:spPr>
          <a:xfrm>
            <a:off x="4648200" y="1600200"/>
            <a:ext cx="4038600" cy="45261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640"/>
              </a:spcBef>
              <a:spcAft>
                <a:spcPts val="0"/>
              </a:spcAft>
              <a:buClr>
                <a:schemeClr val="dk1"/>
              </a:buClr>
              <a:buSzPts val="1400"/>
              <a:buFont typeface="Arial"/>
              <a:buChar char="●"/>
              <a:defRPr sz="2800" b="0" i="0" u="none" strike="noStrike" cap="none">
                <a:solidFill>
                  <a:schemeClr val="dk1"/>
                </a:solidFill>
                <a:latin typeface="Arial"/>
                <a:ea typeface="Arial"/>
                <a:cs typeface="Arial"/>
                <a:sym typeface="Arial"/>
              </a:defRPr>
            </a:lvl1pPr>
            <a:lvl2pPr marL="914400" marR="0" lvl="1" indent="-317500" algn="l" rtl="0">
              <a:lnSpc>
                <a:spcPct val="100000"/>
              </a:lnSpc>
              <a:spcBef>
                <a:spcPts val="0"/>
              </a:spcBef>
              <a:spcAft>
                <a:spcPts val="0"/>
              </a:spcAft>
              <a:buClr>
                <a:schemeClr val="dk1"/>
              </a:buClr>
              <a:buSzPts val="1400"/>
              <a:buFont typeface="Arial"/>
              <a:buChar char="●"/>
              <a:defRPr sz="2400" b="0" i="0" u="none" strike="noStrike" cap="none">
                <a:solidFill>
                  <a:schemeClr val="dk1"/>
                </a:solidFill>
                <a:latin typeface="Arial"/>
                <a:ea typeface="Arial"/>
                <a:cs typeface="Arial"/>
                <a:sym typeface="Arial"/>
              </a:defRPr>
            </a:lvl2pPr>
            <a:lvl3pPr marL="1371600" marR="0" lvl="2"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4pPr>
            <a:lvl5pPr marL="2286000" marR="0" lvl="4" indent="-317500" algn="l" rtl="0">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5pPr>
            <a:lvl6pPr marL="2743200" marR="0" lvl="5" indent="-317500" algn="l" rtl="0">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6pPr>
            <a:lvl7pPr marL="3200400" marR="0" lvl="6" indent="-317500" algn="l" rtl="0">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7pPr>
            <a:lvl8pPr marL="3657600" marR="0" lvl="7" indent="-317500" algn="l" rtl="0">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8pPr>
            <a:lvl9pPr marL="4114800" marR="0" lvl="8" indent="-317500" algn="l" rtl="0">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4" name="Google Shape;34;p5"/>
          <p:cNvSpPr txBox="1">
            <a:spLocks noGrp="1"/>
          </p:cNvSpPr>
          <p:nvPr>
            <p:ph type="dt" idx="10"/>
          </p:nvPr>
        </p:nvSpPr>
        <p:spPr>
          <a:xfrm>
            <a:off x="444815" y="6345717"/>
            <a:ext cx="9699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5" name="Google Shape;35;p5"/>
          <p:cNvSpPr txBox="1">
            <a:spLocks noGrp="1"/>
          </p:cNvSpPr>
          <p:nvPr>
            <p:ph type="ftr" idx="11"/>
          </p:nvPr>
        </p:nvSpPr>
        <p:spPr>
          <a:xfrm>
            <a:off x="1666103" y="6345717"/>
            <a:ext cx="20949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6" name="Google Shape;36;p5"/>
          <p:cNvSpPr txBox="1">
            <a:spLocks noGrp="1"/>
          </p:cNvSpPr>
          <p:nvPr>
            <p:ph type="sldNum" idx="12"/>
          </p:nvPr>
        </p:nvSpPr>
        <p:spPr>
          <a:xfrm>
            <a:off x="3981022" y="6345717"/>
            <a:ext cx="802200" cy="365100"/>
          </a:xfrm>
          <a:prstGeom prst="rect">
            <a:avLst/>
          </a:prstGeom>
          <a:noFill/>
          <a:ln>
            <a:noFill/>
          </a:ln>
        </p:spPr>
        <p:txBody>
          <a:bodyPr spcFirstLastPara="1" wrap="square" lIns="91425" tIns="91425" rIns="91425" bIns="91425" anchor="ctr" anchorCtr="0">
            <a:noAutofit/>
          </a:bodyPr>
          <a:lstStyle>
            <a:lvl1pPr marL="0" marR="0" lvl="0"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L="0" marR="0" lvl="1"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2pPr>
            <a:lvl3pPr marL="0" marR="0" lvl="2"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3pPr>
            <a:lvl4pPr marL="0" marR="0" lvl="3"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4pPr>
            <a:lvl5pPr marL="0" marR="0" lvl="4"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5pPr>
            <a:lvl6pPr marL="0" marR="0" lvl="5"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6pPr>
            <a:lvl7pPr marL="0" marR="0" lvl="6"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7pPr>
            <a:lvl8pPr marL="0" marR="0" lvl="7"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8pPr>
            <a:lvl9pPr marL="0" marR="0" lvl="8"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9pPr>
          </a:lstStyle>
          <a:p>
            <a:pPr marL="0" lvl="0" indent="88900" algn="r" rtl="0">
              <a:spcBef>
                <a:spcPts val="0"/>
              </a:spcBef>
              <a:spcAft>
                <a:spcPts val="0"/>
              </a:spcAft>
              <a:buNone/>
            </a:pPr>
            <a:endParaRPr/>
          </a:p>
          <a:p>
            <a:pPr marL="457200" lvl="1" indent="0" algn="l" rtl="0">
              <a:spcBef>
                <a:spcPts val="0"/>
              </a:spcBef>
              <a:spcAft>
                <a:spcPts val="0"/>
              </a:spcAft>
              <a:buNone/>
            </a:pPr>
            <a:endParaRPr sz="1800">
              <a:solidFill>
                <a:schemeClr val="dk1"/>
              </a:solidFill>
            </a:endParaRPr>
          </a:p>
          <a:p>
            <a:pPr marL="914400" lvl="2" indent="0" algn="l" rtl="0">
              <a:spcBef>
                <a:spcPts val="0"/>
              </a:spcBef>
              <a:spcAft>
                <a:spcPts val="0"/>
              </a:spcAft>
              <a:buNone/>
            </a:pPr>
            <a:endParaRPr sz="1800">
              <a:solidFill>
                <a:schemeClr val="dk1"/>
              </a:solidFill>
            </a:endParaRPr>
          </a:p>
          <a:p>
            <a:pPr marL="1371600" lvl="3" indent="0" algn="l" rtl="0">
              <a:spcBef>
                <a:spcPts val="0"/>
              </a:spcBef>
              <a:spcAft>
                <a:spcPts val="0"/>
              </a:spcAft>
              <a:buNone/>
            </a:pPr>
            <a:endParaRPr sz="1800">
              <a:solidFill>
                <a:schemeClr val="dk1"/>
              </a:solidFill>
            </a:endParaRPr>
          </a:p>
          <a:p>
            <a:pPr marL="1828800" lvl="4" indent="0" algn="l" rtl="0">
              <a:spcBef>
                <a:spcPts val="0"/>
              </a:spcBef>
              <a:spcAft>
                <a:spcPts val="0"/>
              </a:spcAft>
              <a:buNone/>
            </a:pPr>
            <a:endParaRPr sz="1800">
              <a:solidFill>
                <a:schemeClr val="dk1"/>
              </a:solidFill>
            </a:endParaRPr>
          </a:p>
          <a:p>
            <a:pPr marL="2286000" lvl="5" indent="0" algn="l" rtl="0">
              <a:spcBef>
                <a:spcPts val="0"/>
              </a:spcBef>
              <a:spcAft>
                <a:spcPts val="0"/>
              </a:spcAft>
              <a:buNone/>
            </a:pPr>
            <a:endParaRPr sz="1800">
              <a:solidFill>
                <a:schemeClr val="dk1"/>
              </a:solidFill>
            </a:endParaRPr>
          </a:p>
          <a:p>
            <a:pPr marL="2743200" lvl="6" indent="0" algn="l" rtl="0">
              <a:spcBef>
                <a:spcPts val="0"/>
              </a:spcBef>
              <a:spcAft>
                <a:spcPts val="0"/>
              </a:spcAft>
              <a:buNone/>
            </a:pPr>
            <a:endParaRPr sz="1800">
              <a:solidFill>
                <a:schemeClr val="dk1"/>
              </a:solidFill>
            </a:endParaRPr>
          </a:p>
          <a:p>
            <a:pPr marL="3200400" lvl="7" indent="0" algn="l" rtl="0">
              <a:spcBef>
                <a:spcPts val="0"/>
              </a:spcBef>
              <a:spcAft>
                <a:spcPts val="0"/>
              </a:spcAft>
              <a:buNone/>
            </a:pPr>
            <a:endParaRPr sz="1800">
              <a:solidFill>
                <a:schemeClr val="dk1"/>
              </a:solidFill>
            </a:endParaRPr>
          </a:p>
          <a:p>
            <a:pPr marL="3657600" lvl="8" indent="0" algn="l" rtl="0">
              <a:spcBef>
                <a:spcPts val="0"/>
              </a:spcBef>
              <a:spcAft>
                <a:spcPts val="0"/>
              </a:spcAft>
              <a:buNone/>
            </a:pPr>
            <a:endParaRPr sz="1800">
              <a:solidFill>
                <a:schemeClr val="dk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_OBJECTS_WITH_TEXT" type="twoTxTwoObj">
  <p:cSld name="TWO_OBJECTS_WITH_TEX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1400"/>
              <a:buFont typeface="Georgia"/>
              <a:buNone/>
              <a:defRPr sz="44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9" name="Google Shape;39;p6"/>
          <p:cNvSpPr txBox="1">
            <a:spLocks noGrp="1"/>
          </p:cNvSpPr>
          <p:nvPr>
            <p:ph type="body" idx="1"/>
          </p:nvPr>
        </p:nvSpPr>
        <p:spPr>
          <a:xfrm>
            <a:off x="457200" y="1535113"/>
            <a:ext cx="4040100" cy="6399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640"/>
              </a:spcBef>
              <a:spcAft>
                <a:spcPts val="0"/>
              </a:spcAft>
              <a:buClr>
                <a:schemeClr val="dk1"/>
              </a:buClr>
              <a:buSzPts val="14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4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4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4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chemeClr val="dk1"/>
              </a:buClr>
              <a:buSzPts val="14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chemeClr val="dk1"/>
              </a:buClr>
              <a:buSzPts val="14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chemeClr val="dk1"/>
              </a:buClr>
              <a:buSzPts val="14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chemeClr val="dk1"/>
              </a:buClr>
              <a:buSzPts val="14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chemeClr val="dk1"/>
              </a:buClr>
              <a:buSzPts val="1400"/>
              <a:buFont typeface="Arial"/>
              <a:buNone/>
              <a:defRPr sz="1600" b="1" i="0" u="none" strike="noStrike" cap="none">
                <a:solidFill>
                  <a:schemeClr val="dk1"/>
                </a:solidFill>
                <a:latin typeface="Arial"/>
                <a:ea typeface="Arial"/>
                <a:cs typeface="Arial"/>
                <a:sym typeface="Arial"/>
              </a:defRPr>
            </a:lvl9pPr>
          </a:lstStyle>
          <a:p>
            <a:endParaRPr/>
          </a:p>
        </p:txBody>
      </p:sp>
      <p:sp>
        <p:nvSpPr>
          <p:cNvPr id="40" name="Google Shape;40;p6"/>
          <p:cNvSpPr txBox="1">
            <a:spLocks noGrp="1"/>
          </p:cNvSpPr>
          <p:nvPr>
            <p:ph type="body" idx="2"/>
          </p:nvPr>
        </p:nvSpPr>
        <p:spPr>
          <a:xfrm>
            <a:off x="457200" y="2174875"/>
            <a:ext cx="4040100" cy="39513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640"/>
              </a:spcBef>
              <a:spcAft>
                <a:spcPts val="0"/>
              </a:spcAft>
              <a:buClr>
                <a:schemeClr val="dk1"/>
              </a:buClr>
              <a:buSzPts val="1400"/>
              <a:buFont typeface="Arial"/>
              <a:buChar char="●"/>
              <a:defRPr sz="2400" b="0" i="0" u="none" strike="noStrike" cap="none">
                <a:solidFill>
                  <a:schemeClr val="dk1"/>
                </a:solidFill>
                <a:latin typeface="Arial"/>
                <a:ea typeface="Arial"/>
                <a:cs typeface="Arial"/>
                <a:sym typeface="Arial"/>
              </a:defRPr>
            </a:lvl1pPr>
            <a:lvl2pPr marL="914400" marR="0" lvl="1"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2pPr>
            <a:lvl3pPr marL="1371600" marR="0" lvl="2" indent="-317500" algn="l" rtl="0">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chemeClr val="dk1"/>
              </a:buClr>
              <a:buSzPts val="1400"/>
              <a:buFont typeface="Arial"/>
              <a:buChar char="●"/>
              <a:defRPr sz="1600" b="0" i="0" u="none" strike="noStrike" cap="none">
                <a:solidFill>
                  <a:schemeClr val="dk1"/>
                </a:solidFill>
                <a:latin typeface="Arial"/>
                <a:ea typeface="Arial"/>
                <a:cs typeface="Arial"/>
                <a:sym typeface="Arial"/>
              </a:defRPr>
            </a:lvl4pPr>
            <a:lvl5pPr marL="2286000" marR="0" lvl="4" indent="-317500" algn="l" rtl="0">
              <a:lnSpc>
                <a:spcPct val="100000"/>
              </a:lnSpc>
              <a:spcBef>
                <a:spcPts val="0"/>
              </a:spcBef>
              <a:spcAft>
                <a:spcPts val="0"/>
              </a:spcAft>
              <a:buClr>
                <a:schemeClr val="dk1"/>
              </a:buClr>
              <a:buSzPts val="1400"/>
              <a:buFont typeface="Arial"/>
              <a:buChar char="●"/>
              <a:defRPr sz="1600" b="0" i="0" u="none" strike="noStrike" cap="none">
                <a:solidFill>
                  <a:schemeClr val="dk1"/>
                </a:solidFill>
                <a:latin typeface="Arial"/>
                <a:ea typeface="Arial"/>
                <a:cs typeface="Arial"/>
                <a:sym typeface="Arial"/>
              </a:defRPr>
            </a:lvl5pPr>
            <a:lvl6pPr marL="2743200" marR="0" lvl="5" indent="-317500" algn="l" rtl="0">
              <a:lnSpc>
                <a:spcPct val="100000"/>
              </a:lnSpc>
              <a:spcBef>
                <a:spcPts val="0"/>
              </a:spcBef>
              <a:spcAft>
                <a:spcPts val="0"/>
              </a:spcAft>
              <a:buClr>
                <a:schemeClr val="dk1"/>
              </a:buClr>
              <a:buSzPts val="1400"/>
              <a:buFont typeface="Arial"/>
              <a:buChar char="●"/>
              <a:defRPr sz="1600" b="0" i="0" u="none" strike="noStrike" cap="none">
                <a:solidFill>
                  <a:schemeClr val="dk1"/>
                </a:solidFill>
                <a:latin typeface="Arial"/>
                <a:ea typeface="Arial"/>
                <a:cs typeface="Arial"/>
                <a:sym typeface="Arial"/>
              </a:defRPr>
            </a:lvl6pPr>
            <a:lvl7pPr marL="3200400" marR="0" lvl="6" indent="-317500" algn="l" rtl="0">
              <a:lnSpc>
                <a:spcPct val="100000"/>
              </a:lnSpc>
              <a:spcBef>
                <a:spcPts val="0"/>
              </a:spcBef>
              <a:spcAft>
                <a:spcPts val="0"/>
              </a:spcAft>
              <a:buClr>
                <a:schemeClr val="dk1"/>
              </a:buClr>
              <a:buSzPts val="1400"/>
              <a:buFont typeface="Arial"/>
              <a:buChar char="●"/>
              <a:defRPr sz="1600" b="0" i="0" u="none" strike="noStrike" cap="none">
                <a:solidFill>
                  <a:schemeClr val="dk1"/>
                </a:solidFill>
                <a:latin typeface="Arial"/>
                <a:ea typeface="Arial"/>
                <a:cs typeface="Arial"/>
                <a:sym typeface="Arial"/>
              </a:defRPr>
            </a:lvl7pPr>
            <a:lvl8pPr marL="3657600" marR="0" lvl="7" indent="-317500" algn="l" rtl="0">
              <a:lnSpc>
                <a:spcPct val="100000"/>
              </a:lnSpc>
              <a:spcBef>
                <a:spcPts val="0"/>
              </a:spcBef>
              <a:spcAft>
                <a:spcPts val="0"/>
              </a:spcAft>
              <a:buClr>
                <a:schemeClr val="dk1"/>
              </a:buClr>
              <a:buSzPts val="1400"/>
              <a:buFont typeface="Arial"/>
              <a:buChar char="●"/>
              <a:defRPr sz="1600" b="0" i="0" u="none" strike="noStrike" cap="none">
                <a:solidFill>
                  <a:schemeClr val="dk1"/>
                </a:solidFill>
                <a:latin typeface="Arial"/>
                <a:ea typeface="Arial"/>
                <a:cs typeface="Arial"/>
                <a:sym typeface="Arial"/>
              </a:defRPr>
            </a:lvl8pPr>
            <a:lvl9pPr marL="4114800" marR="0" lvl="8" indent="-317500" algn="l" rtl="0">
              <a:lnSpc>
                <a:spcPct val="100000"/>
              </a:lnSpc>
              <a:spcBef>
                <a:spcPts val="0"/>
              </a:spcBef>
              <a:spcAft>
                <a:spcPts val="0"/>
              </a:spcAft>
              <a:buClr>
                <a:schemeClr val="dk1"/>
              </a:buClr>
              <a:buSzPts val="14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1" name="Google Shape;41;p6"/>
          <p:cNvSpPr txBox="1">
            <a:spLocks noGrp="1"/>
          </p:cNvSpPr>
          <p:nvPr>
            <p:ph type="body" idx="3"/>
          </p:nvPr>
        </p:nvSpPr>
        <p:spPr>
          <a:xfrm>
            <a:off x="4645025" y="1535113"/>
            <a:ext cx="4041900" cy="6399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640"/>
              </a:spcBef>
              <a:spcAft>
                <a:spcPts val="0"/>
              </a:spcAft>
              <a:buClr>
                <a:schemeClr val="dk1"/>
              </a:buClr>
              <a:buSzPts val="14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4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4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4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chemeClr val="dk1"/>
              </a:buClr>
              <a:buSzPts val="14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chemeClr val="dk1"/>
              </a:buClr>
              <a:buSzPts val="14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chemeClr val="dk1"/>
              </a:buClr>
              <a:buSzPts val="14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chemeClr val="dk1"/>
              </a:buClr>
              <a:buSzPts val="14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chemeClr val="dk1"/>
              </a:buClr>
              <a:buSzPts val="1400"/>
              <a:buFont typeface="Arial"/>
              <a:buNone/>
              <a:defRPr sz="1600" b="1" i="0" u="none" strike="noStrike" cap="none">
                <a:solidFill>
                  <a:schemeClr val="dk1"/>
                </a:solidFill>
                <a:latin typeface="Arial"/>
                <a:ea typeface="Arial"/>
                <a:cs typeface="Arial"/>
                <a:sym typeface="Arial"/>
              </a:defRPr>
            </a:lvl9pPr>
          </a:lstStyle>
          <a:p>
            <a:endParaRPr/>
          </a:p>
        </p:txBody>
      </p:sp>
      <p:sp>
        <p:nvSpPr>
          <p:cNvPr id="42" name="Google Shape;42;p6"/>
          <p:cNvSpPr txBox="1">
            <a:spLocks noGrp="1"/>
          </p:cNvSpPr>
          <p:nvPr>
            <p:ph type="body" idx="4"/>
          </p:nvPr>
        </p:nvSpPr>
        <p:spPr>
          <a:xfrm>
            <a:off x="4645025" y="2174875"/>
            <a:ext cx="4041900" cy="39513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640"/>
              </a:spcBef>
              <a:spcAft>
                <a:spcPts val="0"/>
              </a:spcAft>
              <a:buClr>
                <a:schemeClr val="dk1"/>
              </a:buClr>
              <a:buSzPts val="1400"/>
              <a:buFont typeface="Arial"/>
              <a:buChar char="●"/>
              <a:defRPr sz="2400" b="0" i="0" u="none" strike="noStrike" cap="none">
                <a:solidFill>
                  <a:schemeClr val="dk1"/>
                </a:solidFill>
                <a:latin typeface="Arial"/>
                <a:ea typeface="Arial"/>
                <a:cs typeface="Arial"/>
                <a:sym typeface="Arial"/>
              </a:defRPr>
            </a:lvl1pPr>
            <a:lvl2pPr marL="914400" marR="0" lvl="1"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2pPr>
            <a:lvl3pPr marL="1371600" marR="0" lvl="2" indent="-317500" algn="l" rtl="0">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chemeClr val="dk1"/>
              </a:buClr>
              <a:buSzPts val="1400"/>
              <a:buFont typeface="Arial"/>
              <a:buChar char="●"/>
              <a:defRPr sz="1600" b="0" i="0" u="none" strike="noStrike" cap="none">
                <a:solidFill>
                  <a:schemeClr val="dk1"/>
                </a:solidFill>
                <a:latin typeface="Arial"/>
                <a:ea typeface="Arial"/>
                <a:cs typeface="Arial"/>
                <a:sym typeface="Arial"/>
              </a:defRPr>
            </a:lvl4pPr>
            <a:lvl5pPr marL="2286000" marR="0" lvl="4" indent="-317500" algn="l" rtl="0">
              <a:lnSpc>
                <a:spcPct val="100000"/>
              </a:lnSpc>
              <a:spcBef>
                <a:spcPts val="0"/>
              </a:spcBef>
              <a:spcAft>
                <a:spcPts val="0"/>
              </a:spcAft>
              <a:buClr>
                <a:schemeClr val="dk1"/>
              </a:buClr>
              <a:buSzPts val="1400"/>
              <a:buFont typeface="Arial"/>
              <a:buChar char="●"/>
              <a:defRPr sz="1600" b="0" i="0" u="none" strike="noStrike" cap="none">
                <a:solidFill>
                  <a:schemeClr val="dk1"/>
                </a:solidFill>
                <a:latin typeface="Arial"/>
                <a:ea typeface="Arial"/>
                <a:cs typeface="Arial"/>
                <a:sym typeface="Arial"/>
              </a:defRPr>
            </a:lvl5pPr>
            <a:lvl6pPr marL="2743200" marR="0" lvl="5" indent="-317500" algn="l" rtl="0">
              <a:lnSpc>
                <a:spcPct val="100000"/>
              </a:lnSpc>
              <a:spcBef>
                <a:spcPts val="0"/>
              </a:spcBef>
              <a:spcAft>
                <a:spcPts val="0"/>
              </a:spcAft>
              <a:buClr>
                <a:schemeClr val="dk1"/>
              </a:buClr>
              <a:buSzPts val="1400"/>
              <a:buFont typeface="Arial"/>
              <a:buChar char="●"/>
              <a:defRPr sz="1600" b="0" i="0" u="none" strike="noStrike" cap="none">
                <a:solidFill>
                  <a:schemeClr val="dk1"/>
                </a:solidFill>
                <a:latin typeface="Arial"/>
                <a:ea typeface="Arial"/>
                <a:cs typeface="Arial"/>
                <a:sym typeface="Arial"/>
              </a:defRPr>
            </a:lvl6pPr>
            <a:lvl7pPr marL="3200400" marR="0" lvl="6" indent="-317500" algn="l" rtl="0">
              <a:lnSpc>
                <a:spcPct val="100000"/>
              </a:lnSpc>
              <a:spcBef>
                <a:spcPts val="0"/>
              </a:spcBef>
              <a:spcAft>
                <a:spcPts val="0"/>
              </a:spcAft>
              <a:buClr>
                <a:schemeClr val="dk1"/>
              </a:buClr>
              <a:buSzPts val="1400"/>
              <a:buFont typeface="Arial"/>
              <a:buChar char="●"/>
              <a:defRPr sz="1600" b="0" i="0" u="none" strike="noStrike" cap="none">
                <a:solidFill>
                  <a:schemeClr val="dk1"/>
                </a:solidFill>
                <a:latin typeface="Arial"/>
                <a:ea typeface="Arial"/>
                <a:cs typeface="Arial"/>
                <a:sym typeface="Arial"/>
              </a:defRPr>
            </a:lvl7pPr>
            <a:lvl8pPr marL="3657600" marR="0" lvl="7" indent="-317500" algn="l" rtl="0">
              <a:lnSpc>
                <a:spcPct val="100000"/>
              </a:lnSpc>
              <a:spcBef>
                <a:spcPts val="0"/>
              </a:spcBef>
              <a:spcAft>
                <a:spcPts val="0"/>
              </a:spcAft>
              <a:buClr>
                <a:schemeClr val="dk1"/>
              </a:buClr>
              <a:buSzPts val="1400"/>
              <a:buFont typeface="Arial"/>
              <a:buChar char="●"/>
              <a:defRPr sz="1600" b="0" i="0" u="none" strike="noStrike" cap="none">
                <a:solidFill>
                  <a:schemeClr val="dk1"/>
                </a:solidFill>
                <a:latin typeface="Arial"/>
                <a:ea typeface="Arial"/>
                <a:cs typeface="Arial"/>
                <a:sym typeface="Arial"/>
              </a:defRPr>
            </a:lvl8pPr>
            <a:lvl9pPr marL="4114800" marR="0" lvl="8" indent="-317500" algn="l" rtl="0">
              <a:lnSpc>
                <a:spcPct val="100000"/>
              </a:lnSpc>
              <a:spcBef>
                <a:spcPts val="0"/>
              </a:spcBef>
              <a:spcAft>
                <a:spcPts val="0"/>
              </a:spcAft>
              <a:buClr>
                <a:schemeClr val="dk1"/>
              </a:buClr>
              <a:buSzPts val="14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3" name="Google Shape;43;p6"/>
          <p:cNvSpPr txBox="1">
            <a:spLocks noGrp="1"/>
          </p:cNvSpPr>
          <p:nvPr>
            <p:ph type="dt" idx="10"/>
          </p:nvPr>
        </p:nvSpPr>
        <p:spPr>
          <a:xfrm>
            <a:off x="444815" y="6345717"/>
            <a:ext cx="9699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4" name="Google Shape;44;p6"/>
          <p:cNvSpPr txBox="1">
            <a:spLocks noGrp="1"/>
          </p:cNvSpPr>
          <p:nvPr>
            <p:ph type="ftr" idx="11"/>
          </p:nvPr>
        </p:nvSpPr>
        <p:spPr>
          <a:xfrm>
            <a:off x="1666103" y="6345717"/>
            <a:ext cx="20949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5" name="Google Shape;45;p6"/>
          <p:cNvSpPr txBox="1">
            <a:spLocks noGrp="1"/>
          </p:cNvSpPr>
          <p:nvPr>
            <p:ph type="sldNum" idx="12"/>
          </p:nvPr>
        </p:nvSpPr>
        <p:spPr>
          <a:xfrm>
            <a:off x="3981022" y="6345717"/>
            <a:ext cx="802200" cy="365100"/>
          </a:xfrm>
          <a:prstGeom prst="rect">
            <a:avLst/>
          </a:prstGeom>
          <a:noFill/>
          <a:ln>
            <a:noFill/>
          </a:ln>
        </p:spPr>
        <p:txBody>
          <a:bodyPr spcFirstLastPara="1" wrap="square" lIns="91425" tIns="91425" rIns="91425" bIns="91425" anchor="ctr" anchorCtr="0">
            <a:noAutofit/>
          </a:bodyPr>
          <a:lstStyle>
            <a:lvl1pPr marL="0" marR="0" lvl="0"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L="0" marR="0" lvl="1"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2pPr>
            <a:lvl3pPr marL="0" marR="0" lvl="2"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3pPr>
            <a:lvl4pPr marL="0" marR="0" lvl="3"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4pPr>
            <a:lvl5pPr marL="0" marR="0" lvl="4"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5pPr>
            <a:lvl6pPr marL="0" marR="0" lvl="5"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6pPr>
            <a:lvl7pPr marL="0" marR="0" lvl="6"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7pPr>
            <a:lvl8pPr marL="0" marR="0" lvl="7"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8pPr>
            <a:lvl9pPr marL="0" marR="0" lvl="8"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9pPr>
          </a:lstStyle>
          <a:p>
            <a:pPr marL="0" lvl="0" indent="88900" algn="r" rtl="0">
              <a:spcBef>
                <a:spcPts val="0"/>
              </a:spcBef>
              <a:spcAft>
                <a:spcPts val="0"/>
              </a:spcAft>
              <a:buNone/>
            </a:pPr>
            <a:endParaRPr/>
          </a:p>
          <a:p>
            <a:pPr marL="457200" lvl="1" indent="0" algn="l" rtl="0">
              <a:spcBef>
                <a:spcPts val="0"/>
              </a:spcBef>
              <a:spcAft>
                <a:spcPts val="0"/>
              </a:spcAft>
              <a:buNone/>
            </a:pPr>
            <a:endParaRPr sz="1800">
              <a:solidFill>
                <a:schemeClr val="dk1"/>
              </a:solidFill>
            </a:endParaRPr>
          </a:p>
          <a:p>
            <a:pPr marL="914400" lvl="2" indent="0" algn="l" rtl="0">
              <a:spcBef>
                <a:spcPts val="0"/>
              </a:spcBef>
              <a:spcAft>
                <a:spcPts val="0"/>
              </a:spcAft>
              <a:buNone/>
            </a:pPr>
            <a:endParaRPr sz="1800">
              <a:solidFill>
                <a:schemeClr val="dk1"/>
              </a:solidFill>
            </a:endParaRPr>
          </a:p>
          <a:p>
            <a:pPr marL="1371600" lvl="3" indent="0" algn="l" rtl="0">
              <a:spcBef>
                <a:spcPts val="0"/>
              </a:spcBef>
              <a:spcAft>
                <a:spcPts val="0"/>
              </a:spcAft>
              <a:buNone/>
            </a:pPr>
            <a:endParaRPr sz="1800">
              <a:solidFill>
                <a:schemeClr val="dk1"/>
              </a:solidFill>
            </a:endParaRPr>
          </a:p>
          <a:p>
            <a:pPr marL="1828800" lvl="4" indent="0" algn="l" rtl="0">
              <a:spcBef>
                <a:spcPts val="0"/>
              </a:spcBef>
              <a:spcAft>
                <a:spcPts val="0"/>
              </a:spcAft>
              <a:buNone/>
            </a:pPr>
            <a:endParaRPr sz="1800">
              <a:solidFill>
                <a:schemeClr val="dk1"/>
              </a:solidFill>
            </a:endParaRPr>
          </a:p>
          <a:p>
            <a:pPr marL="2286000" lvl="5" indent="0" algn="l" rtl="0">
              <a:spcBef>
                <a:spcPts val="0"/>
              </a:spcBef>
              <a:spcAft>
                <a:spcPts val="0"/>
              </a:spcAft>
              <a:buNone/>
            </a:pPr>
            <a:endParaRPr sz="1800">
              <a:solidFill>
                <a:schemeClr val="dk1"/>
              </a:solidFill>
            </a:endParaRPr>
          </a:p>
          <a:p>
            <a:pPr marL="2743200" lvl="6" indent="0" algn="l" rtl="0">
              <a:spcBef>
                <a:spcPts val="0"/>
              </a:spcBef>
              <a:spcAft>
                <a:spcPts val="0"/>
              </a:spcAft>
              <a:buNone/>
            </a:pPr>
            <a:endParaRPr sz="1800">
              <a:solidFill>
                <a:schemeClr val="dk1"/>
              </a:solidFill>
            </a:endParaRPr>
          </a:p>
          <a:p>
            <a:pPr marL="3200400" lvl="7" indent="0" algn="l" rtl="0">
              <a:spcBef>
                <a:spcPts val="0"/>
              </a:spcBef>
              <a:spcAft>
                <a:spcPts val="0"/>
              </a:spcAft>
              <a:buNone/>
            </a:pPr>
            <a:endParaRPr sz="1800">
              <a:solidFill>
                <a:schemeClr val="dk1"/>
              </a:solidFill>
            </a:endParaRPr>
          </a:p>
          <a:p>
            <a:pPr marL="3657600" lvl="8" indent="0" algn="l" rtl="0">
              <a:spcBef>
                <a:spcPts val="0"/>
              </a:spcBef>
              <a:spcAft>
                <a:spcPts val="0"/>
              </a:spcAft>
              <a:buNone/>
            </a:pPr>
            <a:endParaRPr sz="1800">
              <a:solidFill>
                <a:schemeClr val="dk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1400"/>
              <a:buFont typeface="Georgia"/>
              <a:buNone/>
              <a:defRPr sz="44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8" name="Google Shape;48;p7"/>
          <p:cNvSpPr txBox="1">
            <a:spLocks noGrp="1"/>
          </p:cNvSpPr>
          <p:nvPr>
            <p:ph type="dt" idx="10"/>
          </p:nvPr>
        </p:nvSpPr>
        <p:spPr>
          <a:xfrm>
            <a:off x="444815" y="6345717"/>
            <a:ext cx="9699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9" name="Google Shape;49;p7"/>
          <p:cNvSpPr txBox="1">
            <a:spLocks noGrp="1"/>
          </p:cNvSpPr>
          <p:nvPr>
            <p:ph type="ftr" idx="11"/>
          </p:nvPr>
        </p:nvSpPr>
        <p:spPr>
          <a:xfrm>
            <a:off x="1666103" y="6345717"/>
            <a:ext cx="20949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0" name="Google Shape;50;p7"/>
          <p:cNvSpPr txBox="1">
            <a:spLocks noGrp="1"/>
          </p:cNvSpPr>
          <p:nvPr>
            <p:ph type="sldNum" idx="12"/>
          </p:nvPr>
        </p:nvSpPr>
        <p:spPr>
          <a:xfrm>
            <a:off x="3981022" y="6345717"/>
            <a:ext cx="802200" cy="365100"/>
          </a:xfrm>
          <a:prstGeom prst="rect">
            <a:avLst/>
          </a:prstGeom>
          <a:noFill/>
          <a:ln>
            <a:noFill/>
          </a:ln>
        </p:spPr>
        <p:txBody>
          <a:bodyPr spcFirstLastPara="1" wrap="square" lIns="91425" tIns="91425" rIns="91425" bIns="91425" anchor="ctr" anchorCtr="0">
            <a:noAutofit/>
          </a:bodyPr>
          <a:lstStyle>
            <a:lvl1pPr marL="0" marR="0" lvl="0"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L="0" marR="0" lvl="1"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2pPr>
            <a:lvl3pPr marL="0" marR="0" lvl="2"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3pPr>
            <a:lvl4pPr marL="0" marR="0" lvl="3"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4pPr>
            <a:lvl5pPr marL="0" marR="0" lvl="4"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5pPr>
            <a:lvl6pPr marL="0" marR="0" lvl="5"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6pPr>
            <a:lvl7pPr marL="0" marR="0" lvl="6"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7pPr>
            <a:lvl8pPr marL="0" marR="0" lvl="7"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8pPr>
            <a:lvl9pPr marL="0" marR="0" lvl="8"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9pPr>
          </a:lstStyle>
          <a:p>
            <a:pPr marL="0" lvl="0" indent="88900" algn="r" rtl="0">
              <a:spcBef>
                <a:spcPts val="0"/>
              </a:spcBef>
              <a:spcAft>
                <a:spcPts val="0"/>
              </a:spcAft>
              <a:buNone/>
            </a:pPr>
            <a:endParaRPr/>
          </a:p>
          <a:p>
            <a:pPr marL="457200" lvl="1" indent="0" algn="l" rtl="0">
              <a:spcBef>
                <a:spcPts val="0"/>
              </a:spcBef>
              <a:spcAft>
                <a:spcPts val="0"/>
              </a:spcAft>
              <a:buNone/>
            </a:pPr>
            <a:endParaRPr sz="1800">
              <a:solidFill>
                <a:schemeClr val="dk1"/>
              </a:solidFill>
            </a:endParaRPr>
          </a:p>
          <a:p>
            <a:pPr marL="914400" lvl="2" indent="0" algn="l" rtl="0">
              <a:spcBef>
                <a:spcPts val="0"/>
              </a:spcBef>
              <a:spcAft>
                <a:spcPts val="0"/>
              </a:spcAft>
              <a:buNone/>
            </a:pPr>
            <a:endParaRPr sz="1800">
              <a:solidFill>
                <a:schemeClr val="dk1"/>
              </a:solidFill>
            </a:endParaRPr>
          </a:p>
          <a:p>
            <a:pPr marL="1371600" lvl="3" indent="0" algn="l" rtl="0">
              <a:spcBef>
                <a:spcPts val="0"/>
              </a:spcBef>
              <a:spcAft>
                <a:spcPts val="0"/>
              </a:spcAft>
              <a:buNone/>
            </a:pPr>
            <a:endParaRPr sz="1800">
              <a:solidFill>
                <a:schemeClr val="dk1"/>
              </a:solidFill>
            </a:endParaRPr>
          </a:p>
          <a:p>
            <a:pPr marL="1828800" lvl="4" indent="0" algn="l" rtl="0">
              <a:spcBef>
                <a:spcPts val="0"/>
              </a:spcBef>
              <a:spcAft>
                <a:spcPts val="0"/>
              </a:spcAft>
              <a:buNone/>
            </a:pPr>
            <a:endParaRPr sz="1800">
              <a:solidFill>
                <a:schemeClr val="dk1"/>
              </a:solidFill>
            </a:endParaRPr>
          </a:p>
          <a:p>
            <a:pPr marL="2286000" lvl="5" indent="0" algn="l" rtl="0">
              <a:spcBef>
                <a:spcPts val="0"/>
              </a:spcBef>
              <a:spcAft>
                <a:spcPts val="0"/>
              </a:spcAft>
              <a:buNone/>
            </a:pPr>
            <a:endParaRPr sz="1800">
              <a:solidFill>
                <a:schemeClr val="dk1"/>
              </a:solidFill>
            </a:endParaRPr>
          </a:p>
          <a:p>
            <a:pPr marL="2743200" lvl="6" indent="0" algn="l" rtl="0">
              <a:spcBef>
                <a:spcPts val="0"/>
              </a:spcBef>
              <a:spcAft>
                <a:spcPts val="0"/>
              </a:spcAft>
              <a:buNone/>
            </a:pPr>
            <a:endParaRPr sz="1800">
              <a:solidFill>
                <a:schemeClr val="dk1"/>
              </a:solidFill>
            </a:endParaRPr>
          </a:p>
          <a:p>
            <a:pPr marL="3200400" lvl="7" indent="0" algn="l" rtl="0">
              <a:spcBef>
                <a:spcPts val="0"/>
              </a:spcBef>
              <a:spcAft>
                <a:spcPts val="0"/>
              </a:spcAft>
              <a:buNone/>
            </a:pPr>
            <a:endParaRPr sz="1800">
              <a:solidFill>
                <a:schemeClr val="dk1"/>
              </a:solidFill>
            </a:endParaRPr>
          </a:p>
          <a:p>
            <a:pPr marL="3657600" lvl="8" indent="0" algn="l" rtl="0">
              <a:spcBef>
                <a:spcPts val="0"/>
              </a:spcBef>
              <a:spcAft>
                <a:spcPts val="0"/>
              </a:spcAft>
              <a:buNone/>
            </a:pPr>
            <a:endParaRPr sz="1800">
              <a:solidFill>
                <a:schemeClr val="dk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8"/>
          <p:cNvSpPr txBox="1">
            <a:spLocks noGrp="1"/>
          </p:cNvSpPr>
          <p:nvPr>
            <p:ph type="dt" idx="10"/>
          </p:nvPr>
        </p:nvSpPr>
        <p:spPr>
          <a:xfrm>
            <a:off x="444815" y="6345717"/>
            <a:ext cx="9699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3" name="Google Shape;53;p8"/>
          <p:cNvSpPr txBox="1">
            <a:spLocks noGrp="1"/>
          </p:cNvSpPr>
          <p:nvPr>
            <p:ph type="ftr" idx="11"/>
          </p:nvPr>
        </p:nvSpPr>
        <p:spPr>
          <a:xfrm>
            <a:off x="1666103" y="6345717"/>
            <a:ext cx="20949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4" name="Google Shape;54;p8"/>
          <p:cNvSpPr txBox="1">
            <a:spLocks noGrp="1"/>
          </p:cNvSpPr>
          <p:nvPr>
            <p:ph type="sldNum" idx="12"/>
          </p:nvPr>
        </p:nvSpPr>
        <p:spPr>
          <a:xfrm>
            <a:off x="3981022" y="6345717"/>
            <a:ext cx="802200" cy="365100"/>
          </a:xfrm>
          <a:prstGeom prst="rect">
            <a:avLst/>
          </a:prstGeom>
          <a:noFill/>
          <a:ln>
            <a:noFill/>
          </a:ln>
        </p:spPr>
        <p:txBody>
          <a:bodyPr spcFirstLastPara="1" wrap="square" lIns="91425" tIns="91425" rIns="91425" bIns="91425" anchor="ctr" anchorCtr="0">
            <a:noAutofit/>
          </a:bodyPr>
          <a:lstStyle>
            <a:lvl1pPr marL="0" marR="0" lvl="0"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L="0" marR="0" lvl="1"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2pPr>
            <a:lvl3pPr marL="0" marR="0" lvl="2"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3pPr>
            <a:lvl4pPr marL="0" marR="0" lvl="3"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4pPr>
            <a:lvl5pPr marL="0" marR="0" lvl="4"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5pPr>
            <a:lvl6pPr marL="0" marR="0" lvl="5"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6pPr>
            <a:lvl7pPr marL="0" marR="0" lvl="6"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7pPr>
            <a:lvl8pPr marL="0" marR="0" lvl="7"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8pPr>
            <a:lvl9pPr marL="0" marR="0" lvl="8"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9pPr>
          </a:lstStyle>
          <a:p>
            <a:pPr marL="0" lvl="0" indent="88900" algn="r" rtl="0">
              <a:spcBef>
                <a:spcPts val="0"/>
              </a:spcBef>
              <a:spcAft>
                <a:spcPts val="0"/>
              </a:spcAft>
              <a:buNone/>
            </a:pPr>
            <a:endParaRPr/>
          </a:p>
          <a:p>
            <a:pPr marL="457200" lvl="1" indent="0" algn="l" rtl="0">
              <a:spcBef>
                <a:spcPts val="0"/>
              </a:spcBef>
              <a:spcAft>
                <a:spcPts val="0"/>
              </a:spcAft>
              <a:buNone/>
            </a:pPr>
            <a:endParaRPr sz="1800">
              <a:solidFill>
                <a:schemeClr val="dk1"/>
              </a:solidFill>
            </a:endParaRPr>
          </a:p>
          <a:p>
            <a:pPr marL="914400" lvl="2" indent="0" algn="l" rtl="0">
              <a:spcBef>
                <a:spcPts val="0"/>
              </a:spcBef>
              <a:spcAft>
                <a:spcPts val="0"/>
              </a:spcAft>
              <a:buNone/>
            </a:pPr>
            <a:endParaRPr sz="1800">
              <a:solidFill>
                <a:schemeClr val="dk1"/>
              </a:solidFill>
            </a:endParaRPr>
          </a:p>
          <a:p>
            <a:pPr marL="1371600" lvl="3" indent="0" algn="l" rtl="0">
              <a:spcBef>
                <a:spcPts val="0"/>
              </a:spcBef>
              <a:spcAft>
                <a:spcPts val="0"/>
              </a:spcAft>
              <a:buNone/>
            </a:pPr>
            <a:endParaRPr sz="1800">
              <a:solidFill>
                <a:schemeClr val="dk1"/>
              </a:solidFill>
            </a:endParaRPr>
          </a:p>
          <a:p>
            <a:pPr marL="1828800" lvl="4" indent="0" algn="l" rtl="0">
              <a:spcBef>
                <a:spcPts val="0"/>
              </a:spcBef>
              <a:spcAft>
                <a:spcPts val="0"/>
              </a:spcAft>
              <a:buNone/>
            </a:pPr>
            <a:endParaRPr sz="1800">
              <a:solidFill>
                <a:schemeClr val="dk1"/>
              </a:solidFill>
            </a:endParaRPr>
          </a:p>
          <a:p>
            <a:pPr marL="2286000" lvl="5" indent="0" algn="l" rtl="0">
              <a:spcBef>
                <a:spcPts val="0"/>
              </a:spcBef>
              <a:spcAft>
                <a:spcPts val="0"/>
              </a:spcAft>
              <a:buNone/>
            </a:pPr>
            <a:endParaRPr sz="1800">
              <a:solidFill>
                <a:schemeClr val="dk1"/>
              </a:solidFill>
            </a:endParaRPr>
          </a:p>
          <a:p>
            <a:pPr marL="2743200" lvl="6" indent="0" algn="l" rtl="0">
              <a:spcBef>
                <a:spcPts val="0"/>
              </a:spcBef>
              <a:spcAft>
                <a:spcPts val="0"/>
              </a:spcAft>
              <a:buNone/>
            </a:pPr>
            <a:endParaRPr sz="1800">
              <a:solidFill>
                <a:schemeClr val="dk1"/>
              </a:solidFill>
            </a:endParaRPr>
          </a:p>
          <a:p>
            <a:pPr marL="3200400" lvl="7" indent="0" algn="l" rtl="0">
              <a:spcBef>
                <a:spcPts val="0"/>
              </a:spcBef>
              <a:spcAft>
                <a:spcPts val="0"/>
              </a:spcAft>
              <a:buNone/>
            </a:pPr>
            <a:endParaRPr sz="1800">
              <a:solidFill>
                <a:schemeClr val="dk1"/>
              </a:solidFill>
            </a:endParaRPr>
          </a:p>
          <a:p>
            <a:pPr marL="3657600" lvl="8" indent="0" algn="l" rtl="0">
              <a:spcBef>
                <a:spcPts val="0"/>
              </a:spcBef>
              <a:spcAft>
                <a:spcPts val="0"/>
              </a:spcAft>
              <a:buNone/>
            </a:pPr>
            <a:endParaRPr sz="1800">
              <a:solidFill>
                <a:schemeClr val="dk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BJECT_WITH_CAPTION_TEXT" type="objTx">
  <p:cSld name="OBJECT_WITH_CAPTION_TEX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457200" y="273050"/>
            <a:ext cx="3008400" cy="11619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1400"/>
              <a:buFont typeface="Georgia"/>
              <a:buNone/>
              <a:defRPr sz="2000" b="1"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 name="Google Shape;57;p9"/>
          <p:cNvSpPr txBox="1">
            <a:spLocks noGrp="1"/>
          </p:cNvSpPr>
          <p:nvPr>
            <p:ph type="body" idx="1"/>
          </p:nvPr>
        </p:nvSpPr>
        <p:spPr>
          <a:xfrm>
            <a:off x="3575050" y="273050"/>
            <a:ext cx="5111700" cy="58530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640"/>
              </a:spcBef>
              <a:spcAft>
                <a:spcPts val="0"/>
              </a:spcAft>
              <a:buClr>
                <a:schemeClr val="dk1"/>
              </a:buClr>
              <a:buSzPts val="1400"/>
              <a:buFont typeface="Arial"/>
              <a:buChar char="●"/>
              <a:defRPr sz="3200" b="0" i="0" u="none" strike="noStrike" cap="none">
                <a:solidFill>
                  <a:schemeClr val="dk1"/>
                </a:solidFill>
                <a:latin typeface="Arial"/>
                <a:ea typeface="Arial"/>
                <a:cs typeface="Arial"/>
                <a:sym typeface="Arial"/>
              </a:defRPr>
            </a:lvl1pPr>
            <a:lvl2pPr marL="914400" marR="0" lvl="1" indent="-317500" algn="l" rtl="0">
              <a:lnSpc>
                <a:spcPct val="100000"/>
              </a:lnSpc>
              <a:spcBef>
                <a:spcPts val="0"/>
              </a:spcBef>
              <a:spcAft>
                <a:spcPts val="0"/>
              </a:spcAft>
              <a:buClr>
                <a:schemeClr val="dk1"/>
              </a:buClr>
              <a:buSzPts val="1400"/>
              <a:buFont typeface="Arial"/>
              <a:buChar char="●"/>
              <a:defRPr sz="2800" b="0" i="0" u="none" strike="noStrike" cap="none">
                <a:solidFill>
                  <a:schemeClr val="dk1"/>
                </a:solidFill>
                <a:latin typeface="Arial"/>
                <a:ea typeface="Arial"/>
                <a:cs typeface="Arial"/>
                <a:sym typeface="Arial"/>
              </a:defRPr>
            </a:lvl2pPr>
            <a:lvl3pPr marL="1371600" marR="0" lvl="2" indent="-317500" algn="l" rtl="0">
              <a:lnSpc>
                <a:spcPct val="100000"/>
              </a:lnSpc>
              <a:spcBef>
                <a:spcPts val="0"/>
              </a:spcBef>
              <a:spcAft>
                <a:spcPts val="0"/>
              </a:spcAft>
              <a:buClr>
                <a:schemeClr val="dk1"/>
              </a:buClr>
              <a:buSzPts val="1400"/>
              <a:buFont typeface="Arial"/>
              <a:buChar char="●"/>
              <a:defRPr sz="24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4pPr>
            <a:lvl5pPr marL="2286000" marR="0" lvl="4"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5pPr>
            <a:lvl6pPr marL="2743200" marR="0" lvl="5"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6pPr>
            <a:lvl7pPr marL="3200400" marR="0" lvl="6"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7pPr>
            <a:lvl8pPr marL="3657600" marR="0" lvl="7"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8pPr>
            <a:lvl9pPr marL="4114800" marR="0" lvl="8"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8" name="Google Shape;58;p9"/>
          <p:cNvSpPr txBox="1">
            <a:spLocks noGrp="1"/>
          </p:cNvSpPr>
          <p:nvPr>
            <p:ph type="body" idx="2"/>
          </p:nvPr>
        </p:nvSpPr>
        <p:spPr>
          <a:xfrm>
            <a:off x="457200" y="1435100"/>
            <a:ext cx="3008400" cy="46911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64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400"/>
              <a:buFont typeface="Arial"/>
              <a:buNone/>
              <a:defRPr sz="10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9pPr>
          </a:lstStyle>
          <a:p>
            <a:endParaRPr/>
          </a:p>
        </p:txBody>
      </p:sp>
      <p:sp>
        <p:nvSpPr>
          <p:cNvPr id="59" name="Google Shape;59;p9"/>
          <p:cNvSpPr txBox="1">
            <a:spLocks noGrp="1"/>
          </p:cNvSpPr>
          <p:nvPr>
            <p:ph type="dt" idx="10"/>
          </p:nvPr>
        </p:nvSpPr>
        <p:spPr>
          <a:xfrm>
            <a:off x="444815" y="6345717"/>
            <a:ext cx="9699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0" name="Google Shape;60;p9"/>
          <p:cNvSpPr txBox="1">
            <a:spLocks noGrp="1"/>
          </p:cNvSpPr>
          <p:nvPr>
            <p:ph type="ftr" idx="11"/>
          </p:nvPr>
        </p:nvSpPr>
        <p:spPr>
          <a:xfrm>
            <a:off x="1666103" y="6345717"/>
            <a:ext cx="20949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1" name="Google Shape;61;p9"/>
          <p:cNvSpPr txBox="1">
            <a:spLocks noGrp="1"/>
          </p:cNvSpPr>
          <p:nvPr>
            <p:ph type="sldNum" idx="12"/>
          </p:nvPr>
        </p:nvSpPr>
        <p:spPr>
          <a:xfrm>
            <a:off x="3981022" y="6345717"/>
            <a:ext cx="802200" cy="365100"/>
          </a:xfrm>
          <a:prstGeom prst="rect">
            <a:avLst/>
          </a:prstGeom>
          <a:noFill/>
          <a:ln>
            <a:noFill/>
          </a:ln>
        </p:spPr>
        <p:txBody>
          <a:bodyPr spcFirstLastPara="1" wrap="square" lIns="91425" tIns="91425" rIns="91425" bIns="91425" anchor="ctr" anchorCtr="0">
            <a:noAutofit/>
          </a:bodyPr>
          <a:lstStyle>
            <a:lvl1pPr marL="0" marR="0" lvl="0"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L="0" marR="0" lvl="1"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2pPr>
            <a:lvl3pPr marL="0" marR="0" lvl="2"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3pPr>
            <a:lvl4pPr marL="0" marR="0" lvl="3"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4pPr>
            <a:lvl5pPr marL="0" marR="0" lvl="4"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5pPr>
            <a:lvl6pPr marL="0" marR="0" lvl="5"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6pPr>
            <a:lvl7pPr marL="0" marR="0" lvl="6"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7pPr>
            <a:lvl8pPr marL="0" marR="0" lvl="7"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8pPr>
            <a:lvl9pPr marL="0" marR="0" lvl="8"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9pPr>
          </a:lstStyle>
          <a:p>
            <a:pPr marL="0" lvl="0" indent="88900" algn="r" rtl="0">
              <a:spcBef>
                <a:spcPts val="0"/>
              </a:spcBef>
              <a:spcAft>
                <a:spcPts val="0"/>
              </a:spcAft>
              <a:buNone/>
            </a:pPr>
            <a:endParaRPr/>
          </a:p>
          <a:p>
            <a:pPr marL="457200" lvl="1" indent="0" algn="l" rtl="0">
              <a:spcBef>
                <a:spcPts val="0"/>
              </a:spcBef>
              <a:spcAft>
                <a:spcPts val="0"/>
              </a:spcAft>
              <a:buNone/>
            </a:pPr>
            <a:endParaRPr sz="1800">
              <a:solidFill>
                <a:schemeClr val="dk1"/>
              </a:solidFill>
            </a:endParaRPr>
          </a:p>
          <a:p>
            <a:pPr marL="914400" lvl="2" indent="0" algn="l" rtl="0">
              <a:spcBef>
                <a:spcPts val="0"/>
              </a:spcBef>
              <a:spcAft>
                <a:spcPts val="0"/>
              </a:spcAft>
              <a:buNone/>
            </a:pPr>
            <a:endParaRPr sz="1800">
              <a:solidFill>
                <a:schemeClr val="dk1"/>
              </a:solidFill>
            </a:endParaRPr>
          </a:p>
          <a:p>
            <a:pPr marL="1371600" lvl="3" indent="0" algn="l" rtl="0">
              <a:spcBef>
                <a:spcPts val="0"/>
              </a:spcBef>
              <a:spcAft>
                <a:spcPts val="0"/>
              </a:spcAft>
              <a:buNone/>
            </a:pPr>
            <a:endParaRPr sz="1800">
              <a:solidFill>
                <a:schemeClr val="dk1"/>
              </a:solidFill>
            </a:endParaRPr>
          </a:p>
          <a:p>
            <a:pPr marL="1828800" lvl="4" indent="0" algn="l" rtl="0">
              <a:spcBef>
                <a:spcPts val="0"/>
              </a:spcBef>
              <a:spcAft>
                <a:spcPts val="0"/>
              </a:spcAft>
              <a:buNone/>
            </a:pPr>
            <a:endParaRPr sz="1800">
              <a:solidFill>
                <a:schemeClr val="dk1"/>
              </a:solidFill>
            </a:endParaRPr>
          </a:p>
          <a:p>
            <a:pPr marL="2286000" lvl="5" indent="0" algn="l" rtl="0">
              <a:spcBef>
                <a:spcPts val="0"/>
              </a:spcBef>
              <a:spcAft>
                <a:spcPts val="0"/>
              </a:spcAft>
              <a:buNone/>
            </a:pPr>
            <a:endParaRPr sz="1800">
              <a:solidFill>
                <a:schemeClr val="dk1"/>
              </a:solidFill>
            </a:endParaRPr>
          </a:p>
          <a:p>
            <a:pPr marL="2743200" lvl="6" indent="0" algn="l" rtl="0">
              <a:spcBef>
                <a:spcPts val="0"/>
              </a:spcBef>
              <a:spcAft>
                <a:spcPts val="0"/>
              </a:spcAft>
              <a:buNone/>
            </a:pPr>
            <a:endParaRPr sz="1800">
              <a:solidFill>
                <a:schemeClr val="dk1"/>
              </a:solidFill>
            </a:endParaRPr>
          </a:p>
          <a:p>
            <a:pPr marL="3200400" lvl="7" indent="0" algn="l" rtl="0">
              <a:spcBef>
                <a:spcPts val="0"/>
              </a:spcBef>
              <a:spcAft>
                <a:spcPts val="0"/>
              </a:spcAft>
              <a:buNone/>
            </a:pPr>
            <a:endParaRPr sz="1800">
              <a:solidFill>
                <a:schemeClr val="dk1"/>
              </a:solidFill>
            </a:endParaRPr>
          </a:p>
          <a:p>
            <a:pPr marL="3657600" lvl="8" indent="0" algn="l" rtl="0">
              <a:spcBef>
                <a:spcPts val="0"/>
              </a:spcBef>
              <a:spcAft>
                <a:spcPts val="0"/>
              </a:spcAft>
              <a:buNone/>
            </a:pPr>
            <a:endParaRPr sz="1800">
              <a:solidFill>
                <a:schemeClr val="dk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_WITH_CAPTION_TEXT" type="picTx">
  <p:cSld name="PICTURE_WITH_CAPTION_TEXT">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1792288" y="4800600"/>
            <a:ext cx="5486400" cy="566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1400"/>
              <a:buFont typeface="Georgia"/>
              <a:buNone/>
              <a:defRPr sz="2000" b="1"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4" name="Google Shape;64;p10"/>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Arial"/>
              <a:buNone/>
              <a:defRPr sz="3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
        <p:nvSpPr>
          <p:cNvPr id="65" name="Google Shape;65;p10"/>
          <p:cNvSpPr txBox="1">
            <a:spLocks noGrp="1"/>
          </p:cNvSpPr>
          <p:nvPr>
            <p:ph type="body" idx="1"/>
          </p:nvPr>
        </p:nvSpPr>
        <p:spPr>
          <a:xfrm>
            <a:off x="1792288" y="5367338"/>
            <a:ext cx="5486400" cy="8049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64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400"/>
              <a:buFont typeface="Arial"/>
              <a:buNone/>
              <a:defRPr sz="10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9pPr>
          </a:lstStyle>
          <a:p>
            <a:endParaRPr/>
          </a:p>
        </p:txBody>
      </p:sp>
      <p:sp>
        <p:nvSpPr>
          <p:cNvPr id="66" name="Google Shape;66;p10"/>
          <p:cNvSpPr txBox="1">
            <a:spLocks noGrp="1"/>
          </p:cNvSpPr>
          <p:nvPr>
            <p:ph type="dt" idx="10"/>
          </p:nvPr>
        </p:nvSpPr>
        <p:spPr>
          <a:xfrm>
            <a:off x="444815" y="6345717"/>
            <a:ext cx="9699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7" name="Google Shape;67;p10"/>
          <p:cNvSpPr txBox="1">
            <a:spLocks noGrp="1"/>
          </p:cNvSpPr>
          <p:nvPr>
            <p:ph type="ftr" idx="11"/>
          </p:nvPr>
        </p:nvSpPr>
        <p:spPr>
          <a:xfrm>
            <a:off x="1666103" y="6345717"/>
            <a:ext cx="20949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8" name="Google Shape;68;p10"/>
          <p:cNvSpPr txBox="1">
            <a:spLocks noGrp="1"/>
          </p:cNvSpPr>
          <p:nvPr>
            <p:ph type="sldNum" idx="12"/>
          </p:nvPr>
        </p:nvSpPr>
        <p:spPr>
          <a:xfrm>
            <a:off x="3981022" y="6345717"/>
            <a:ext cx="802200" cy="365100"/>
          </a:xfrm>
          <a:prstGeom prst="rect">
            <a:avLst/>
          </a:prstGeom>
          <a:noFill/>
          <a:ln>
            <a:noFill/>
          </a:ln>
        </p:spPr>
        <p:txBody>
          <a:bodyPr spcFirstLastPara="1" wrap="square" lIns="91425" tIns="91425" rIns="91425" bIns="91425" anchor="ctr" anchorCtr="0">
            <a:noAutofit/>
          </a:bodyPr>
          <a:lstStyle>
            <a:lvl1pPr marL="0" marR="0" lvl="0"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L="0" marR="0" lvl="1"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2pPr>
            <a:lvl3pPr marL="0" marR="0" lvl="2"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3pPr>
            <a:lvl4pPr marL="0" marR="0" lvl="3"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4pPr>
            <a:lvl5pPr marL="0" marR="0" lvl="4"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5pPr>
            <a:lvl6pPr marL="0" marR="0" lvl="5"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6pPr>
            <a:lvl7pPr marL="0" marR="0" lvl="6"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7pPr>
            <a:lvl8pPr marL="0" marR="0" lvl="7"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8pPr>
            <a:lvl9pPr marL="0" marR="0" lvl="8"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9pPr>
          </a:lstStyle>
          <a:p>
            <a:pPr marL="0" lvl="0" indent="88900" algn="r" rtl="0">
              <a:spcBef>
                <a:spcPts val="0"/>
              </a:spcBef>
              <a:spcAft>
                <a:spcPts val="0"/>
              </a:spcAft>
              <a:buNone/>
            </a:pPr>
            <a:endParaRPr/>
          </a:p>
          <a:p>
            <a:pPr marL="457200" lvl="1" indent="0" algn="l" rtl="0">
              <a:spcBef>
                <a:spcPts val="0"/>
              </a:spcBef>
              <a:spcAft>
                <a:spcPts val="0"/>
              </a:spcAft>
              <a:buNone/>
            </a:pPr>
            <a:endParaRPr sz="1800">
              <a:solidFill>
                <a:schemeClr val="dk1"/>
              </a:solidFill>
            </a:endParaRPr>
          </a:p>
          <a:p>
            <a:pPr marL="914400" lvl="2" indent="0" algn="l" rtl="0">
              <a:spcBef>
                <a:spcPts val="0"/>
              </a:spcBef>
              <a:spcAft>
                <a:spcPts val="0"/>
              </a:spcAft>
              <a:buNone/>
            </a:pPr>
            <a:endParaRPr sz="1800">
              <a:solidFill>
                <a:schemeClr val="dk1"/>
              </a:solidFill>
            </a:endParaRPr>
          </a:p>
          <a:p>
            <a:pPr marL="1371600" lvl="3" indent="0" algn="l" rtl="0">
              <a:spcBef>
                <a:spcPts val="0"/>
              </a:spcBef>
              <a:spcAft>
                <a:spcPts val="0"/>
              </a:spcAft>
              <a:buNone/>
            </a:pPr>
            <a:endParaRPr sz="1800">
              <a:solidFill>
                <a:schemeClr val="dk1"/>
              </a:solidFill>
            </a:endParaRPr>
          </a:p>
          <a:p>
            <a:pPr marL="1828800" lvl="4" indent="0" algn="l" rtl="0">
              <a:spcBef>
                <a:spcPts val="0"/>
              </a:spcBef>
              <a:spcAft>
                <a:spcPts val="0"/>
              </a:spcAft>
              <a:buNone/>
            </a:pPr>
            <a:endParaRPr sz="1800">
              <a:solidFill>
                <a:schemeClr val="dk1"/>
              </a:solidFill>
            </a:endParaRPr>
          </a:p>
          <a:p>
            <a:pPr marL="2286000" lvl="5" indent="0" algn="l" rtl="0">
              <a:spcBef>
                <a:spcPts val="0"/>
              </a:spcBef>
              <a:spcAft>
                <a:spcPts val="0"/>
              </a:spcAft>
              <a:buNone/>
            </a:pPr>
            <a:endParaRPr sz="1800">
              <a:solidFill>
                <a:schemeClr val="dk1"/>
              </a:solidFill>
            </a:endParaRPr>
          </a:p>
          <a:p>
            <a:pPr marL="2743200" lvl="6" indent="0" algn="l" rtl="0">
              <a:spcBef>
                <a:spcPts val="0"/>
              </a:spcBef>
              <a:spcAft>
                <a:spcPts val="0"/>
              </a:spcAft>
              <a:buNone/>
            </a:pPr>
            <a:endParaRPr sz="1800">
              <a:solidFill>
                <a:schemeClr val="dk1"/>
              </a:solidFill>
            </a:endParaRPr>
          </a:p>
          <a:p>
            <a:pPr marL="3200400" lvl="7" indent="0" algn="l" rtl="0">
              <a:spcBef>
                <a:spcPts val="0"/>
              </a:spcBef>
              <a:spcAft>
                <a:spcPts val="0"/>
              </a:spcAft>
              <a:buNone/>
            </a:pPr>
            <a:endParaRPr sz="1800">
              <a:solidFill>
                <a:schemeClr val="dk1"/>
              </a:solidFill>
            </a:endParaRPr>
          </a:p>
          <a:p>
            <a:pPr marL="3657600" lvl="8" indent="0" algn="l" rtl="0">
              <a:spcBef>
                <a:spcPts val="0"/>
              </a:spcBef>
              <a:spcAft>
                <a:spcPts val="0"/>
              </a:spcAft>
              <a:buNone/>
            </a:pPr>
            <a:endParaRPr sz="1800">
              <a:solidFill>
                <a:schemeClr val="dk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3">
            <a:alphaModFix/>
          </a:blip>
          <a:srcRect/>
          <a:stretch/>
        </p:blipFill>
        <p:spPr>
          <a:xfrm>
            <a:off x="6869373" y="6237490"/>
            <a:ext cx="2016601" cy="515239"/>
          </a:xfrm>
          <a:prstGeom prst="rect">
            <a:avLst/>
          </a:prstGeom>
          <a:noFill/>
          <a:ln>
            <a:noFill/>
          </a:ln>
        </p:spPr>
      </p:pic>
      <p:sp>
        <p:nvSpPr>
          <p:cNvPr id="7" name="Google Shape;7;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1400"/>
              <a:buFont typeface="Georgia"/>
              <a:buNone/>
              <a:defRPr sz="44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600200"/>
            <a:ext cx="8229600" cy="45261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640"/>
              </a:spcBef>
              <a:spcAft>
                <a:spcPts val="0"/>
              </a:spcAft>
              <a:buClr>
                <a:schemeClr val="dk1"/>
              </a:buClr>
              <a:buSzPts val="1400"/>
              <a:buFont typeface="Arial"/>
              <a:buChar char="●"/>
              <a:defRPr sz="3200" b="0" i="0" u="none" strike="noStrike" cap="none">
                <a:solidFill>
                  <a:schemeClr val="dk1"/>
                </a:solidFill>
                <a:latin typeface="Arial"/>
                <a:ea typeface="Arial"/>
                <a:cs typeface="Arial"/>
                <a:sym typeface="Arial"/>
              </a:defRPr>
            </a:lvl1pPr>
            <a:lvl2pPr marL="914400" marR="0" lvl="1" indent="-317500" algn="l" rtl="0">
              <a:lnSpc>
                <a:spcPct val="100000"/>
              </a:lnSpc>
              <a:spcBef>
                <a:spcPts val="0"/>
              </a:spcBef>
              <a:spcAft>
                <a:spcPts val="0"/>
              </a:spcAft>
              <a:buClr>
                <a:schemeClr val="dk1"/>
              </a:buClr>
              <a:buSzPts val="1400"/>
              <a:buFont typeface="Arial"/>
              <a:buChar char="●"/>
              <a:defRPr sz="2800" b="0" i="0" u="none" strike="noStrike" cap="none">
                <a:solidFill>
                  <a:schemeClr val="dk1"/>
                </a:solidFill>
                <a:latin typeface="Arial"/>
                <a:ea typeface="Arial"/>
                <a:cs typeface="Arial"/>
                <a:sym typeface="Arial"/>
              </a:defRPr>
            </a:lvl2pPr>
            <a:lvl3pPr marL="1371600" marR="0" lvl="2" indent="-317500" algn="l" rtl="0">
              <a:lnSpc>
                <a:spcPct val="100000"/>
              </a:lnSpc>
              <a:spcBef>
                <a:spcPts val="0"/>
              </a:spcBef>
              <a:spcAft>
                <a:spcPts val="0"/>
              </a:spcAft>
              <a:buClr>
                <a:schemeClr val="dk1"/>
              </a:buClr>
              <a:buSzPts val="1400"/>
              <a:buFont typeface="Arial"/>
              <a:buChar char="●"/>
              <a:defRPr sz="24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4pPr>
            <a:lvl5pPr marL="2286000" marR="0" lvl="4"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5pPr>
            <a:lvl6pPr marL="2743200" marR="0" lvl="5"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6pPr>
            <a:lvl7pPr marL="3200400" marR="0" lvl="6"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7pPr>
            <a:lvl8pPr marL="3657600" marR="0" lvl="7"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8pPr>
            <a:lvl9pPr marL="4114800" marR="0" lvl="8"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dt" idx="10"/>
          </p:nvPr>
        </p:nvSpPr>
        <p:spPr>
          <a:xfrm>
            <a:off x="444815" y="6345717"/>
            <a:ext cx="9699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ftr" idx="11"/>
          </p:nvPr>
        </p:nvSpPr>
        <p:spPr>
          <a:xfrm>
            <a:off x="1666103" y="6345717"/>
            <a:ext cx="20949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 name="Google Shape;11;p1"/>
          <p:cNvSpPr txBox="1">
            <a:spLocks noGrp="1"/>
          </p:cNvSpPr>
          <p:nvPr>
            <p:ph type="sldNum" idx="12"/>
          </p:nvPr>
        </p:nvSpPr>
        <p:spPr>
          <a:xfrm>
            <a:off x="3981022" y="6345717"/>
            <a:ext cx="802200" cy="365100"/>
          </a:xfrm>
          <a:prstGeom prst="rect">
            <a:avLst/>
          </a:prstGeom>
          <a:noFill/>
          <a:ln>
            <a:noFill/>
          </a:ln>
        </p:spPr>
        <p:txBody>
          <a:bodyPr spcFirstLastPara="1" wrap="square" lIns="91425" tIns="91425" rIns="91425" bIns="91425" anchor="ctr" anchorCtr="0">
            <a:noAutofit/>
          </a:bodyPr>
          <a:lstStyle>
            <a:lvl1pPr marL="0" marR="0" lvl="0"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L="0" marR="0" lvl="1"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2pPr>
            <a:lvl3pPr marL="0" marR="0" lvl="2"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3pPr>
            <a:lvl4pPr marL="0" marR="0" lvl="3"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4pPr>
            <a:lvl5pPr marL="0" marR="0" lvl="4"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5pPr>
            <a:lvl6pPr marL="0" marR="0" lvl="5"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6pPr>
            <a:lvl7pPr marL="0" marR="0" lvl="6"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7pPr>
            <a:lvl8pPr marL="0" marR="0" lvl="7"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8pPr>
            <a:lvl9pPr marL="0" marR="0" lvl="8"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9pPr>
          </a:lstStyle>
          <a:p>
            <a:pPr marL="0" lvl="0" indent="88900" algn="r" rtl="0">
              <a:spcBef>
                <a:spcPts val="0"/>
              </a:spcBef>
              <a:spcAft>
                <a:spcPts val="0"/>
              </a:spcAft>
              <a:buNone/>
            </a:pPr>
            <a:endParaRPr/>
          </a:p>
          <a:p>
            <a:pPr marL="457200" lvl="1" indent="0" algn="l" rtl="0">
              <a:spcBef>
                <a:spcPts val="0"/>
              </a:spcBef>
              <a:spcAft>
                <a:spcPts val="0"/>
              </a:spcAft>
              <a:buNone/>
            </a:pPr>
            <a:endParaRPr sz="1800">
              <a:solidFill>
                <a:schemeClr val="dk1"/>
              </a:solidFill>
            </a:endParaRPr>
          </a:p>
          <a:p>
            <a:pPr marL="914400" lvl="2" indent="0" algn="l" rtl="0">
              <a:spcBef>
                <a:spcPts val="0"/>
              </a:spcBef>
              <a:spcAft>
                <a:spcPts val="0"/>
              </a:spcAft>
              <a:buNone/>
            </a:pPr>
            <a:endParaRPr sz="1800">
              <a:solidFill>
                <a:schemeClr val="dk1"/>
              </a:solidFill>
            </a:endParaRPr>
          </a:p>
          <a:p>
            <a:pPr marL="1371600" lvl="3" indent="0" algn="l" rtl="0">
              <a:spcBef>
                <a:spcPts val="0"/>
              </a:spcBef>
              <a:spcAft>
                <a:spcPts val="0"/>
              </a:spcAft>
              <a:buNone/>
            </a:pPr>
            <a:endParaRPr sz="1800">
              <a:solidFill>
                <a:schemeClr val="dk1"/>
              </a:solidFill>
            </a:endParaRPr>
          </a:p>
          <a:p>
            <a:pPr marL="1828800" lvl="4" indent="0" algn="l" rtl="0">
              <a:spcBef>
                <a:spcPts val="0"/>
              </a:spcBef>
              <a:spcAft>
                <a:spcPts val="0"/>
              </a:spcAft>
              <a:buNone/>
            </a:pPr>
            <a:endParaRPr sz="1800">
              <a:solidFill>
                <a:schemeClr val="dk1"/>
              </a:solidFill>
            </a:endParaRPr>
          </a:p>
          <a:p>
            <a:pPr marL="2286000" lvl="5" indent="0" algn="l" rtl="0">
              <a:spcBef>
                <a:spcPts val="0"/>
              </a:spcBef>
              <a:spcAft>
                <a:spcPts val="0"/>
              </a:spcAft>
              <a:buNone/>
            </a:pPr>
            <a:endParaRPr sz="1800">
              <a:solidFill>
                <a:schemeClr val="dk1"/>
              </a:solidFill>
            </a:endParaRPr>
          </a:p>
          <a:p>
            <a:pPr marL="2743200" lvl="6" indent="0" algn="l" rtl="0">
              <a:spcBef>
                <a:spcPts val="0"/>
              </a:spcBef>
              <a:spcAft>
                <a:spcPts val="0"/>
              </a:spcAft>
              <a:buNone/>
            </a:pPr>
            <a:endParaRPr sz="1800">
              <a:solidFill>
                <a:schemeClr val="dk1"/>
              </a:solidFill>
            </a:endParaRPr>
          </a:p>
          <a:p>
            <a:pPr marL="3200400" lvl="7" indent="0" algn="l" rtl="0">
              <a:spcBef>
                <a:spcPts val="0"/>
              </a:spcBef>
              <a:spcAft>
                <a:spcPts val="0"/>
              </a:spcAft>
              <a:buNone/>
            </a:pPr>
            <a:endParaRPr sz="1800">
              <a:solidFill>
                <a:schemeClr val="dk1"/>
              </a:solidFill>
            </a:endParaRPr>
          </a:p>
          <a:p>
            <a:pPr marL="3657600" lvl="8" indent="0" algn="l" rtl="0">
              <a:spcBef>
                <a:spcPts val="0"/>
              </a:spcBef>
              <a:spcAft>
                <a:spcPts val="0"/>
              </a:spcAft>
              <a:buNone/>
            </a:pPr>
            <a:endParaRPr sz="1800">
              <a:solidFill>
                <a:schemeClr val="dk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solidFill>
          <a:srgbClr val="465573"/>
        </a:solidFill>
        <a:effectLst/>
      </p:bgPr>
    </p:bg>
    <p:spTree>
      <p:nvGrpSpPr>
        <p:cNvPr id="1" name="Shape 81"/>
        <p:cNvGrpSpPr/>
        <p:nvPr/>
      </p:nvGrpSpPr>
      <p:grpSpPr>
        <a:xfrm>
          <a:off x="0" y="0"/>
          <a:ext cx="0" cy="0"/>
          <a:chOff x="0" y="0"/>
          <a:chExt cx="0" cy="0"/>
        </a:xfrm>
      </p:grpSpPr>
      <p:sp>
        <p:nvSpPr>
          <p:cNvPr id="82" name="Google Shape;82;p13"/>
          <p:cNvSpPr/>
          <p:nvPr/>
        </p:nvSpPr>
        <p:spPr>
          <a:xfrm>
            <a:off x="0" y="0"/>
            <a:ext cx="9144000" cy="6857984"/>
          </a:xfrm>
          <a:custGeom>
            <a:avLst/>
            <a:gdLst/>
            <a:ahLst/>
            <a:cxnLst/>
            <a:rect l="l" t="t" r="r" b="b"/>
            <a:pathLst>
              <a:path w="285750" h="160734" extrusionOk="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3"/>
          <p:cNvSpPr txBox="1">
            <a:spLocks noGrp="1"/>
          </p:cNvSpPr>
          <p:nvPr>
            <p:ph type="title"/>
          </p:nvPr>
        </p:nvSpPr>
        <p:spPr>
          <a:xfrm>
            <a:off x="739675" y="535000"/>
            <a:ext cx="7686000" cy="11432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1pPr>
            <a:lvl2pPr marR="0" lvl="1"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2pPr>
            <a:lvl3pPr marR="0" lvl="2"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3pPr>
            <a:lvl4pPr marR="0" lvl="3"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4pPr>
            <a:lvl5pPr marR="0" lvl="4"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5pPr>
            <a:lvl6pPr marR="0" lvl="5"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6pPr>
            <a:lvl7pPr marR="0" lvl="6"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7pPr>
            <a:lvl8pPr marR="0" lvl="7"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8pPr>
            <a:lvl9pPr marR="0" lvl="8"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9pPr>
          </a:lstStyle>
          <a:p>
            <a:endParaRPr/>
          </a:p>
        </p:txBody>
      </p:sp>
      <p:sp>
        <p:nvSpPr>
          <p:cNvPr id="84" name="Google Shape;84;p13"/>
          <p:cNvSpPr txBox="1">
            <a:spLocks noGrp="1"/>
          </p:cNvSpPr>
          <p:nvPr>
            <p:ph type="body" idx="1"/>
          </p:nvPr>
        </p:nvSpPr>
        <p:spPr>
          <a:xfrm>
            <a:off x="739680" y="1536704"/>
            <a:ext cx="7686000" cy="41312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60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9pPr>
          </a:lstStyle>
          <a:p>
            <a:endParaRPr/>
          </a:p>
        </p:txBody>
      </p:sp>
      <p:sp>
        <p:nvSpPr>
          <p:cNvPr id="85" name="Google Shape;85;p13"/>
          <p:cNvSpPr txBox="1">
            <a:spLocks noGrp="1"/>
          </p:cNvSpPr>
          <p:nvPr>
            <p:ph type="sldNum" idx="12"/>
          </p:nvPr>
        </p:nvSpPr>
        <p:spPr>
          <a:xfrm>
            <a:off x="8586575" y="-15833"/>
            <a:ext cx="557400" cy="7304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hyperlink" Target="https://journals.plos.org/ploscompbiol/article?id=10.1371/journal.pcbi.1005995#abstract0"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27"/>
          <p:cNvSpPr txBox="1">
            <a:spLocks noGrp="1"/>
          </p:cNvSpPr>
          <p:nvPr>
            <p:ph type="ctrTitle"/>
          </p:nvPr>
        </p:nvSpPr>
        <p:spPr>
          <a:xfrm>
            <a:off x="696525" y="1089724"/>
            <a:ext cx="7729200" cy="2050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US"/>
              <a:t>Bat Echolocation Detection</a:t>
            </a:r>
            <a:endParaRPr/>
          </a:p>
          <a:p>
            <a:pPr marL="0" marR="0" lvl="0" indent="0" algn="ctr" rtl="0">
              <a:lnSpc>
                <a:spcPct val="100000"/>
              </a:lnSpc>
              <a:spcBef>
                <a:spcPts val="0"/>
              </a:spcBef>
              <a:spcAft>
                <a:spcPts val="0"/>
              </a:spcAft>
              <a:buClr>
                <a:schemeClr val="dk1"/>
              </a:buClr>
              <a:buSzPts val="1100"/>
              <a:buFont typeface="Arial"/>
              <a:buNone/>
            </a:pPr>
            <a:endParaRPr>
              <a:solidFill>
                <a:srgbClr val="FFFFFF"/>
              </a:solidFill>
            </a:endParaRPr>
          </a:p>
          <a:p>
            <a:pPr marL="0" lvl="0" indent="0" algn="ctr" rtl="0">
              <a:spcBef>
                <a:spcPts val="0"/>
              </a:spcBef>
              <a:spcAft>
                <a:spcPts val="0"/>
              </a:spcAft>
              <a:buClr>
                <a:schemeClr val="dk1"/>
              </a:buClr>
              <a:buSzPts val="1100"/>
              <a:buFont typeface="Arial"/>
              <a:buNone/>
            </a:pPr>
            <a:r>
              <a:rPr lang="en-US" sz="1800">
                <a:solidFill>
                  <a:srgbClr val="FFFFFF"/>
                </a:solidFill>
                <a:latin typeface="Arial"/>
                <a:ea typeface="Arial"/>
                <a:cs typeface="Arial"/>
                <a:sym typeface="Arial"/>
              </a:rPr>
              <a:t>         </a:t>
            </a:r>
            <a:endParaRPr/>
          </a:p>
        </p:txBody>
      </p:sp>
      <p:sp>
        <p:nvSpPr>
          <p:cNvPr id="856" name="Google Shape;856;p27"/>
          <p:cNvSpPr txBox="1"/>
          <p:nvPr/>
        </p:nvSpPr>
        <p:spPr>
          <a:xfrm>
            <a:off x="1692075" y="3871250"/>
            <a:ext cx="5793900" cy="242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800">
                <a:solidFill>
                  <a:srgbClr val="FFFFFF"/>
                </a:solidFill>
                <a:latin typeface="Titillium Web"/>
                <a:ea typeface="Titillium Web"/>
                <a:cs typeface="Titillium Web"/>
                <a:sym typeface="Titillium Web"/>
              </a:rPr>
              <a:t>Bety Rostandy </a:t>
            </a:r>
            <a:endParaRPr sz="1800">
              <a:solidFill>
                <a:srgbClr val="FFFFFF"/>
              </a:solidFill>
              <a:latin typeface="Titillium Web"/>
              <a:ea typeface="Titillium Web"/>
              <a:cs typeface="Titillium Web"/>
              <a:sym typeface="Titillium Web"/>
            </a:endParaRPr>
          </a:p>
          <a:p>
            <a:pPr marL="0" lvl="0" indent="0" algn="ctr" rtl="0">
              <a:spcBef>
                <a:spcPts val="0"/>
              </a:spcBef>
              <a:spcAft>
                <a:spcPts val="0"/>
              </a:spcAft>
              <a:buNone/>
            </a:pPr>
            <a:r>
              <a:rPr lang="en-US" sz="1800">
                <a:solidFill>
                  <a:srgbClr val="FFFFFF"/>
                </a:solidFill>
                <a:latin typeface="Titillium Web"/>
                <a:ea typeface="Titillium Web"/>
                <a:cs typeface="Titillium Web"/>
                <a:sym typeface="Titillium Web"/>
              </a:rPr>
              <a:t>Hadi Soufi </a:t>
            </a:r>
            <a:endParaRPr sz="1800">
              <a:solidFill>
                <a:srgbClr val="FFFFFF"/>
              </a:solidFill>
              <a:latin typeface="Titillium Web"/>
              <a:ea typeface="Titillium Web"/>
              <a:cs typeface="Titillium Web"/>
              <a:sym typeface="Titillium Web"/>
            </a:endParaRPr>
          </a:p>
          <a:p>
            <a:pPr marL="0" lvl="0" indent="0" algn="ctr" rtl="0">
              <a:spcBef>
                <a:spcPts val="0"/>
              </a:spcBef>
              <a:spcAft>
                <a:spcPts val="0"/>
              </a:spcAft>
              <a:buClr>
                <a:schemeClr val="dk1"/>
              </a:buClr>
              <a:buSzPts val="1100"/>
              <a:buFont typeface="Arial"/>
              <a:buNone/>
            </a:pPr>
            <a:r>
              <a:rPr lang="en-US" sz="1800">
                <a:solidFill>
                  <a:srgbClr val="FFFFFF"/>
                </a:solidFill>
                <a:latin typeface="Titillium Web"/>
                <a:ea typeface="Titillium Web"/>
                <a:cs typeface="Titillium Web"/>
                <a:sym typeface="Titillium Web"/>
              </a:rPr>
              <a:t>Kevin Keomalaythong </a:t>
            </a:r>
            <a:endParaRPr sz="1800">
              <a:solidFill>
                <a:srgbClr val="FFFFFF"/>
              </a:solidFill>
              <a:latin typeface="Titillium Web"/>
              <a:ea typeface="Titillium Web"/>
              <a:cs typeface="Titillium Web"/>
              <a:sym typeface="Titillium Web"/>
            </a:endParaRPr>
          </a:p>
          <a:p>
            <a:pPr marL="0" lvl="0" indent="0" algn="ctr" rtl="0">
              <a:spcBef>
                <a:spcPts val="0"/>
              </a:spcBef>
              <a:spcAft>
                <a:spcPts val="0"/>
              </a:spcAft>
              <a:buClr>
                <a:schemeClr val="dk1"/>
              </a:buClr>
              <a:buSzPts val="1100"/>
              <a:buFont typeface="Arial"/>
              <a:buNone/>
            </a:pPr>
            <a:r>
              <a:rPr lang="en-US" sz="1800">
                <a:solidFill>
                  <a:srgbClr val="FFFFFF"/>
                </a:solidFill>
                <a:latin typeface="Titillium Web"/>
                <a:ea typeface="Titillium Web"/>
                <a:cs typeface="Titillium Web"/>
                <a:sym typeface="Titillium Web"/>
              </a:rPr>
              <a:t>Thien Le </a:t>
            </a:r>
            <a:endParaRPr sz="1800">
              <a:solidFill>
                <a:srgbClr val="FFFFFF"/>
              </a:solidFill>
              <a:latin typeface="Titillium Web"/>
              <a:ea typeface="Titillium Web"/>
              <a:cs typeface="Titillium Web"/>
              <a:sym typeface="Titillium Web"/>
            </a:endParaRPr>
          </a:p>
          <a:p>
            <a:pPr marL="0" lvl="0" indent="0" algn="ctr" rtl="0">
              <a:spcBef>
                <a:spcPts val="0"/>
              </a:spcBef>
              <a:spcAft>
                <a:spcPts val="0"/>
              </a:spcAft>
              <a:buNone/>
            </a:pPr>
            <a:r>
              <a:rPr lang="en-US" sz="1800">
                <a:solidFill>
                  <a:srgbClr val="FFFFFF"/>
                </a:solidFill>
                <a:latin typeface="Titillium Web"/>
                <a:ea typeface="Titillium Web"/>
                <a:cs typeface="Titillium Web"/>
                <a:sym typeface="Titillium Web"/>
              </a:rPr>
              <a:t>Yang Peng</a:t>
            </a:r>
            <a:endParaRPr sz="1800">
              <a:solidFill>
                <a:srgbClr val="FFFFFF"/>
              </a:solidFill>
              <a:latin typeface="Titillium Web"/>
              <a:ea typeface="Titillium Web"/>
              <a:cs typeface="Titillium Web"/>
              <a:sym typeface="Titillium Web"/>
            </a:endParaRPr>
          </a:p>
          <a:p>
            <a:pPr marL="0" lvl="0" indent="0" algn="ctr" rtl="0">
              <a:spcBef>
                <a:spcPts val="0"/>
              </a:spcBef>
              <a:spcAft>
                <a:spcPts val="0"/>
              </a:spcAft>
              <a:buNone/>
            </a:pPr>
            <a:endParaRPr sz="1800">
              <a:solidFill>
                <a:srgbClr val="FFFFFF"/>
              </a:solidFill>
              <a:latin typeface="Titillium Web"/>
              <a:ea typeface="Titillium Web"/>
              <a:cs typeface="Titillium Web"/>
              <a:sym typeface="Titillium Web"/>
            </a:endParaRPr>
          </a:p>
          <a:p>
            <a:pPr marL="0" lvl="0" indent="0" algn="ctr" rtl="0">
              <a:spcBef>
                <a:spcPts val="0"/>
              </a:spcBef>
              <a:spcAft>
                <a:spcPts val="0"/>
              </a:spcAft>
              <a:buNone/>
            </a:pPr>
            <a:endParaRPr sz="1800">
              <a:solidFill>
                <a:srgbClr val="FFFFFF"/>
              </a:solidFill>
              <a:latin typeface="Titillium Web"/>
              <a:ea typeface="Titillium Web"/>
              <a:cs typeface="Titillium Web"/>
              <a:sym typeface="Titillium Web"/>
            </a:endParaRPr>
          </a:p>
          <a:p>
            <a:pPr marL="0" lvl="0" indent="0" algn="ctr" rtl="0">
              <a:spcBef>
                <a:spcPts val="0"/>
              </a:spcBef>
              <a:spcAft>
                <a:spcPts val="0"/>
              </a:spcAft>
              <a:buClr>
                <a:schemeClr val="dk1"/>
              </a:buClr>
              <a:buSzPts val="1100"/>
              <a:buFont typeface="Arial"/>
              <a:buNone/>
            </a:pPr>
            <a:r>
              <a:rPr lang="en-US" sz="1200">
                <a:solidFill>
                  <a:srgbClr val="FFFFFF"/>
                </a:solidFill>
                <a:latin typeface="Titillium Web"/>
                <a:ea typeface="Titillium Web"/>
                <a:cs typeface="Titillium Web"/>
                <a:sym typeface="Titillium Web"/>
              </a:rPr>
              <a:t>CSC 505 | 09.12.2018</a:t>
            </a:r>
            <a:endParaRPr sz="1200">
              <a:solidFill>
                <a:srgbClr val="FFFFFF"/>
              </a:solidFill>
              <a:latin typeface="Titillium Web"/>
              <a:ea typeface="Titillium Web"/>
              <a:cs typeface="Titillium Web"/>
              <a:sym typeface="Titillium Web"/>
            </a:endParaRPr>
          </a:p>
          <a:p>
            <a:pPr marL="0" lvl="0" indent="0" algn="ctr" rtl="0">
              <a:spcBef>
                <a:spcPts val="640"/>
              </a:spcBef>
              <a:spcAft>
                <a:spcPts val="0"/>
              </a:spcAft>
              <a:buClr>
                <a:srgbClr val="888888"/>
              </a:buClr>
              <a:buSzPts val="1400"/>
              <a:buFont typeface="Arial"/>
              <a:buNone/>
            </a:pPr>
            <a:endParaRPr sz="3200">
              <a:solidFill>
                <a:srgbClr val="888888"/>
              </a:solidFill>
              <a:latin typeface="Titillium Web"/>
              <a:ea typeface="Titillium Web"/>
              <a:cs typeface="Titillium Web"/>
              <a:sym typeface="Titillium Web"/>
            </a:endParaRPr>
          </a:p>
          <a:p>
            <a:pPr marL="0" lvl="0" indent="0" algn="ctr" rtl="0">
              <a:spcBef>
                <a:spcPts val="0"/>
              </a:spcBef>
              <a:spcAft>
                <a:spcPts val="0"/>
              </a:spcAft>
              <a:buNone/>
            </a:pPr>
            <a:endParaRPr>
              <a:latin typeface="Titillium Web"/>
              <a:ea typeface="Titillium Web"/>
              <a:cs typeface="Titillium Web"/>
              <a:sym typeface="Titillium Web"/>
            </a:endParaRPr>
          </a:p>
        </p:txBody>
      </p:sp>
      <p:pic>
        <p:nvPicPr>
          <p:cNvPr id="857" name="Google Shape;857;p27"/>
          <p:cNvPicPr preferRelativeResize="0"/>
          <p:nvPr/>
        </p:nvPicPr>
        <p:blipFill>
          <a:blip r:embed="rId3">
            <a:alphaModFix amt="43000"/>
          </a:blip>
          <a:stretch>
            <a:fillRect/>
          </a:stretch>
        </p:blipFill>
        <p:spPr>
          <a:xfrm>
            <a:off x="7798300" y="5935049"/>
            <a:ext cx="1244301" cy="788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36"/>
          <p:cNvSpPr txBox="1">
            <a:spLocks noGrp="1"/>
          </p:cNvSpPr>
          <p:nvPr>
            <p:ph type="title"/>
          </p:nvPr>
        </p:nvSpPr>
        <p:spPr>
          <a:xfrm>
            <a:off x="739675" y="535000"/>
            <a:ext cx="7686000" cy="9099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FFFFFF"/>
              </a:buClr>
              <a:buSzPts val="3000"/>
              <a:buFont typeface="Titillium Web ExtraLight"/>
              <a:buNone/>
            </a:pPr>
            <a:r>
              <a:rPr lang="en-US"/>
              <a:t>Tasks - Hadi S</a:t>
            </a:r>
            <a:endParaRPr sz="3000" b="0" i="0" u="none" strike="noStrike" cap="none">
              <a:solidFill>
                <a:srgbClr val="FFFFFF"/>
              </a:solidFill>
              <a:latin typeface="Titillium Web ExtraLight"/>
              <a:ea typeface="Titillium Web ExtraLight"/>
              <a:cs typeface="Titillium Web ExtraLight"/>
              <a:sym typeface="Titillium Web ExtraLight"/>
            </a:endParaRPr>
          </a:p>
        </p:txBody>
      </p:sp>
      <p:sp>
        <p:nvSpPr>
          <p:cNvPr id="967" name="Google Shape;967;p36"/>
          <p:cNvSpPr txBox="1">
            <a:spLocks noGrp="1"/>
          </p:cNvSpPr>
          <p:nvPr>
            <p:ph type="sldNum" idx="12"/>
          </p:nvPr>
        </p:nvSpPr>
        <p:spPr>
          <a:xfrm>
            <a:off x="8586575" y="-15833"/>
            <a:ext cx="557400" cy="730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FFFFFF"/>
                </a:solidFill>
                <a:latin typeface="Titillium Web"/>
                <a:ea typeface="Titillium Web"/>
                <a:cs typeface="Titillium Web"/>
                <a:sym typeface="Titillium Web"/>
              </a:rPr>
              <a:t>10</a:t>
            </a:fld>
            <a:endParaRPr sz="1400" b="0" i="0" u="none" strike="noStrike" cap="none">
              <a:solidFill>
                <a:srgbClr val="FFFFFF"/>
              </a:solidFill>
              <a:latin typeface="Titillium Web"/>
              <a:ea typeface="Titillium Web"/>
              <a:cs typeface="Titillium Web"/>
              <a:sym typeface="Titillium Web"/>
            </a:endParaRPr>
          </a:p>
        </p:txBody>
      </p:sp>
      <p:pic>
        <p:nvPicPr>
          <p:cNvPr id="968" name="Google Shape;968;p36"/>
          <p:cNvPicPr preferRelativeResize="0"/>
          <p:nvPr/>
        </p:nvPicPr>
        <p:blipFill>
          <a:blip r:embed="rId3">
            <a:alphaModFix amt="43000"/>
          </a:blip>
          <a:stretch>
            <a:fillRect/>
          </a:stretch>
        </p:blipFill>
        <p:spPr>
          <a:xfrm>
            <a:off x="7798300" y="5935049"/>
            <a:ext cx="1244301" cy="788075"/>
          </a:xfrm>
          <a:prstGeom prst="rect">
            <a:avLst/>
          </a:prstGeom>
          <a:noFill/>
          <a:ln>
            <a:noFill/>
          </a:ln>
        </p:spPr>
      </p:pic>
      <p:sp>
        <p:nvSpPr>
          <p:cNvPr id="969" name="Google Shape;969;p36"/>
          <p:cNvSpPr txBox="1"/>
          <p:nvPr/>
        </p:nvSpPr>
        <p:spPr>
          <a:xfrm>
            <a:off x="923400" y="1722925"/>
            <a:ext cx="6486300" cy="39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solidFill>
                  <a:srgbClr val="FFFFFF"/>
                </a:solidFill>
                <a:latin typeface="Titillium Web"/>
                <a:ea typeface="Titillium Web"/>
                <a:cs typeface="Titillium Web"/>
                <a:sym typeface="Titillium Web"/>
              </a:rPr>
              <a:t> Completed:</a:t>
            </a: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800" b="1">
              <a:solidFill>
                <a:srgbClr val="FFFFFF"/>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1. Learned AnalookW</a:t>
            </a: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2. Got familiar with Python and Github</a:t>
            </a: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endParaRPr>
              <a:solidFill>
                <a:schemeClr val="lt1"/>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3. Designed an algorithm for noise filtering</a:t>
            </a: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r>
              <a:rPr lang="en-US" sz="1800" b="1">
                <a:solidFill>
                  <a:srgbClr val="FFFFFF"/>
                </a:solidFill>
                <a:latin typeface="Titillium Web"/>
                <a:ea typeface="Titillium Web"/>
                <a:cs typeface="Titillium Web"/>
                <a:sym typeface="Titillium Web"/>
              </a:rPr>
              <a:t>To-do:</a:t>
            </a: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800" b="1">
              <a:solidFill>
                <a:srgbClr val="FFFFFF"/>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1. Implement noise filtering algorithm</a:t>
            </a: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2. Research clustering algorithms</a:t>
            </a: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800" b="1">
              <a:solidFill>
                <a:schemeClr val="dk1"/>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800" b="1">
              <a:solidFill>
                <a:srgbClr val="FFFFFF"/>
              </a:solidFill>
              <a:latin typeface="Titillium Web"/>
              <a:ea typeface="Titillium Web"/>
              <a:cs typeface="Titillium Web"/>
              <a:sym typeface="Titillium Web"/>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Google Shape;974;p37"/>
          <p:cNvSpPr txBox="1">
            <a:spLocks noGrp="1"/>
          </p:cNvSpPr>
          <p:nvPr>
            <p:ph type="title"/>
          </p:nvPr>
        </p:nvSpPr>
        <p:spPr>
          <a:xfrm>
            <a:off x="739675" y="535000"/>
            <a:ext cx="7686000" cy="914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FFFFFF"/>
              </a:buClr>
              <a:buSzPts val="3000"/>
              <a:buFont typeface="Titillium Web ExtraLight"/>
              <a:buNone/>
            </a:pPr>
            <a:r>
              <a:rPr lang="en-US"/>
              <a:t>Related Works</a:t>
            </a:r>
            <a:endParaRPr sz="3000" b="0" i="0" u="none" strike="noStrike" cap="none">
              <a:solidFill>
                <a:srgbClr val="FFFFFF"/>
              </a:solidFill>
              <a:latin typeface="Titillium Web ExtraLight"/>
              <a:ea typeface="Titillium Web ExtraLight"/>
              <a:cs typeface="Titillium Web ExtraLight"/>
              <a:sym typeface="Titillium Web ExtraLight"/>
            </a:endParaRPr>
          </a:p>
        </p:txBody>
      </p:sp>
      <p:sp>
        <p:nvSpPr>
          <p:cNvPr id="975" name="Google Shape;975;p37"/>
          <p:cNvSpPr txBox="1">
            <a:spLocks noGrp="1"/>
          </p:cNvSpPr>
          <p:nvPr>
            <p:ph type="sldNum" idx="12"/>
          </p:nvPr>
        </p:nvSpPr>
        <p:spPr>
          <a:xfrm>
            <a:off x="8586575" y="-15833"/>
            <a:ext cx="557400" cy="730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FFFFFF"/>
                </a:solidFill>
                <a:latin typeface="Titillium Web"/>
                <a:ea typeface="Titillium Web"/>
                <a:cs typeface="Titillium Web"/>
                <a:sym typeface="Titillium Web"/>
              </a:rPr>
              <a:t>11</a:t>
            </a:fld>
            <a:endParaRPr sz="1400" b="0" i="0" u="none" strike="noStrike" cap="none">
              <a:solidFill>
                <a:srgbClr val="FFFFFF"/>
              </a:solidFill>
              <a:latin typeface="Titillium Web"/>
              <a:ea typeface="Titillium Web"/>
              <a:cs typeface="Titillium Web"/>
              <a:sym typeface="Titillium Web"/>
            </a:endParaRPr>
          </a:p>
        </p:txBody>
      </p:sp>
      <p:pic>
        <p:nvPicPr>
          <p:cNvPr id="976" name="Google Shape;976;p37"/>
          <p:cNvPicPr preferRelativeResize="0"/>
          <p:nvPr/>
        </p:nvPicPr>
        <p:blipFill>
          <a:blip r:embed="rId3">
            <a:alphaModFix amt="43000"/>
          </a:blip>
          <a:stretch>
            <a:fillRect/>
          </a:stretch>
        </p:blipFill>
        <p:spPr>
          <a:xfrm>
            <a:off x="7798300" y="5935049"/>
            <a:ext cx="1244301" cy="788075"/>
          </a:xfrm>
          <a:prstGeom prst="rect">
            <a:avLst/>
          </a:prstGeom>
          <a:noFill/>
          <a:ln>
            <a:noFill/>
          </a:ln>
        </p:spPr>
      </p:pic>
      <p:sp>
        <p:nvSpPr>
          <p:cNvPr id="977" name="Google Shape;977;p37"/>
          <p:cNvSpPr txBox="1"/>
          <p:nvPr/>
        </p:nvSpPr>
        <p:spPr>
          <a:xfrm>
            <a:off x="739675" y="1542625"/>
            <a:ext cx="7686000" cy="42966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endParaRPr sz="1800" b="1">
              <a:solidFill>
                <a:srgbClr val="FFFFFF"/>
              </a:solidFill>
              <a:latin typeface="Titillium Web"/>
              <a:ea typeface="Titillium Web"/>
              <a:cs typeface="Titillium Web"/>
              <a:sym typeface="Titillium Web"/>
            </a:endParaRPr>
          </a:p>
          <a:p>
            <a:pPr marL="0" lvl="0" indent="0" algn="l" rtl="0">
              <a:lnSpc>
                <a:spcPct val="150000"/>
              </a:lnSpc>
              <a:spcBef>
                <a:spcPts val="0"/>
              </a:spcBef>
              <a:spcAft>
                <a:spcPts val="0"/>
              </a:spcAft>
              <a:buNone/>
            </a:pPr>
            <a:r>
              <a:rPr lang="en-US" sz="1800" b="1">
                <a:solidFill>
                  <a:srgbClr val="FFFFFF"/>
                </a:solidFill>
                <a:latin typeface="Titillium Web"/>
                <a:ea typeface="Titillium Web"/>
                <a:cs typeface="Titillium Web"/>
                <a:sym typeface="Titillium Web"/>
              </a:rPr>
              <a:t>Bat detective—Deep learning tools for bat acoustic signal detection</a:t>
            </a:r>
            <a:endParaRPr sz="1800" b="1">
              <a:solidFill>
                <a:srgbClr val="FFFFFF"/>
              </a:solidFill>
              <a:latin typeface="Titillium Web"/>
              <a:ea typeface="Titillium Web"/>
              <a:cs typeface="Titillium Web"/>
              <a:sym typeface="Titillium Web"/>
            </a:endParaRPr>
          </a:p>
          <a:p>
            <a:pPr marL="0" lvl="0" indent="0" algn="l" rtl="0">
              <a:lnSpc>
                <a:spcPct val="150000"/>
              </a:lnSpc>
              <a:spcBef>
                <a:spcPts val="0"/>
              </a:spcBef>
              <a:spcAft>
                <a:spcPts val="0"/>
              </a:spcAft>
              <a:buNone/>
            </a:pPr>
            <a:r>
              <a:rPr lang="en-US">
                <a:solidFill>
                  <a:schemeClr val="lt1"/>
                </a:solidFill>
                <a:latin typeface="Titillium Web"/>
                <a:ea typeface="Titillium Web"/>
                <a:cs typeface="Titillium Web"/>
                <a:sym typeface="Titillium Web"/>
              </a:rPr>
              <a:t>“We developed a convolutional neural network based open-source pipeline for detecting ultrasonic, full-spectrum, search-phase calls produced by echolocating bats. Our deep learning algorithms were trained on full-spectrum ultrasonic audio collected along road-transects across Europe and labelled by citizen scientists from www.batdetective.org. “ </a:t>
            </a:r>
            <a:r>
              <a:rPr lang="en-US" u="sng">
                <a:solidFill>
                  <a:schemeClr val="hlink"/>
                </a:solidFill>
                <a:latin typeface="Titillium Web"/>
                <a:ea typeface="Titillium Web"/>
                <a:cs typeface="Titillium Web"/>
                <a:sym typeface="Titillium Web"/>
                <a:hlinkClick r:id="rId4"/>
              </a:rPr>
              <a:t>LINK</a:t>
            </a:r>
            <a:endParaRPr sz="1800" b="1">
              <a:solidFill>
                <a:srgbClr val="FFFFFF"/>
              </a:solidFill>
              <a:latin typeface="Titillium Web"/>
              <a:ea typeface="Titillium Web"/>
              <a:cs typeface="Titillium Web"/>
              <a:sym typeface="Titillium Web"/>
            </a:endParaRPr>
          </a:p>
          <a:p>
            <a:pPr marL="0" lvl="0" indent="0" algn="l" rtl="0">
              <a:lnSpc>
                <a:spcPct val="150000"/>
              </a:lnSpc>
              <a:spcBef>
                <a:spcPts val="0"/>
              </a:spcBef>
              <a:spcAft>
                <a:spcPts val="0"/>
              </a:spcAft>
              <a:buNone/>
            </a:pPr>
            <a:endParaRPr sz="1800" b="1">
              <a:solidFill>
                <a:schemeClr val="dk1"/>
              </a:solidFill>
              <a:latin typeface="Titillium Web"/>
              <a:ea typeface="Titillium Web"/>
              <a:cs typeface="Titillium Web"/>
              <a:sym typeface="Titillium Web"/>
            </a:endParaRPr>
          </a:p>
          <a:p>
            <a:pPr marL="0" lvl="0" indent="0" algn="l" rtl="0">
              <a:lnSpc>
                <a:spcPct val="150000"/>
              </a:lnSpc>
              <a:spcBef>
                <a:spcPts val="0"/>
              </a:spcBef>
              <a:spcAft>
                <a:spcPts val="0"/>
              </a:spcAft>
              <a:buNone/>
            </a:pPr>
            <a:endParaRPr sz="1800" b="1">
              <a:solidFill>
                <a:srgbClr val="FFFFFF"/>
              </a:solidFill>
              <a:latin typeface="Titillium Web"/>
              <a:ea typeface="Titillium Web"/>
              <a:cs typeface="Titillium Web"/>
              <a:sym typeface="Titillium Web"/>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
        <p:nvSpPr>
          <p:cNvPr id="982" name="Google Shape;982;p38"/>
          <p:cNvSpPr txBox="1">
            <a:spLocks noGrp="1"/>
          </p:cNvSpPr>
          <p:nvPr>
            <p:ph type="sldNum" idx="12"/>
          </p:nvPr>
        </p:nvSpPr>
        <p:spPr>
          <a:xfrm>
            <a:off x="8586575" y="-15833"/>
            <a:ext cx="557400" cy="730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FFFFFF"/>
                </a:solidFill>
                <a:latin typeface="Titillium Web"/>
                <a:ea typeface="Titillium Web"/>
                <a:cs typeface="Titillium Web"/>
                <a:sym typeface="Titillium Web"/>
              </a:rPr>
              <a:t>12</a:t>
            </a:fld>
            <a:endParaRPr sz="1400" b="0" i="0" u="none" strike="noStrike" cap="none">
              <a:solidFill>
                <a:srgbClr val="FFFFFF"/>
              </a:solidFill>
              <a:latin typeface="Titillium Web"/>
              <a:ea typeface="Titillium Web"/>
              <a:cs typeface="Titillium Web"/>
              <a:sym typeface="Titillium Web"/>
            </a:endParaRPr>
          </a:p>
        </p:txBody>
      </p:sp>
      <p:sp>
        <p:nvSpPr>
          <p:cNvPr id="983" name="Google Shape;983;p38"/>
          <p:cNvSpPr txBox="1">
            <a:spLocks noGrp="1"/>
          </p:cNvSpPr>
          <p:nvPr>
            <p:ph type="title"/>
          </p:nvPr>
        </p:nvSpPr>
        <p:spPr>
          <a:xfrm>
            <a:off x="452724" y="1062552"/>
            <a:ext cx="3985200" cy="114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3000"/>
              <a:buFont typeface="Titillium Web ExtraLight"/>
              <a:buNone/>
            </a:pPr>
            <a:r>
              <a:rPr lang="en-US" sz="6000" b="0" i="0" u="none" strike="noStrike" cap="none">
                <a:solidFill>
                  <a:schemeClr val="lt1"/>
                </a:solidFill>
                <a:latin typeface="Titillium Web ExtraLight"/>
                <a:ea typeface="Titillium Web ExtraLight"/>
                <a:cs typeface="Titillium Web ExtraLight"/>
                <a:sym typeface="Titillium Web ExtraLight"/>
              </a:rPr>
              <a:t>THANKS!</a:t>
            </a:r>
            <a:endParaRPr sz="6000" b="0" i="0" u="none" strike="noStrike" cap="none">
              <a:solidFill>
                <a:schemeClr val="lt1"/>
              </a:solidFill>
              <a:latin typeface="Titillium Web ExtraLight"/>
              <a:ea typeface="Titillium Web ExtraLight"/>
              <a:cs typeface="Titillium Web ExtraLight"/>
              <a:sym typeface="Titillium Web ExtraLight"/>
            </a:endParaRPr>
          </a:p>
        </p:txBody>
      </p:sp>
      <p:sp>
        <p:nvSpPr>
          <p:cNvPr id="984" name="Google Shape;984;p38"/>
          <p:cNvSpPr txBox="1">
            <a:spLocks noGrp="1"/>
          </p:cNvSpPr>
          <p:nvPr>
            <p:ph type="body" idx="1"/>
          </p:nvPr>
        </p:nvSpPr>
        <p:spPr>
          <a:xfrm>
            <a:off x="452727" y="2622967"/>
            <a:ext cx="3985200" cy="4131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6E86B6"/>
              </a:buClr>
              <a:buSzPts val="2400"/>
              <a:buFont typeface="Titillium Web"/>
              <a:buNone/>
            </a:pPr>
            <a:r>
              <a:rPr lang="en-US" sz="2400" b="1" i="0" u="none" strike="noStrike" cap="none">
                <a:solidFill>
                  <a:schemeClr val="lt1"/>
                </a:solidFill>
                <a:latin typeface="Titillium Web"/>
                <a:ea typeface="Titillium Web"/>
                <a:cs typeface="Titillium Web"/>
                <a:sym typeface="Titillium Web"/>
              </a:rPr>
              <a:t>Any questions?</a:t>
            </a:r>
            <a:endParaRPr sz="2400" b="0" i="0" u="none" strike="noStrike" cap="none">
              <a:solidFill>
                <a:schemeClr val="lt1"/>
              </a:solidFill>
              <a:latin typeface="Titillium Web"/>
              <a:ea typeface="Titillium Web"/>
              <a:cs typeface="Titillium Web"/>
              <a:sym typeface="Titillium Web"/>
            </a:endParaRPr>
          </a:p>
        </p:txBody>
      </p:sp>
      <p:pic>
        <p:nvPicPr>
          <p:cNvPr id="985" name="Google Shape;985;p38"/>
          <p:cNvPicPr preferRelativeResize="0"/>
          <p:nvPr/>
        </p:nvPicPr>
        <p:blipFill rotWithShape="1">
          <a:blip r:embed="rId3">
            <a:alphaModFix/>
          </a:blip>
          <a:srcRect l="49444" r="15367"/>
          <a:stretch/>
        </p:blipFill>
        <p:spPr>
          <a:xfrm>
            <a:off x="5546725" y="726500"/>
            <a:ext cx="3039850" cy="5399169"/>
          </a:xfrm>
          <a:prstGeom prst="rect">
            <a:avLst/>
          </a:prstGeom>
          <a:noFill/>
          <a:ln>
            <a:noFill/>
          </a:ln>
        </p:spPr>
      </p:pic>
      <p:pic>
        <p:nvPicPr>
          <p:cNvPr id="986" name="Google Shape;986;p38"/>
          <p:cNvPicPr preferRelativeResize="0"/>
          <p:nvPr/>
        </p:nvPicPr>
        <p:blipFill>
          <a:blip r:embed="rId4">
            <a:alphaModFix amt="43000"/>
          </a:blip>
          <a:stretch>
            <a:fillRect/>
          </a:stretch>
        </p:blipFill>
        <p:spPr>
          <a:xfrm>
            <a:off x="7798300" y="5935049"/>
            <a:ext cx="1244301" cy="78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28"/>
          <p:cNvSpPr txBox="1">
            <a:spLocks noGrp="1"/>
          </p:cNvSpPr>
          <p:nvPr>
            <p:ph type="title"/>
          </p:nvPr>
        </p:nvSpPr>
        <p:spPr>
          <a:xfrm>
            <a:off x="739675" y="-1"/>
            <a:ext cx="7686000" cy="9552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FFFFFF"/>
              </a:buClr>
              <a:buSzPts val="3000"/>
              <a:buFont typeface="Titillium Web ExtraLight"/>
              <a:buNone/>
            </a:pPr>
            <a:r>
              <a:rPr lang="en-US"/>
              <a:t>Outline</a:t>
            </a:r>
            <a:endParaRPr sz="3000" b="0" i="0" u="none" strike="noStrike" cap="none">
              <a:solidFill>
                <a:srgbClr val="FFFFFF"/>
              </a:solidFill>
              <a:latin typeface="Titillium Web ExtraLight"/>
              <a:ea typeface="Titillium Web ExtraLight"/>
              <a:cs typeface="Titillium Web ExtraLight"/>
              <a:sym typeface="Titillium Web ExtraLight"/>
            </a:endParaRPr>
          </a:p>
        </p:txBody>
      </p:sp>
      <p:sp>
        <p:nvSpPr>
          <p:cNvPr id="863" name="Google Shape;863;p28"/>
          <p:cNvSpPr txBox="1">
            <a:spLocks noGrp="1"/>
          </p:cNvSpPr>
          <p:nvPr>
            <p:ph type="sldNum" idx="12"/>
          </p:nvPr>
        </p:nvSpPr>
        <p:spPr>
          <a:xfrm>
            <a:off x="8586575" y="-15833"/>
            <a:ext cx="557400" cy="730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FFFFFF"/>
                </a:solidFill>
                <a:latin typeface="Titillium Web"/>
                <a:ea typeface="Titillium Web"/>
                <a:cs typeface="Titillium Web"/>
                <a:sym typeface="Titillium Web"/>
              </a:rPr>
              <a:t>2</a:t>
            </a:fld>
            <a:endParaRPr sz="1400" b="0" i="0" u="none" strike="noStrike" cap="none">
              <a:solidFill>
                <a:srgbClr val="FFFFFF"/>
              </a:solidFill>
              <a:latin typeface="Titillium Web"/>
              <a:ea typeface="Titillium Web"/>
              <a:cs typeface="Titillium Web"/>
              <a:sym typeface="Titillium Web"/>
            </a:endParaRPr>
          </a:p>
        </p:txBody>
      </p:sp>
      <p:sp>
        <p:nvSpPr>
          <p:cNvPr id="864" name="Google Shape;864;p28"/>
          <p:cNvSpPr/>
          <p:nvPr/>
        </p:nvSpPr>
        <p:spPr>
          <a:xfrm rot="-938052">
            <a:off x="7268248" y="3658781"/>
            <a:ext cx="1646414" cy="91098"/>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p:txBody>
      </p:sp>
      <p:sp>
        <p:nvSpPr>
          <p:cNvPr id="865" name="Google Shape;865;p28"/>
          <p:cNvSpPr/>
          <p:nvPr/>
        </p:nvSpPr>
        <p:spPr>
          <a:xfrm rot="938052" flipH="1">
            <a:off x="5727616" y="3658781"/>
            <a:ext cx="1646414" cy="91098"/>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p:txBody>
      </p:sp>
      <p:sp>
        <p:nvSpPr>
          <p:cNvPr id="866" name="Google Shape;866;p28"/>
          <p:cNvSpPr/>
          <p:nvPr/>
        </p:nvSpPr>
        <p:spPr>
          <a:xfrm rot="-2243633">
            <a:off x="7148657" y="3801907"/>
            <a:ext cx="209949" cy="242300"/>
          </a:xfrm>
          <a:prstGeom prst="ellipse">
            <a:avLst/>
          </a:prstGeom>
          <a:solidFill>
            <a:srgbClr val="6E86B6"/>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p:txBody>
      </p:sp>
      <p:sp>
        <p:nvSpPr>
          <p:cNvPr id="867" name="Google Shape;867;p28"/>
          <p:cNvSpPr txBox="1"/>
          <p:nvPr/>
        </p:nvSpPr>
        <p:spPr>
          <a:xfrm>
            <a:off x="6826354" y="4057759"/>
            <a:ext cx="835800" cy="4413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160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p:txBody>
      </p:sp>
      <p:sp>
        <p:nvSpPr>
          <p:cNvPr id="868" name="Google Shape;868;p28"/>
          <p:cNvSpPr/>
          <p:nvPr/>
        </p:nvSpPr>
        <p:spPr>
          <a:xfrm>
            <a:off x="6226775" y="4590875"/>
            <a:ext cx="2053800" cy="617700"/>
          </a:xfrm>
          <a:prstGeom prst="roundRect">
            <a:avLst>
              <a:gd name="adj" fmla="val 4485"/>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p:txBody>
      </p:sp>
      <p:sp>
        <p:nvSpPr>
          <p:cNvPr id="869" name="Google Shape;869;p28"/>
          <p:cNvSpPr txBox="1"/>
          <p:nvPr/>
        </p:nvSpPr>
        <p:spPr>
          <a:xfrm>
            <a:off x="6279825" y="4650352"/>
            <a:ext cx="1947900" cy="5337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000"/>
              <a:buFont typeface="Arial"/>
              <a:buNone/>
            </a:pPr>
            <a:r>
              <a:rPr lang="en-US" sz="2400" b="1">
                <a:solidFill>
                  <a:schemeClr val="accent1"/>
                </a:solidFill>
                <a:latin typeface="Titillium Web"/>
                <a:ea typeface="Titillium Web"/>
                <a:cs typeface="Titillium Web"/>
                <a:sym typeface="Titillium Web"/>
              </a:rPr>
              <a:t>Tasks</a:t>
            </a:r>
            <a:endParaRPr sz="2400" b="1">
              <a:solidFill>
                <a:schemeClr val="accent1"/>
              </a:solidFill>
              <a:latin typeface="Titillium Web"/>
              <a:ea typeface="Titillium Web"/>
              <a:cs typeface="Titillium Web"/>
              <a:sym typeface="Titillium Web"/>
            </a:endParaRPr>
          </a:p>
          <a:p>
            <a:pPr marL="0" marR="0" lvl="0" indent="0" algn="ctr" rtl="0">
              <a:lnSpc>
                <a:spcPct val="115000"/>
              </a:lnSpc>
              <a:spcBef>
                <a:spcPts val="1600"/>
              </a:spcBef>
              <a:spcAft>
                <a:spcPts val="1600"/>
              </a:spcAft>
              <a:buClr>
                <a:srgbClr val="000000"/>
              </a:buClr>
              <a:buSzPts val="1000"/>
              <a:buFont typeface="Arial"/>
              <a:buNone/>
            </a:pPr>
            <a:endParaRPr sz="2400" b="1">
              <a:solidFill>
                <a:schemeClr val="accent1"/>
              </a:solidFill>
              <a:latin typeface="Titillium Web"/>
              <a:ea typeface="Titillium Web"/>
              <a:cs typeface="Titillium Web"/>
              <a:sym typeface="Titillium Web"/>
            </a:endParaRPr>
          </a:p>
        </p:txBody>
      </p:sp>
      <p:sp>
        <p:nvSpPr>
          <p:cNvPr id="870" name="Google Shape;870;p28"/>
          <p:cNvSpPr/>
          <p:nvPr/>
        </p:nvSpPr>
        <p:spPr>
          <a:xfrm>
            <a:off x="7199739" y="4487508"/>
            <a:ext cx="108000" cy="1080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p:txBody>
      </p:sp>
      <p:sp>
        <p:nvSpPr>
          <p:cNvPr id="871" name="Google Shape;871;p28"/>
          <p:cNvSpPr/>
          <p:nvPr/>
        </p:nvSpPr>
        <p:spPr>
          <a:xfrm rot="-938052">
            <a:off x="4191360" y="3658781"/>
            <a:ext cx="1646414" cy="91098"/>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p:txBody>
      </p:sp>
      <p:sp>
        <p:nvSpPr>
          <p:cNvPr id="872" name="Google Shape;872;p28"/>
          <p:cNvSpPr/>
          <p:nvPr/>
        </p:nvSpPr>
        <p:spPr>
          <a:xfrm rot="-2243633">
            <a:off x="5645967" y="3364739"/>
            <a:ext cx="209949" cy="242300"/>
          </a:xfrm>
          <a:prstGeom prst="ellipse">
            <a:avLst/>
          </a:prstGeom>
          <a:solidFill>
            <a:srgbClr val="6E86B6"/>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p:txBody>
      </p:sp>
      <p:sp>
        <p:nvSpPr>
          <p:cNvPr id="873" name="Google Shape;873;p28"/>
          <p:cNvSpPr txBox="1"/>
          <p:nvPr/>
        </p:nvSpPr>
        <p:spPr>
          <a:xfrm>
            <a:off x="5338585" y="2891199"/>
            <a:ext cx="835800" cy="4413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160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p:txBody>
      </p:sp>
      <p:sp>
        <p:nvSpPr>
          <p:cNvPr id="874" name="Google Shape;874;p28"/>
          <p:cNvSpPr/>
          <p:nvPr/>
        </p:nvSpPr>
        <p:spPr>
          <a:xfrm>
            <a:off x="4724078" y="2007791"/>
            <a:ext cx="2053800" cy="1124700"/>
          </a:xfrm>
          <a:prstGeom prst="roundRect">
            <a:avLst>
              <a:gd name="adj" fmla="val 4485"/>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p:txBody>
      </p:sp>
      <p:sp>
        <p:nvSpPr>
          <p:cNvPr id="875" name="Google Shape;875;p28"/>
          <p:cNvSpPr/>
          <p:nvPr/>
        </p:nvSpPr>
        <p:spPr>
          <a:xfrm rot="10800000">
            <a:off x="5696947" y="3125492"/>
            <a:ext cx="108000" cy="1080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p:txBody>
      </p:sp>
      <p:sp>
        <p:nvSpPr>
          <p:cNvPr id="876" name="Google Shape;876;p28"/>
          <p:cNvSpPr txBox="1"/>
          <p:nvPr/>
        </p:nvSpPr>
        <p:spPr>
          <a:xfrm>
            <a:off x="4777143" y="2067270"/>
            <a:ext cx="1947600" cy="998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Clr>
                <a:schemeClr val="dk1"/>
              </a:buClr>
              <a:buSzPts val="1000"/>
              <a:buFont typeface="Arial"/>
              <a:buNone/>
            </a:pPr>
            <a:r>
              <a:rPr lang="en-US" sz="2400" b="1">
                <a:solidFill>
                  <a:schemeClr val="accent1"/>
                </a:solidFill>
                <a:latin typeface="Titillium Web"/>
                <a:ea typeface="Titillium Web"/>
                <a:cs typeface="Titillium Web"/>
                <a:sym typeface="Titillium Web"/>
              </a:rPr>
              <a:t>Related Work</a:t>
            </a:r>
            <a:endParaRPr sz="1000" b="0" i="0" u="none" strike="noStrike" cap="none">
              <a:solidFill>
                <a:schemeClr val="accent1"/>
              </a:solidFill>
              <a:latin typeface="Titillium Web"/>
              <a:ea typeface="Titillium Web"/>
              <a:cs typeface="Titillium Web"/>
              <a:sym typeface="Titillium Web"/>
            </a:endParaRPr>
          </a:p>
        </p:txBody>
      </p:sp>
      <p:sp>
        <p:nvSpPr>
          <p:cNvPr id="877" name="Google Shape;877;p28"/>
          <p:cNvSpPr/>
          <p:nvPr/>
        </p:nvSpPr>
        <p:spPr>
          <a:xfrm rot="938052" flipH="1">
            <a:off x="2642406" y="3658781"/>
            <a:ext cx="1646414" cy="91098"/>
          </a:xfrm>
          <a:prstGeom prst="roundRect">
            <a:avLst>
              <a:gd name="adj" fmla="val 50000"/>
            </a:avLst>
          </a:prstGeom>
          <a:solidFill>
            <a:srgbClr val="6E86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p:txBody>
      </p:sp>
      <p:grpSp>
        <p:nvGrpSpPr>
          <p:cNvPr id="878" name="Google Shape;878;p28"/>
          <p:cNvGrpSpPr/>
          <p:nvPr/>
        </p:nvGrpSpPr>
        <p:grpSpPr>
          <a:xfrm>
            <a:off x="460913" y="3437712"/>
            <a:ext cx="2276635" cy="1392662"/>
            <a:chOff x="156113" y="3742512"/>
            <a:chExt cx="2276635" cy="1392662"/>
          </a:xfrm>
        </p:grpSpPr>
        <p:sp>
          <p:nvSpPr>
            <p:cNvPr id="879" name="Google Shape;879;p28"/>
            <p:cNvSpPr/>
            <p:nvPr/>
          </p:nvSpPr>
          <p:spPr>
            <a:xfrm rot="-937487">
              <a:off x="1160786" y="3915513"/>
              <a:ext cx="1288723" cy="91098"/>
            </a:xfrm>
            <a:prstGeom prst="roundRect">
              <a:avLst>
                <a:gd name="adj" fmla="val 50000"/>
              </a:avLst>
            </a:prstGeom>
            <a:solidFill>
              <a:srgbClr val="6E86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p:txBody>
        </p:sp>
        <p:sp>
          <p:nvSpPr>
            <p:cNvPr id="880" name="Google Shape;880;p28"/>
            <p:cNvSpPr txBox="1"/>
            <p:nvPr/>
          </p:nvSpPr>
          <p:spPr>
            <a:xfrm>
              <a:off x="765138" y="4275546"/>
              <a:ext cx="835800" cy="4413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1600"/>
                </a:spcAft>
                <a:buClr>
                  <a:srgbClr val="000000"/>
                </a:buClr>
                <a:buSzPts val="1000"/>
                <a:buFont typeface="Arial"/>
                <a:buNone/>
              </a:pPr>
              <a:endParaRPr sz="1000" b="0" i="0" u="none" strike="noStrike" cap="none">
                <a:solidFill>
                  <a:srgbClr val="6E86B6"/>
                </a:solidFill>
                <a:latin typeface="Titillium Web"/>
                <a:ea typeface="Titillium Web"/>
                <a:cs typeface="Titillium Web"/>
                <a:sym typeface="Titillium Web"/>
              </a:endParaRPr>
            </a:p>
          </p:txBody>
        </p:sp>
        <p:sp>
          <p:nvSpPr>
            <p:cNvPr id="881" name="Google Shape;881;p28"/>
            <p:cNvSpPr/>
            <p:nvPr/>
          </p:nvSpPr>
          <p:spPr>
            <a:xfrm rot="-2243633">
              <a:off x="1077950" y="4019682"/>
              <a:ext cx="209949" cy="242024"/>
            </a:xfrm>
            <a:prstGeom prst="ellipse">
              <a:avLst/>
            </a:prstGeom>
            <a:solidFill>
              <a:srgbClr val="FFFFFF"/>
            </a:solidFill>
            <a:ln w="38100" cap="flat" cmpd="sng">
              <a:solidFill>
                <a:srgbClr val="6E86B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p:txBody>
        </p:sp>
        <p:sp>
          <p:nvSpPr>
            <p:cNvPr id="882" name="Google Shape;882;p28"/>
            <p:cNvSpPr/>
            <p:nvPr/>
          </p:nvSpPr>
          <p:spPr>
            <a:xfrm>
              <a:off x="156188" y="4517474"/>
              <a:ext cx="2053800" cy="617700"/>
            </a:xfrm>
            <a:prstGeom prst="roundRect">
              <a:avLst>
                <a:gd name="adj" fmla="val 4485"/>
              </a:avLst>
            </a:prstGeom>
            <a:solidFill>
              <a:srgbClr val="6E86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p:txBody>
        </p:sp>
        <p:sp>
          <p:nvSpPr>
            <p:cNvPr id="883" name="Google Shape;883;p28"/>
            <p:cNvSpPr txBox="1"/>
            <p:nvPr/>
          </p:nvSpPr>
          <p:spPr>
            <a:xfrm>
              <a:off x="156113" y="4517400"/>
              <a:ext cx="2053800" cy="6177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1600"/>
                </a:spcAft>
                <a:buClr>
                  <a:srgbClr val="000000"/>
                </a:buClr>
                <a:buSzPts val="1000"/>
                <a:buFont typeface="Arial"/>
                <a:buNone/>
              </a:pPr>
              <a:r>
                <a:rPr lang="en-US" sz="2400" b="1">
                  <a:solidFill>
                    <a:srgbClr val="FFFFFF"/>
                  </a:solidFill>
                  <a:latin typeface="Titillium Web"/>
                  <a:ea typeface="Titillium Web"/>
                  <a:cs typeface="Titillium Web"/>
                  <a:sym typeface="Titillium Web"/>
                </a:rPr>
                <a:t>Overview</a:t>
              </a:r>
              <a:endParaRPr sz="2400" b="1" i="0" u="none" strike="noStrike" cap="none">
                <a:solidFill>
                  <a:srgbClr val="FFFFFF"/>
                </a:solidFill>
                <a:latin typeface="Titillium Web"/>
                <a:ea typeface="Titillium Web"/>
                <a:cs typeface="Titillium Web"/>
                <a:sym typeface="Titillium Web"/>
              </a:endParaRPr>
            </a:p>
          </p:txBody>
        </p:sp>
        <p:sp>
          <p:nvSpPr>
            <p:cNvPr id="884" name="Google Shape;884;p28"/>
            <p:cNvSpPr/>
            <p:nvPr/>
          </p:nvSpPr>
          <p:spPr>
            <a:xfrm>
              <a:off x="1129170" y="4424596"/>
              <a:ext cx="108000" cy="108000"/>
            </a:xfrm>
            <a:prstGeom prst="triangle">
              <a:avLst>
                <a:gd name="adj" fmla="val 50000"/>
              </a:avLst>
            </a:prstGeom>
            <a:solidFill>
              <a:srgbClr val="6E86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p:txBody>
        </p:sp>
      </p:grpSp>
      <p:sp>
        <p:nvSpPr>
          <p:cNvPr id="885" name="Google Shape;885;p28"/>
          <p:cNvSpPr txBox="1"/>
          <p:nvPr/>
        </p:nvSpPr>
        <p:spPr>
          <a:xfrm>
            <a:off x="3826325" y="4092496"/>
            <a:ext cx="835800" cy="4413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1600"/>
              </a:spcAft>
              <a:buClr>
                <a:srgbClr val="000000"/>
              </a:buClr>
              <a:buSzPts val="1000"/>
              <a:buFont typeface="Arial"/>
              <a:buNone/>
            </a:pPr>
            <a:endParaRPr sz="1000" b="0" i="0" u="none" strike="noStrike" cap="none">
              <a:solidFill>
                <a:srgbClr val="6E86B6"/>
              </a:solidFill>
              <a:latin typeface="Titillium Web"/>
              <a:ea typeface="Titillium Web"/>
              <a:cs typeface="Titillium Web"/>
              <a:sym typeface="Titillium Web"/>
            </a:endParaRPr>
          </a:p>
        </p:txBody>
      </p:sp>
      <p:sp>
        <p:nvSpPr>
          <p:cNvPr id="886" name="Google Shape;886;p28"/>
          <p:cNvSpPr/>
          <p:nvPr/>
        </p:nvSpPr>
        <p:spPr>
          <a:xfrm rot="-2243633">
            <a:off x="4139137" y="3836632"/>
            <a:ext cx="209949" cy="242024"/>
          </a:xfrm>
          <a:prstGeom prst="ellipse">
            <a:avLst/>
          </a:prstGeom>
          <a:solidFill>
            <a:srgbClr val="FFFFFF"/>
          </a:solidFill>
          <a:ln w="38100" cap="flat" cmpd="sng">
            <a:solidFill>
              <a:srgbClr val="6E86B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p:txBody>
      </p:sp>
      <p:sp>
        <p:nvSpPr>
          <p:cNvPr id="887" name="Google Shape;887;p28"/>
          <p:cNvSpPr/>
          <p:nvPr/>
        </p:nvSpPr>
        <p:spPr>
          <a:xfrm>
            <a:off x="3217375" y="4334424"/>
            <a:ext cx="2053800" cy="617700"/>
          </a:xfrm>
          <a:prstGeom prst="roundRect">
            <a:avLst>
              <a:gd name="adj" fmla="val 4485"/>
            </a:avLst>
          </a:prstGeom>
          <a:solidFill>
            <a:srgbClr val="6E86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p:txBody>
      </p:sp>
      <p:sp>
        <p:nvSpPr>
          <p:cNvPr id="888" name="Google Shape;888;p28"/>
          <p:cNvSpPr txBox="1"/>
          <p:nvPr/>
        </p:nvSpPr>
        <p:spPr>
          <a:xfrm>
            <a:off x="3217300" y="4334350"/>
            <a:ext cx="2053800" cy="6177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1600"/>
              </a:spcAft>
              <a:buClr>
                <a:srgbClr val="000000"/>
              </a:buClr>
              <a:buSzPts val="1000"/>
              <a:buFont typeface="Arial"/>
              <a:buNone/>
            </a:pPr>
            <a:r>
              <a:rPr lang="en-US" sz="2400" b="1">
                <a:solidFill>
                  <a:srgbClr val="FFFFFF"/>
                </a:solidFill>
                <a:latin typeface="Titillium Web"/>
                <a:ea typeface="Titillium Web"/>
                <a:cs typeface="Titillium Web"/>
                <a:sym typeface="Titillium Web"/>
              </a:rPr>
              <a:t>Data Desc.</a:t>
            </a:r>
            <a:endParaRPr sz="2400" b="1" i="0" u="none" strike="noStrike" cap="none">
              <a:solidFill>
                <a:srgbClr val="FFFFFF"/>
              </a:solidFill>
              <a:latin typeface="Titillium Web"/>
              <a:ea typeface="Titillium Web"/>
              <a:cs typeface="Titillium Web"/>
              <a:sym typeface="Titillium Web"/>
            </a:endParaRPr>
          </a:p>
        </p:txBody>
      </p:sp>
      <p:sp>
        <p:nvSpPr>
          <p:cNvPr id="889" name="Google Shape;889;p28"/>
          <p:cNvSpPr/>
          <p:nvPr/>
        </p:nvSpPr>
        <p:spPr>
          <a:xfrm>
            <a:off x="4190358" y="4241546"/>
            <a:ext cx="108000" cy="108000"/>
          </a:xfrm>
          <a:prstGeom prst="triangle">
            <a:avLst>
              <a:gd name="adj" fmla="val 50000"/>
            </a:avLst>
          </a:prstGeom>
          <a:solidFill>
            <a:srgbClr val="6E86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p:txBody>
      </p:sp>
      <p:sp>
        <p:nvSpPr>
          <p:cNvPr id="890" name="Google Shape;890;p28"/>
          <p:cNvSpPr/>
          <p:nvPr/>
        </p:nvSpPr>
        <p:spPr>
          <a:xfrm>
            <a:off x="1670825" y="2586725"/>
            <a:ext cx="2053800" cy="533700"/>
          </a:xfrm>
          <a:prstGeom prst="roundRect">
            <a:avLst>
              <a:gd name="adj" fmla="val 4485"/>
            </a:avLst>
          </a:prstGeom>
          <a:solidFill>
            <a:srgbClr val="6E86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p:txBody>
      </p:sp>
      <p:sp>
        <p:nvSpPr>
          <p:cNvPr id="891" name="Google Shape;891;p28"/>
          <p:cNvSpPr txBox="1"/>
          <p:nvPr/>
        </p:nvSpPr>
        <p:spPr>
          <a:xfrm>
            <a:off x="2278892" y="3219349"/>
            <a:ext cx="835800" cy="4413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1600"/>
              </a:spcAft>
              <a:buClr>
                <a:srgbClr val="000000"/>
              </a:buClr>
              <a:buSzPts val="1000"/>
              <a:buFont typeface="Arial"/>
              <a:buNone/>
            </a:pPr>
            <a:endParaRPr sz="1000" b="0" i="0" u="none" strike="noStrike" cap="none">
              <a:solidFill>
                <a:srgbClr val="6E86B6"/>
              </a:solidFill>
              <a:latin typeface="Titillium Web"/>
              <a:ea typeface="Titillium Web"/>
              <a:cs typeface="Titillium Web"/>
              <a:sym typeface="Titillium Web"/>
            </a:endParaRPr>
          </a:p>
        </p:txBody>
      </p:sp>
      <p:sp>
        <p:nvSpPr>
          <p:cNvPr id="892" name="Google Shape;892;p28"/>
          <p:cNvSpPr/>
          <p:nvPr/>
        </p:nvSpPr>
        <p:spPr>
          <a:xfrm rot="10800000">
            <a:off x="2643684" y="3113330"/>
            <a:ext cx="108000" cy="108000"/>
          </a:xfrm>
          <a:prstGeom prst="triangle">
            <a:avLst>
              <a:gd name="adj" fmla="val 50000"/>
            </a:avLst>
          </a:prstGeom>
          <a:solidFill>
            <a:srgbClr val="6E86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p:txBody>
      </p:sp>
      <p:sp>
        <p:nvSpPr>
          <p:cNvPr id="893" name="Google Shape;893;p28"/>
          <p:cNvSpPr txBox="1"/>
          <p:nvPr/>
        </p:nvSpPr>
        <p:spPr>
          <a:xfrm>
            <a:off x="1723875" y="2528700"/>
            <a:ext cx="1947600" cy="617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000"/>
              <a:buFont typeface="Arial"/>
              <a:buNone/>
            </a:pPr>
            <a:r>
              <a:rPr lang="en-US" sz="2400" b="1">
                <a:solidFill>
                  <a:schemeClr val="lt1"/>
                </a:solidFill>
                <a:latin typeface="Titillium Web"/>
                <a:ea typeface="Titillium Web"/>
                <a:cs typeface="Titillium Web"/>
                <a:sym typeface="Titillium Web"/>
              </a:rPr>
              <a:t>Goals</a:t>
            </a:r>
            <a:endParaRPr sz="2400" b="1">
              <a:solidFill>
                <a:schemeClr val="lt1"/>
              </a:solidFill>
              <a:latin typeface="Titillium Web"/>
              <a:ea typeface="Titillium Web"/>
              <a:cs typeface="Titillium Web"/>
              <a:sym typeface="Titillium Web"/>
            </a:endParaRPr>
          </a:p>
          <a:p>
            <a:pPr marL="0" marR="0" lvl="0" indent="0" algn="ctr" rtl="0">
              <a:lnSpc>
                <a:spcPct val="115000"/>
              </a:lnSpc>
              <a:spcBef>
                <a:spcPts val="1600"/>
              </a:spcBef>
              <a:spcAft>
                <a:spcPts val="1600"/>
              </a:spcAft>
              <a:buClr>
                <a:srgbClr val="000000"/>
              </a:buClr>
              <a:buSzPts val="1000"/>
              <a:buFont typeface="Arial"/>
              <a:buNone/>
            </a:pPr>
            <a:endParaRPr sz="1000">
              <a:solidFill>
                <a:srgbClr val="FFFFFF"/>
              </a:solidFill>
              <a:latin typeface="Titillium Web"/>
              <a:ea typeface="Titillium Web"/>
              <a:cs typeface="Titillium Web"/>
              <a:sym typeface="Titillium Web"/>
            </a:endParaRPr>
          </a:p>
        </p:txBody>
      </p:sp>
      <p:sp>
        <p:nvSpPr>
          <p:cNvPr id="894" name="Google Shape;894;p28"/>
          <p:cNvSpPr/>
          <p:nvPr/>
        </p:nvSpPr>
        <p:spPr>
          <a:xfrm rot="-2243633">
            <a:off x="2592739" y="3364727"/>
            <a:ext cx="209949" cy="242024"/>
          </a:xfrm>
          <a:prstGeom prst="ellipse">
            <a:avLst/>
          </a:prstGeom>
          <a:solidFill>
            <a:srgbClr val="FFFFFF"/>
          </a:solidFill>
          <a:ln w="38100" cap="flat" cmpd="sng">
            <a:solidFill>
              <a:srgbClr val="6E86B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p:txBody>
      </p:sp>
      <p:pic>
        <p:nvPicPr>
          <p:cNvPr id="895" name="Google Shape;895;p28"/>
          <p:cNvPicPr preferRelativeResize="0"/>
          <p:nvPr/>
        </p:nvPicPr>
        <p:blipFill>
          <a:blip r:embed="rId3">
            <a:alphaModFix amt="43000"/>
          </a:blip>
          <a:stretch>
            <a:fillRect/>
          </a:stretch>
        </p:blipFill>
        <p:spPr>
          <a:xfrm>
            <a:off x="7798300" y="5935049"/>
            <a:ext cx="1244301" cy="788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29"/>
          <p:cNvSpPr txBox="1">
            <a:spLocks noGrp="1"/>
          </p:cNvSpPr>
          <p:nvPr>
            <p:ph type="title"/>
          </p:nvPr>
        </p:nvSpPr>
        <p:spPr>
          <a:xfrm>
            <a:off x="368660" y="911784"/>
            <a:ext cx="3985200" cy="114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3000"/>
              <a:buFont typeface="Titillium Web ExtraLight"/>
              <a:buNone/>
            </a:pPr>
            <a:r>
              <a:rPr lang="en-US" sz="7200"/>
              <a:t>Overview</a:t>
            </a:r>
            <a:endParaRPr sz="7200" b="0" i="0" u="none" strike="noStrike" cap="none">
              <a:solidFill>
                <a:schemeClr val="lt1"/>
              </a:solidFill>
              <a:latin typeface="Titillium Web ExtraLight"/>
              <a:ea typeface="Titillium Web ExtraLight"/>
              <a:cs typeface="Titillium Web ExtraLight"/>
              <a:sym typeface="Titillium Web ExtraLight"/>
            </a:endParaRPr>
          </a:p>
        </p:txBody>
      </p:sp>
      <p:sp>
        <p:nvSpPr>
          <p:cNvPr id="901" name="Google Shape;901;p29"/>
          <p:cNvSpPr txBox="1">
            <a:spLocks noGrp="1"/>
          </p:cNvSpPr>
          <p:nvPr>
            <p:ph type="body" idx="1"/>
          </p:nvPr>
        </p:nvSpPr>
        <p:spPr>
          <a:xfrm>
            <a:off x="368650" y="2272626"/>
            <a:ext cx="3985200" cy="44505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600"/>
              </a:spcBef>
              <a:spcAft>
                <a:spcPts val="0"/>
              </a:spcAft>
              <a:buClr>
                <a:schemeClr val="dk1"/>
              </a:buClr>
              <a:buSzPts val="1100"/>
              <a:buFont typeface="Arial"/>
              <a:buNone/>
            </a:pPr>
            <a:r>
              <a:rPr lang="en-US" sz="1800" b="1"/>
              <a:t>This project aims to categorize and identify bat calls for use in future scientific research. </a:t>
            </a:r>
            <a:endParaRPr sz="1800" b="1"/>
          </a:p>
          <a:p>
            <a:pPr marL="0" marR="0" lvl="0" indent="0" algn="l" rtl="0">
              <a:lnSpc>
                <a:spcPct val="150000"/>
              </a:lnSpc>
              <a:spcBef>
                <a:spcPts val="600"/>
              </a:spcBef>
              <a:spcAft>
                <a:spcPts val="0"/>
              </a:spcAft>
              <a:buClr>
                <a:schemeClr val="dk1"/>
              </a:buClr>
              <a:buSzPts val="1100"/>
              <a:buFont typeface="Arial"/>
              <a:buNone/>
            </a:pPr>
            <a:endParaRPr sz="1800" b="1"/>
          </a:p>
          <a:p>
            <a:pPr marL="0" marR="0" lvl="0" indent="0" algn="l" rtl="0">
              <a:lnSpc>
                <a:spcPct val="150000"/>
              </a:lnSpc>
              <a:spcBef>
                <a:spcPts val="600"/>
              </a:spcBef>
              <a:spcAft>
                <a:spcPts val="0"/>
              </a:spcAft>
              <a:buClr>
                <a:schemeClr val="dk1"/>
              </a:buClr>
              <a:buSzPts val="1100"/>
              <a:buFont typeface="Arial"/>
              <a:buNone/>
            </a:pPr>
            <a:r>
              <a:rPr lang="en-US" sz="1800" b="1"/>
              <a:t>These bat calls are recorded from over 100 sites across NC, including the UNCG wetlands. This generates hundreds of thousands of recordings.</a:t>
            </a:r>
            <a:endParaRPr sz="1800" b="1"/>
          </a:p>
          <a:p>
            <a:pPr marL="0" marR="0" lvl="0" indent="0" algn="l" rtl="0">
              <a:lnSpc>
                <a:spcPct val="150000"/>
              </a:lnSpc>
              <a:spcBef>
                <a:spcPts val="600"/>
              </a:spcBef>
              <a:spcAft>
                <a:spcPts val="0"/>
              </a:spcAft>
              <a:buClr>
                <a:schemeClr val="dk1"/>
              </a:buClr>
              <a:buSzPts val="1100"/>
              <a:buFont typeface="Arial"/>
              <a:buNone/>
            </a:pPr>
            <a:endParaRPr sz="1800" b="1"/>
          </a:p>
        </p:txBody>
      </p:sp>
      <p:pic>
        <p:nvPicPr>
          <p:cNvPr id="902" name="Google Shape;902;p29"/>
          <p:cNvPicPr preferRelativeResize="0"/>
          <p:nvPr/>
        </p:nvPicPr>
        <p:blipFill rotWithShape="1">
          <a:blip r:embed="rId3">
            <a:alphaModFix/>
          </a:blip>
          <a:srcRect l="22485" r="22590"/>
          <a:stretch/>
        </p:blipFill>
        <p:spPr>
          <a:xfrm>
            <a:off x="5348850" y="714575"/>
            <a:ext cx="3429001" cy="5399175"/>
          </a:xfrm>
          <a:prstGeom prst="rect">
            <a:avLst/>
          </a:prstGeom>
          <a:noFill/>
          <a:ln>
            <a:noFill/>
          </a:ln>
        </p:spPr>
      </p:pic>
      <p:sp>
        <p:nvSpPr>
          <p:cNvPr id="903" name="Google Shape;903;p29"/>
          <p:cNvSpPr txBox="1">
            <a:spLocks noGrp="1"/>
          </p:cNvSpPr>
          <p:nvPr>
            <p:ph type="sldNum" idx="12"/>
          </p:nvPr>
        </p:nvSpPr>
        <p:spPr>
          <a:xfrm>
            <a:off x="8586575" y="-15833"/>
            <a:ext cx="557400" cy="730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FFFFFF"/>
                </a:solidFill>
                <a:latin typeface="Titillium Web"/>
                <a:ea typeface="Titillium Web"/>
                <a:cs typeface="Titillium Web"/>
                <a:sym typeface="Titillium Web"/>
              </a:rPr>
              <a:t>3</a:t>
            </a:fld>
            <a:endParaRPr sz="1400" b="0" i="0" u="none" strike="noStrike" cap="none">
              <a:solidFill>
                <a:srgbClr val="FFFFFF"/>
              </a:solidFill>
              <a:latin typeface="Titillium Web"/>
              <a:ea typeface="Titillium Web"/>
              <a:cs typeface="Titillium Web"/>
              <a:sym typeface="Titillium Web"/>
            </a:endParaRPr>
          </a:p>
        </p:txBody>
      </p:sp>
      <p:pic>
        <p:nvPicPr>
          <p:cNvPr id="904" name="Google Shape;904;p29"/>
          <p:cNvPicPr preferRelativeResize="0"/>
          <p:nvPr/>
        </p:nvPicPr>
        <p:blipFill>
          <a:blip r:embed="rId4">
            <a:alphaModFix amt="43000"/>
          </a:blip>
          <a:stretch>
            <a:fillRect/>
          </a:stretch>
        </p:blipFill>
        <p:spPr>
          <a:xfrm>
            <a:off x="7798300" y="5935049"/>
            <a:ext cx="1244301" cy="788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30"/>
          <p:cNvSpPr txBox="1">
            <a:spLocks noGrp="1"/>
          </p:cNvSpPr>
          <p:nvPr>
            <p:ph type="title"/>
          </p:nvPr>
        </p:nvSpPr>
        <p:spPr>
          <a:xfrm>
            <a:off x="452724" y="827893"/>
            <a:ext cx="3985200" cy="114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3000"/>
              <a:buFont typeface="Titillium Web ExtraLight"/>
              <a:buNone/>
            </a:pPr>
            <a:r>
              <a:rPr lang="en-US"/>
              <a:t>THE DATA</a:t>
            </a:r>
            <a:endParaRPr sz="3000" b="0" i="0" u="none" strike="noStrike" cap="none">
              <a:solidFill>
                <a:schemeClr val="lt1"/>
              </a:solidFill>
              <a:latin typeface="Titillium Web ExtraLight"/>
              <a:ea typeface="Titillium Web ExtraLight"/>
              <a:cs typeface="Titillium Web ExtraLight"/>
              <a:sym typeface="Titillium Web ExtraLight"/>
            </a:endParaRPr>
          </a:p>
        </p:txBody>
      </p:sp>
      <p:sp>
        <p:nvSpPr>
          <p:cNvPr id="910" name="Google Shape;910;p30"/>
          <p:cNvSpPr txBox="1">
            <a:spLocks noGrp="1"/>
          </p:cNvSpPr>
          <p:nvPr>
            <p:ph type="body" idx="1"/>
          </p:nvPr>
        </p:nvSpPr>
        <p:spPr>
          <a:xfrm>
            <a:off x="452725" y="1409498"/>
            <a:ext cx="3985200" cy="5001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6E86B6"/>
              </a:buClr>
              <a:buSzPts val="2400"/>
              <a:buFont typeface="Titillium Web"/>
              <a:buNone/>
            </a:pPr>
            <a:r>
              <a:rPr lang="en-US"/>
              <a:t>We will be working with bat calls stored in Zero-Crossing form.</a:t>
            </a:r>
            <a:endParaRPr/>
          </a:p>
          <a:p>
            <a:pPr marL="0" marR="0" lvl="0" indent="0" algn="l" rtl="0">
              <a:lnSpc>
                <a:spcPct val="100000"/>
              </a:lnSpc>
              <a:spcBef>
                <a:spcPts val="600"/>
              </a:spcBef>
              <a:spcAft>
                <a:spcPts val="0"/>
              </a:spcAft>
              <a:buClr>
                <a:srgbClr val="6E86B6"/>
              </a:buClr>
              <a:buSzPts val="2400"/>
              <a:buFont typeface="Titillium Web"/>
              <a:buNone/>
            </a:pPr>
            <a:r>
              <a:rPr lang="en-US"/>
              <a:t>In ZC form, the dominant frequency sweep of a pulse is easily visible.</a:t>
            </a:r>
            <a:endParaRPr/>
          </a:p>
        </p:txBody>
      </p:sp>
      <p:sp>
        <p:nvSpPr>
          <p:cNvPr id="911" name="Google Shape;911;p30"/>
          <p:cNvSpPr txBox="1">
            <a:spLocks noGrp="1"/>
          </p:cNvSpPr>
          <p:nvPr>
            <p:ph type="sldNum" idx="12"/>
          </p:nvPr>
        </p:nvSpPr>
        <p:spPr>
          <a:xfrm>
            <a:off x="8586575" y="-15833"/>
            <a:ext cx="557400" cy="730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FFFFFF"/>
                </a:solidFill>
                <a:latin typeface="Titillium Web"/>
                <a:ea typeface="Titillium Web"/>
                <a:cs typeface="Titillium Web"/>
                <a:sym typeface="Titillium Web"/>
              </a:rPr>
              <a:t>4</a:t>
            </a:fld>
            <a:endParaRPr sz="1400" b="0" i="0" u="none" strike="noStrike" cap="none">
              <a:solidFill>
                <a:srgbClr val="FFFFFF"/>
              </a:solidFill>
              <a:latin typeface="Titillium Web"/>
              <a:ea typeface="Titillium Web"/>
              <a:cs typeface="Titillium Web"/>
              <a:sym typeface="Titillium Web"/>
            </a:endParaRPr>
          </a:p>
        </p:txBody>
      </p:sp>
      <p:pic>
        <p:nvPicPr>
          <p:cNvPr id="912" name="Google Shape;912;p30"/>
          <p:cNvPicPr preferRelativeResize="0"/>
          <p:nvPr/>
        </p:nvPicPr>
        <p:blipFill rotWithShape="1">
          <a:blip r:embed="rId3">
            <a:alphaModFix/>
          </a:blip>
          <a:srcRect r="66430"/>
          <a:stretch/>
        </p:blipFill>
        <p:spPr>
          <a:xfrm>
            <a:off x="5546725" y="726500"/>
            <a:ext cx="3039851" cy="5399167"/>
          </a:xfrm>
          <a:prstGeom prst="rect">
            <a:avLst/>
          </a:prstGeom>
          <a:noFill/>
          <a:ln>
            <a:noFill/>
          </a:ln>
        </p:spPr>
      </p:pic>
      <p:pic>
        <p:nvPicPr>
          <p:cNvPr id="913" name="Google Shape;913;p30"/>
          <p:cNvPicPr preferRelativeResize="0"/>
          <p:nvPr/>
        </p:nvPicPr>
        <p:blipFill>
          <a:blip r:embed="rId4">
            <a:alphaModFix amt="43000"/>
          </a:blip>
          <a:stretch>
            <a:fillRect/>
          </a:stretch>
        </p:blipFill>
        <p:spPr>
          <a:xfrm>
            <a:off x="7798300" y="5935049"/>
            <a:ext cx="1244301" cy="788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31"/>
          <p:cNvSpPr txBox="1">
            <a:spLocks noGrp="1"/>
          </p:cNvSpPr>
          <p:nvPr>
            <p:ph type="title"/>
          </p:nvPr>
        </p:nvSpPr>
        <p:spPr>
          <a:xfrm>
            <a:off x="739675" y="-1"/>
            <a:ext cx="7686000" cy="9552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FFFFFF"/>
              </a:buClr>
              <a:buSzPts val="3000"/>
              <a:buFont typeface="Titillium Web ExtraLight"/>
              <a:buNone/>
            </a:pPr>
            <a:r>
              <a:rPr lang="en-US"/>
              <a:t>Goals</a:t>
            </a:r>
            <a:endParaRPr sz="3000" b="0" i="0" u="none" strike="noStrike" cap="none">
              <a:solidFill>
                <a:srgbClr val="FFFFFF"/>
              </a:solidFill>
              <a:latin typeface="Titillium Web ExtraLight"/>
              <a:ea typeface="Titillium Web ExtraLight"/>
              <a:cs typeface="Titillium Web ExtraLight"/>
              <a:sym typeface="Titillium Web ExtraLight"/>
            </a:endParaRPr>
          </a:p>
        </p:txBody>
      </p:sp>
      <p:sp>
        <p:nvSpPr>
          <p:cNvPr id="919" name="Google Shape;919;p31"/>
          <p:cNvSpPr txBox="1">
            <a:spLocks noGrp="1"/>
          </p:cNvSpPr>
          <p:nvPr>
            <p:ph type="sldNum" idx="12"/>
          </p:nvPr>
        </p:nvSpPr>
        <p:spPr>
          <a:xfrm>
            <a:off x="8586575" y="-15833"/>
            <a:ext cx="557400" cy="730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FFFFFF"/>
                </a:solidFill>
                <a:latin typeface="Titillium Web"/>
                <a:ea typeface="Titillium Web"/>
                <a:cs typeface="Titillium Web"/>
                <a:sym typeface="Titillium Web"/>
              </a:rPr>
              <a:t>5</a:t>
            </a:fld>
            <a:endParaRPr sz="1400" b="0" i="0" u="none" strike="noStrike" cap="none">
              <a:solidFill>
                <a:srgbClr val="FFFFFF"/>
              </a:solidFill>
              <a:latin typeface="Titillium Web"/>
              <a:ea typeface="Titillium Web"/>
              <a:cs typeface="Titillium Web"/>
              <a:sym typeface="Titillium Web"/>
            </a:endParaRPr>
          </a:p>
        </p:txBody>
      </p:sp>
      <p:grpSp>
        <p:nvGrpSpPr>
          <p:cNvPr id="920" name="Google Shape;920;p31"/>
          <p:cNvGrpSpPr/>
          <p:nvPr/>
        </p:nvGrpSpPr>
        <p:grpSpPr>
          <a:xfrm>
            <a:off x="5478905" y="1750296"/>
            <a:ext cx="2577124" cy="4461439"/>
            <a:chOff x="5632317" y="1189775"/>
            <a:chExt cx="3305700" cy="3483050"/>
          </a:xfrm>
        </p:grpSpPr>
        <p:sp>
          <p:nvSpPr>
            <p:cNvPr id="921" name="Google Shape;921;p31"/>
            <p:cNvSpPr/>
            <p:nvPr/>
          </p:nvSpPr>
          <p:spPr>
            <a:xfrm>
              <a:off x="5632317" y="1189775"/>
              <a:ext cx="3305700" cy="669000"/>
            </a:xfrm>
            <a:prstGeom prst="chevron">
              <a:avLst>
                <a:gd name="adj" fmla="val 50000"/>
              </a:avLst>
            </a:prstGeom>
            <a:solidFill>
              <a:srgbClr val="FFFFFF">
                <a:alpha val="53333"/>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US">
                  <a:solidFill>
                    <a:srgbClr val="FFFFFF"/>
                  </a:solidFill>
                  <a:latin typeface="Titillium Web"/>
                  <a:ea typeface="Titillium Web"/>
                  <a:cs typeface="Titillium Web"/>
                  <a:sym typeface="Titillium Web"/>
                </a:rPr>
                <a:t>Classification</a:t>
              </a:r>
              <a:endParaRPr sz="1400" b="0" i="0" u="none" strike="noStrike" cap="none">
                <a:solidFill>
                  <a:srgbClr val="FFFFFF"/>
                </a:solidFill>
                <a:latin typeface="Titillium Web"/>
                <a:ea typeface="Titillium Web"/>
                <a:cs typeface="Titillium Web"/>
                <a:sym typeface="Titillium Web"/>
              </a:endParaRPr>
            </a:p>
          </p:txBody>
        </p:sp>
        <p:sp>
          <p:nvSpPr>
            <p:cNvPr id="922" name="Google Shape;922;p31"/>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200">
                  <a:solidFill>
                    <a:srgbClr val="FFFFFF"/>
                  </a:solidFill>
                  <a:latin typeface="Titillium Web"/>
                  <a:ea typeface="Titillium Web"/>
                  <a:cs typeface="Titillium Web"/>
                  <a:sym typeface="Titillium Web"/>
                </a:rPr>
                <a:t>Classify if a Bat Echolocation(zero-crossing files) contains abnormal calls(i.e. social calls, foraging calls).</a:t>
              </a:r>
              <a:endParaRPr sz="1200">
                <a:solidFill>
                  <a:srgbClr val="FFFFFF"/>
                </a:solidFill>
                <a:latin typeface="Titillium Web"/>
                <a:ea typeface="Titillium Web"/>
                <a:cs typeface="Titillium Web"/>
                <a:sym typeface="Titillium Web"/>
              </a:endParaRPr>
            </a:p>
            <a:p>
              <a:pPr marL="0" marR="0" lvl="0" indent="0" algn="l" rtl="0">
                <a:lnSpc>
                  <a:spcPct val="115000"/>
                </a:lnSpc>
                <a:spcBef>
                  <a:spcPts val="0"/>
                </a:spcBef>
                <a:spcAft>
                  <a:spcPts val="0"/>
                </a:spcAft>
                <a:buClr>
                  <a:srgbClr val="000000"/>
                </a:buClr>
                <a:buSzPts val="1200"/>
                <a:buFont typeface="Arial"/>
                <a:buNone/>
              </a:pPr>
              <a:endParaRPr sz="1200">
                <a:solidFill>
                  <a:srgbClr val="FFFFFF"/>
                </a:solidFill>
                <a:latin typeface="Titillium Web"/>
                <a:ea typeface="Titillium Web"/>
                <a:cs typeface="Titillium Web"/>
                <a:sym typeface="Titillium Web"/>
              </a:endParaRPr>
            </a:p>
          </p:txBody>
        </p:sp>
      </p:grpSp>
      <p:grpSp>
        <p:nvGrpSpPr>
          <p:cNvPr id="923" name="Google Shape;923;p31"/>
          <p:cNvGrpSpPr/>
          <p:nvPr/>
        </p:nvGrpSpPr>
        <p:grpSpPr>
          <a:xfrm>
            <a:off x="1087950" y="1750571"/>
            <a:ext cx="2765163" cy="4461165"/>
            <a:chOff x="0" y="1189989"/>
            <a:chExt cx="3546900" cy="3482836"/>
          </a:xfrm>
        </p:grpSpPr>
        <p:sp>
          <p:nvSpPr>
            <p:cNvPr id="924" name="Google Shape;924;p31"/>
            <p:cNvSpPr/>
            <p:nvPr/>
          </p:nvSpPr>
          <p:spPr>
            <a:xfrm>
              <a:off x="0" y="1189989"/>
              <a:ext cx="3546900" cy="669000"/>
            </a:xfrm>
            <a:prstGeom prst="homePlate">
              <a:avLst>
                <a:gd name="adj" fmla="val 50000"/>
              </a:avLst>
            </a:prstGeom>
            <a:solidFill>
              <a:srgbClr val="FFFFFF">
                <a:alpha val="1098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a:solidFill>
                    <a:srgbClr val="FFFFFF"/>
                  </a:solidFill>
                  <a:latin typeface="Titillium Web"/>
                  <a:ea typeface="Titillium Web"/>
                  <a:cs typeface="Titillium Web"/>
                  <a:sym typeface="Titillium Web"/>
                </a:rPr>
                <a:t>Extraction</a:t>
              </a:r>
              <a:endParaRPr sz="1400" b="0" i="0" u="none" strike="noStrike" cap="none">
                <a:solidFill>
                  <a:srgbClr val="FFFFFF"/>
                </a:solidFill>
                <a:latin typeface="Titillium Web"/>
                <a:ea typeface="Titillium Web"/>
                <a:cs typeface="Titillium Web"/>
                <a:sym typeface="Titillium Web"/>
              </a:endParaRPr>
            </a:p>
          </p:txBody>
        </p:sp>
        <p:sp>
          <p:nvSpPr>
            <p:cNvPr id="925" name="Google Shape;925;p31"/>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US" sz="1200">
                  <a:solidFill>
                    <a:srgbClr val="FFFFFF"/>
                  </a:solidFill>
                  <a:latin typeface="Titillium Web"/>
                  <a:ea typeface="Titillium Web"/>
                  <a:cs typeface="Titillium Web"/>
                  <a:sym typeface="Titillium Web"/>
                </a:rPr>
                <a:t>Extract meaningful signal from noise</a:t>
              </a:r>
              <a:endParaRPr sz="1200" b="0" i="0" u="none" strike="noStrike" cap="none">
                <a:solidFill>
                  <a:srgbClr val="FFFFFF"/>
                </a:solidFill>
                <a:latin typeface="Titillium Web"/>
                <a:ea typeface="Titillium Web"/>
                <a:cs typeface="Titillium Web"/>
                <a:sym typeface="Titillium Web"/>
              </a:endParaRPr>
            </a:p>
          </p:txBody>
        </p:sp>
      </p:grpSp>
      <p:grpSp>
        <p:nvGrpSpPr>
          <p:cNvPr id="926" name="Google Shape;926;p31"/>
          <p:cNvGrpSpPr/>
          <p:nvPr/>
        </p:nvGrpSpPr>
        <p:grpSpPr>
          <a:xfrm>
            <a:off x="3383252" y="1750296"/>
            <a:ext cx="2577124" cy="4461439"/>
            <a:chOff x="2944204" y="1189775"/>
            <a:chExt cx="3305700" cy="3483050"/>
          </a:xfrm>
        </p:grpSpPr>
        <p:sp>
          <p:nvSpPr>
            <p:cNvPr id="927" name="Google Shape;927;p31"/>
            <p:cNvSpPr/>
            <p:nvPr/>
          </p:nvSpPr>
          <p:spPr>
            <a:xfrm>
              <a:off x="2944204" y="1189775"/>
              <a:ext cx="3305700" cy="669000"/>
            </a:xfrm>
            <a:prstGeom prst="chevron">
              <a:avLst>
                <a:gd name="adj" fmla="val 50000"/>
              </a:avLst>
            </a:prstGeom>
            <a:solidFill>
              <a:srgbClr val="FFFFFF">
                <a:alpha val="34901"/>
              </a:srgb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Clustering</a:t>
              </a:r>
              <a:endParaRPr sz="1400" b="0" i="0" u="none" strike="noStrike" cap="none">
                <a:solidFill>
                  <a:srgbClr val="FFFFFF"/>
                </a:solidFill>
                <a:latin typeface="Titillium Web"/>
                <a:ea typeface="Titillium Web"/>
                <a:cs typeface="Titillium Web"/>
                <a:sym typeface="Titillium Web"/>
              </a:endParaRPr>
            </a:p>
          </p:txBody>
        </p:sp>
        <p:sp>
          <p:nvSpPr>
            <p:cNvPr id="928" name="Google Shape;928;p31"/>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US" sz="1200" dirty="0">
                  <a:solidFill>
                    <a:srgbClr val="FFFFFF"/>
                  </a:solidFill>
                  <a:latin typeface="Titillium Web"/>
                  <a:ea typeface="Titillium Web"/>
                  <a:cs typeface="Titillium Web"/>
                  <a:sym typeface="Titillium Web"/>
                </a:rPr>
                <a:t>Cluster the extracted calls into different types using clustering techniques</a:t>
              </a:r>
              <a:endParaRPr sz="1200" b="0" i="0" u="none" strike="noStrike" cap="none" dirty="0">
                <a:solidFill>
                  <a:srgbClr val="FFFFFF"/>
                </a:solidFill>
                <a:latin typeface="Titillium Web"/>
                <a:ea typeface="Titillium Web"/>
                <a:cs typeface="Titillium Web"/>
                <a:sym typeface="Titillium Web"/>
              </a:endParaRPr>
            </a:p>
          </p:txBody>
        </p:sp>
      </p:grpSp>
      <p:pic>
        <p:nvPicPr>
          <p:cNvPr id="929" name="Google Shape;929;p31"/>
          <p:cNvPicPr preferRelativeResize="0"/>
          <p:nvPr/>
        </p:nvPicPr>
        <p:blipFill>
          <a:blip r:embed="rId3">
            <a:alphaModFix amt="43000"/>
          </a:blip>
          <a:stretch>
            <a:fillRect/>
          </a:stretch>
        </p:blipFill>
        <p:spPr>
          <a:xfrm>
            <a:off x="7798300" y="5935049"/>
            <a:ext cx="1244301" cy="788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32"/>
          <p:cNvSpPr txBox="1">
            <a:spLocks noGrp="1"/>
          </p:cNvSpPr>
          <p:nvPr>
            <p:ph type="title"/>
          </p:nvPr>
        </p:nvSpPr>
        <p:spPr>
          <a:xfrm>
            <a:off x="739675" y="535000"/>
            <a:ext cx="7686000" cy="9099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FFFFFF"/>
              </a:buClr>
              <a:buSzPts val="3000"/>
              <a:buFont typeface="Titillium Web ExtraLight"/>
              <a:buNone/>
            </a:pPr>
            <a:r>
              <a:rPr lang="en-US"/>
              <a:t>Tasks - Yang Peng</a:t>
            </a:r>
            <a:endParaRPr sz="3000" b="0" i="0" u="none" strike="noStrike" cap="none">
              <a:solidFill>
                <a:srgbClr val="FFFFFF"/>
              </a:solidFill>
              <a:latin typeface="Titillium Web ExtraLight"/>
              <a:ea typeface="Titillium Web ExtraLight"/>
              <a:cs typeface="Titillium Web ExtraLight"/>
              <a:sym typeface="Titillium Web ExtraLight"/>
            </a:endParaRPr>
          </a:p>
        </p:txBody>
      </p:sp>
      <p:sp>
        <p:nvSpPr>
          <p:cNvPr id="935" name="Google Shape;935;p32"/>
          <p:cNvSpPr txBox="1">
            <a:spLocks noGrp="1"/>
          </p:cNvSpPr>
          <p:nvPr>
            <p:ph type="sldNum" idx="12"/>
          </p:nvPr>
        </p:nvSpPr>
        <p:spPr>
          <a:xfrm>
            <a:off x="8586575" y="-15833"/>
            <a:ext cx="557400" cy="730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FFFFFF"/>
                </a:solidFill>
                <a:latin typeface="Titillium Web"/>
                <a:ea typeface="Titillium Web"/>
                <a:cs typeface="Titillium Web"/>
                <a:sym typeface="Titillium Web"/>
              </a:rPr>
              <a:t>6</a:t>
            </a:fld>
            <a:endParaRPr sz="1400" b="0" i="0" u="none" strike="noStrike" cap="none">
              <a:solidFill>
                <a:srgbClr val="FFFFFF"/>
              </a:solidFill>
              <a:latin typeface="Titillium Web"/>
              <a:ea typeface="Titillium Web"/>
              <a:cs typeface="Titillium Web"/>
              <a:sym typeface="Titillium Web"/>
            </a:endParaRPr>
          </a:p>
        </p:txBody>
      </p:sp>
      <p:pic>
        <p:nvPicPr>
          <p:cNvPr id="936" name="Google Shape;936;p32"/>
          <p:cNvPicPr preferRelativeResize="0"/>
          <p:nvPr/>
        </p:nvPicPr>
        <p:blipFill>
          <a:blip r:embed="rId3">
            <a:alphaModFix amt="43000"/>
          </a:blip>
          <a:stretch>
            <a:fillRect/>
          </a:stretch>
        </p:blipFill>
        <p:spPr>
          <a:xfrm>
            <a:off x="7798300" y="5935049"/>
            <a:ext cx="1244301" cy="788075"/>
          </a:xfrm>
          <a:prstGeom prst="rect">
            <a:avLst/>
          </a:prstGeom>
          <a:noFill/>
          <a:ln>
            <a:noFill/>
          </a:ln>
        </p:spPr>
      </p:pic>
      <p:sp>
        <p:nvSpPr>
          <p:cNvPr id="937" name="Google Shape;937;p32"/>
          <p:cNvSpPr txBox="1"/>
          <p:nvPr/>
        </p:nvSpPr>
        <p:spPr>
          <a:xfrm>
            <a:off x="923400" y="1722925"/>
            <a:ext cx="6486300" cy="421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solidFill>
                  <a:srgbClr val="FFFFFF"/>
                </a:solidFill>
                <a:latin typeface="Titillium Web"/>
                <a:ea typeface="Titillium Web"/>
                <a:cs typeface="Titillium Web"/>
                <a:sym typeface="Titillium Web"/>
              </a:rPr>
              <a:t>Completed:</a:t>
            </a: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800" b="1">
              <a:solidFill>
                <a:srgbClr val="FFFFFF"/>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1. Did background study about Bat Echolocation and raw data;</a:t>
            </a: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br>
              <a:rPr lang="en-US">
                <a:solidFill>
                  <a:schemeClr val="lt1"/>
                </a:solidFill>
                <a:latin typeface="Titillium Web"/>
                <a:ea typeface="Titillium Web"/>
                <a:cs typeface="Titillium Web"/>
                <a:sym typeface="Titillium Web"/>
              </a:rPr>
            </a:br>
            <a:r>
              <a:rPr lang="en-US">
                <a:solidFill>
                  <a:schemeClr val="lt1"/>
                </a:solidFill>
                <a:latin typeface="Titillium Web"/>
                <a:ea typeface="Titillium Web"/>
                <a:cs typeface="Titillium Web"/>
                <a:sym typeface="Titillium Web"/>
              </a:rPr>
              <a:t>2. Learned AnalookW  and  Anabat format 132;</a:t>
            </a: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br>
              <a:rPr lang="en-US">
                <a:solidFill>
                  <a:schemeClr val="lt1"/>
                </a:solidFill>
                <a:latin typeface="Titillium Web"/>
                <a:ea typeface="Titillium Web"/>
                <a:cs typeface="Titillium Web"/>
                <a:sym typeface="Titillium Web"/>
              </a:rPr>
            </a:br>
            <a:r>
              <a:rPr lang="en-US">
                <a:solidFill>
                  <a:schemeClr val="lt1"/>
                </a:solidFill>
                <a:latin typeface="Titillium Web"/>
                <a:ea typeface="Titillium Web"/>
                <a:cs typeface="Titillium Web"/>
                <a:sym typeface="Titillium Web"/>
              </a:rPr>
              <a:t>3. Decoded the sample raw data using R and import to python.</a:t>
            </a: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endParaRPr>
              <a:solidFill>
                <a:schemeClr val="lt1"/>
              </a:solidFill>
              <a:latin typeface="Titillium Web"/>
              <a:ea typeface="Titillium Web"/>
              <a:cs typeface="Titillium Web"/>
              <a:sym typeface="Titillium Web"/>
            </a:endParaRPr>
          </a:p>
          <a:p>
            <a:pPr marL="0" lvl="0" indent="0" algn="l" rtl="0">
              <a:spcBef>
                <a:spcPts val="0"/>
              </a:spcBef>
              <a:spcAft>
                <a:spcPts val="0"/>
              </a:spcAft>
              <a:buNone/>
            </a:pPr>
            <a:r>
              <a:rPr lang="en-US" sz="1800" b="1">
                <a:solidFill>
                  <a:srgbClr val="FFFFFF"/>
                </a:solidFill>
                <a:latin typeface="Titillium Web"/>
                <a:ea typeface="Titillium Web"/>
                <a:cs typeface="Titillium Web"/>
                <a:sym typeface="Titillium Web"/>
              </a:rPr>
              <a:t>To-do:</a:t>
            </a: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800" b="1">
              <a:solidFill>
                <a:srgbClr val="FFFFFF"/>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1. Data preprocessing ;</a:t>
            </a: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2. Bat Echolocation Classification;</a:t>
            </a:r>
            <a:endParaRPr sz="1800" b="1">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3. Bat Calls Clustering (if time permitted).</a:t>
            </a: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800" b="1">
              <a:latin typeface="Titillium Web"/>
              <a:ea typeface="Titillium Web"/>
              <a:cs typeface="Titillium Web"/>
              <a:sym typeface="Titillium Web"/>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1"/>
        <p:cNvGrpSpPr/>
        <p:nvPr/>
      </p:nvGrpSpPr>
      <p:grpSpPr>
        <a:xfrm>
          <a:off x="0" y="0"/>
          <a:ext cx="0" cy="0"/>
          <a:chOff x="0" y="0"/>
          <a:chExt cx="0" cy="0"/>
        </a:xfrm>
      </p:grpSpPr>
      <p:sp>
        <p:nvSpPr>
          <p:cNvPr id="942" name="Google Shape;942;p33"/>
          <p:cNvSpPr txBox="1">
            <a:spLocks noGrp="1"/>
          </p:cNvSpPr>
          <p:nvPr>
            <p:ph type="title"/>
          </p:nvPr>
        </p:nvSpPr>
        <p:spPr>
          <a:xfrm>
            <a:off x="739675" y="535000"/>
            <a:ext cx="7686000" cy="9099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FFFFFF"/>
              </a:buClr>
              <a:buSzPts val="3000"/>
              <a:buFont typeface="Titillium Web ExtraLight"/>
              <a:buNone/>
            </a:pPr>
            <a:r>
              <a:rPr lang="en-US"/>
              <a:t>Tasks - Thien Le</a:t>
            </a:r>
            <a:endParaRPr sz="3000" b="0" i="0" u="none" strike="noStrike" cap="none">
              <a:solidFill>
                <a:srgbClr val="FFFFFF"/>
              </a:solidFill>
              <a:latin typeface="Titillium Web ExtraLight"/>
              <a:ea typeface="Titillium Web ExtraLight"/>
              <a:cs typeface="Titillium Web ExtraLight"/>
              <a:sym typeface="Titillium Web ExtraLight"/>
            </a:endParaRPr>
          </a:p>
        </p:txBody>
      </p:sp>
      <p:sp>
        <p:nvSpPr>
          <p:cNvPr id="943" name="Google Shape;943;p33"/>
          <p:cNvSpPr txBox="1">
            <a:spLocks noGrp="1"/>
          </p:cNvSpPr>
          <p:nvPr>
            <p:ph type="sldNum" idx="12"/>
          </p:nvPr>
        </p:nvSpPr>
        <p:spPr>
          <a:xfrm>
            <a:off x="8586575" y="-15833"/>
            <a:ext cx="557400" cy="730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FFFFFF"/>
                </a:solidFill>
                <a:latin typeface="Titillium Web"/>
                <a:ea typeface="Titillium Web"/>
                <a:cs typeface="Titillium Web"/>
                <a:sym typeface="Titillium Web"/>
              </a:rPr>
              <a:t>7</a:t>
            </a:fld>
            <a:endParaRPr sz="1400" b="0" i="0" u="none" strike="noStrike" cap="none">
              <a:solidFill>
                <a:srgbClr val="FFFFFF"/>
              </a:solidFill>
              <a:latin typeface="Titillium Web"/>
              <a:ea typeface="Titillium Web"/>
              <a:cs typeface="Titillium Web"/>
              <a:sym typeface="Titillium Web"/>
            </a:endParaRPr>
          </a:p>
        </p:txBody>
      </p:sp>
      <p:pic>
        <p:nvPicPr>
          <p:cNvPr id="944" name="Google Shape;944;p33"/>
          <p:cNvPicPr preferRelativeResize="0"/>
          <p:nvPr/>
        </p:nvPicPr>
        <p:blipFill>
          <a:blip r:embed="rId3">
            <a:alphaModFix amt="43000"/>
          </a:blip>
          <a:stretch>
            <a:fillRect/>
          </a:stretch>
        </p:blipFill>
        <p:spPr>
          <a:xfrm>
            <a:off x="7798300" y="5935049"/>
            <a:ext cx="1244301" cy="788075"/>
          </a:xfrm>
          <a:prstGeom prst="rect">
            <a:avLst/>
          </a:prstGeom>
          <a:noFill/>
          <a:ln>
            <a:noFill/>
          </a:ln>
        </p:spPr>
      </p:pic>
      <p:sp>
        <p:nvSpPr>
          <p:cNvPr id="945" name="Google Shape;945;p33"/>
          <p:cNvSpPr txBox="1"/>
          <p:nvPr/>
        </p:nvSpPr>
        <p:spPr>
          <a:xfrm>
            <a:off x="923400" y="1722925"/>
            <a:ext cx="6486300" cy="39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b="1">
                <a:solidFill>
                  <a:srgbClr val="FFFFFF"/>
                </a:solidFill>
                <a:latin typeface="Titillium Web"/>
                <a:ea typeface="Titillium Web"/>
                <a:cs typeface="Titillium Web"/>
                <a:sym typeface="Titillium Web"/>
              </a:rPr>
              <a:t>Completed:</a:t>
            </a: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800" b="1">
              <a:solidFill>
                <a:srgbClr val="FFFFFF"/>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1. Get familiar with Python and Github;</a:t>
            </a: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2. Do background study about the dataset</a:t>
            </a: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endParaRPr>
              <a:solidFill>
                <a:schemeClr val="lt1"/>
              </a:solidFill>
              <a:latin typeface="Titillium Web"/>
              <a:ea typeface="Titillium Web"/>
              <a:cs typeface="Titillium Web"/>
              <a:sym typeface="Titillium Web"/>
            </a:endParaRPr>
          </a:p>
          <a:p>
            <a:pPr marL="0" lvl="0" indent="0" algn="l" rtl="0">
              <a:spcBef>
                <a:spcPts val="0"/>
              </a:spcBef>
              <a:spcAft>
                <a:spcPts val="0"/>
              </a:spcAft>
              <a:buClr>
                <a:schemeClr val="dk1"/>
              </a:buClr>
              <a:buSzPts val="2400"/>
              <a:buFont typeface="Arial"/>
              <a:buNone/>
            </a:pPr>
            <a:r>
              <a:rPr lang="en-US">
                <a:solidFill>
                  <a:schemeClr val="lt1"/>
                </a:solidFill>
                <a:latin typeface="Titillium Web"/>
                <a:ea typeface="Titillium Web"/>
                <a:cs typeface="Titillium Web"/>
                <a:sym typeface="Titillium Web"/>
              </a:rPr>
              <a:t>3. Observed the raw data through AnalookW</a:t>
            </a: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r>
              <a:rPr lang="en-US" sz="1800" b="1">
                <a:solidFill>
                  <a:srgbClr val="FFFFFF"/>
                </a:solidFill>
                <a:latin typeface="Titillium Web"/>
                <a:ea typeface="Titillium Web"/>
                <a:cs typeface="Titillium Web"/>
                <a:sym typeface="Titillium Web"/>
              </a:rPr>
              <a:t>To-do:</a:t>
            </a: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800" b="1">
              <a:solidFill>
                <a:srgbClr val="FFFFFF"/>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1. Prototype of what a prototype should look like</a:t>
            </a: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None/>
            </a:pPr>
            <a:r>
              <a:rPr lang="en-US">
                <a:solidFill>
                  <a:schemeClr val="lt1"/>
                </a:solidFill>
                <a:latin typeface="Titillium Web"/>
                <a:ea typeface="Titillium Web"/>
                <a:cs typeface="Titillium Web"/>
                <a:sym typeface="Titillium Web"/>
              </a:rPr>
              <a:t>2. Front end Designer</a:t>
            </a: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3. GUI</a:t>
            </a:r>
            <a:endParaRPr>
              <a:solidFill>
                <a:schemeClr val="lt1"/>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800" b="1">
              <a:solidFill>
                <a:schemeClr val="dk1"/>
              </a:solidFill>
              <a:latin typeface="Titillium Web"/>
              <a:ea typeface="Titillium Web"/>
              <a:cs typeface="Titillium Web"/>
              <a:sym typeface="Titillium Web"/>
            </a:endParaRPr>
          </a:p>
          <a:p>
            <a:pPr marL="0" lvl="0" indent="0" algn="l" rtl="0">
              <a:spcBef>
                <a:spcPts val="0"/>
              </a:spcBef>
              <a:spcAft>
                <a:spcPts val="0"/>
              </a:spcAft>
              <a:buNone/>
            </a:pPr>
            <a:endParaRPr>
              <a:solidFill>
                <a:schemeClr val="lt1"/>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800" b="1">
              <a:latin typeface="Titillium Web"/>
              <a:ea typeface="Titillium Web"/>
              <a:cs typeface="Titillium Web"/>
              <a:sym typeface="Titillium Web"/>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34"/>
          <p:cNvSpPr txBox="1">
            <a:spLocks noGrp="1"/>
          </p:cNvSpPr>
          <p:nvPr>
            <p:ph type="title"/>
          </p:nvPr>
        </p:nvSpPr>
        <p:spPr>
          <a:xfrm>
            <a:off x="739675" y="535000"/>
            <a:ext cx="7686000" cy="9099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FFFFFF"/>
              </a:buClr>
              <a:buSzPts val="3000"/>
              <a:buFont typeface="Titillium Web ExtraLight"/>
              <a:buNone/>
            </a:pPr>
            <a:r>
              <a:rPr lang="en-US"/>
              <a:t>Tasks - Bety R</a:t>
            </a:r>
            <a:endParaRPr/>
          </a:p>
        </p:txBody>
      </p:sp>
      <p:sp>
        <p:nvSpPr>
          <p:cNvPr id="951" name="Google Shape;951;p34"/>
          <p:cNvSpPr txBox="1">
            <a:spLocks noGrp="1"/>
          </p:cNvSpPr>
          <p:nvPr>
            <p:ph type="sldNum" idx="12"/>
          </p:nvPr>
        </p:nvSpPr>
        <p:spPr>
          <a:xfrm>
            <a:off x="8586575" y="-15833"/>
            <a:ext cx="557400" cy="730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FFFFFF"/>
                </a:solidFill>
                <a:latin typeface="Titillium Web"/>
                <a:ea typeface="Titillium Web"/>
                <a:cs typeface="Titillium Web"/>
                <a:sym typeface="Titillium Web"/>
              </a:rPr>
              <a:t>8</a:t>
            </a:fld>
            <a:endParaRPr sz="1400" b="0" i="0" u="none" strike="noStrike" cap="none">
              <a:solidFill>
                <a:srgbClr val="FFFFFF"/>
              </a:solidFill>
              <a:latin typeface="Titillium Web"/>
              <a:ea typeface="Titillium Web"/>
              <a:cs typeface="Titillium Web"/>
              <a:sym typeface="Titillium Web"/>
            </a:endParaRPr>
          </a:p>
        </p:txBody>
      </p:sp>
      <p:pic>
        <p:nvPicPr>
          <p:cNvPr id="952" name="Google Shape;952;p34"/>
          <p:cNvPicPr preferRelativeResize="0"/>
          <p:nvPr/>
        </p:nvPicPr>
        <p:blipFill>
          <a:blip r:embed="rId3">
            <a:alphaModFix amt="43000"/>
          </a:blip>
          <a:stretch>
            <a:fillRect/>
          </a:stretch>
        </p:blipFill>
        <p:spPr>
          <a:xfrm>
            <a:off x="7798300" y="5935049"/>
            <a:ext cx="1244301" cy="788075"/>
          </a:xfrm>
          <a:prstGeom prst="rect">
            <a:avLst/>
          </a:prstGeom>
          <a:noFill/>
          <a:ln>
            <a:noFill/>
          </a:ln>
        </p:spPr>
      </p:pic>
      <p:sp>
        <p:nvSpPr>
          <p:cNvPr id="953" name="Google Shape;953;p34"/>
          <p:cNvSpPr txBox="1"/>
          <p:nvPr/>
        </p:nvSpPr>
        <p:spPr>
          <a:xfrm>
            <a:off x="923400" y="1722925"/>
            <a:ext cx="6486300" cy="39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b="1">
                <a:solidFill>
                  <a:srgbClr val="FFFFFF"/>
                </a:solidFill>
                <a:latin typeface="Titillium Web"/>
                <a:ea typeface="Titillium Web"/>
                <a:cs typeface="Titillium Web"/>
                <a:sym typeface="Titillium Web"/>
              </a:rPr>
              <a:t>Completed:</a:t>
            </a: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800" b="1">
              <a:solidFill>
                <a:srgbClr val="FFFFFF"/>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1. Research background information about raw data;</a:t>
            </a: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2. Research data processing with automated algorithm;</a:t>
            </a: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3. Create workflow for tasks requirement.</a:t>
            </a:r>
            <a:endParaRPr>
              <a:solidFill>
                <a:schemeClr val="lt1"/>
              </a:solidFill>
              <a:latin typeface="Titillium Web"/>
              <a:ea typeface="Titillium Web"/>
              <a:cs typeface="Titillium Web"/>
              <a:sym typeface="Titillium Web"/>
            </a:endParaRPr>
          </a:p>
          <a:p>
            <a:pPr marL="0" lvl="0" indent="0" algn="l" rtl="0">
              <a:spcBef>
                <a:spcPts val="0"/>
              </a:spcBef>
              <a:spcAft>
                <a:spcPts val="0"/>
              </a:spcAft>
              <a:buClr>
                <a:schemeClr val="dk1"/>
              </a:buClr>
              <a:buSzPts val="2400"/>
              <a:buFont typeface="Arial"/>
              <a:buNone/>
            </a:pPr>
            <a:endParaRPr>
              <a:solidFill>
                <a:schemeClr val="lt1"/>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r>
              <a:rPr lang="en-US" sz="1800" b="1">
                <a:solidFill>
                  <a:srgbClr val="FFFFFF"/>
                </a:solidFill>
                <a:latin typeface="Titillium Web"/>
                <a:ea typeface="Titillium Web"/>
                <a:cs typeface="Titillium Web"/>
                <a:sym typeface="Titillium Web"/>
              </a:rPr>
              <a:t>To-do:</a:t>
            </a: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800" b="1">
              <a:solidFill>
                <a:srgbClr val="FFFFFF"/>
              </a:solidFill>
              <a:latin typeface="Titillium Web"/>
              <a:ea typeface="Titillium Web"/>
              <a:cs typeface="Titillium Web"/>
              <a:sym typeface="Titillium Web"/>
            </a:endParaRPr>
          </a:p>
          <a:p>
            <a:pPr marL="0" lvl="0" indent="0" algn="l" rtl="0">
              <a:lnSpc>
                <a:spcPct val="115000"/>
              </a:lnSpc>
              <a:spcBef>
                <a:spcPts val="0"/>
              </a:spcBef>
              <a:spcAft>
                <a:spcPts val="0"/>
              </a:spcAft>
              <a:buNone/>
            </a:pPr>
            <a:r>
              <a:rPr lang="en-US">
                <a:solidFill>
                  <a:schemeClr val="lt1"/>
                </a:solidFill>
                <a:latin typeface="Titillium Web"/>
                <a:ea typeface="Titillium Web"/>
                <a:cs typeface="Titillium Web"/>
                <a:sym typeface="Titillium Web"/>
              </a:rPr>
              <a:t>1. Perform available R-package and AnalookW data extraction;</a:t>
            </a: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None/>
            </a:pPr>
            <a:r>
              <a:rPr lang="en-US">
                <a:solidFill>
                  <a:schemeClr val="lt1"/>
                </a:solidFill>
                <a:latin typeface="Titillium Web"/>
                <a:ea typeface="Titillium Web"/>
                <a:cs typeface="Titillium Web"/>
                <a:sym typeface="Titillium Web"/>
              </a:rPr>
              <a:t>2. Comparison of extracted information to make proceeding  suggestions;</a:t>
            </a: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3. Automate the data extraction procedure or generate best practice procedure.</a:t>
            </a: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a:solidFill>
                <a:schemeClr val="lt1"/>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800" b="1">
              <a:solidFill>
                <a:schemeClr val="dk1"/>
              </a:solidFill>
              <a:latin typeface="Titillium Web"/>
              <a:ea typeface="Titillium Web"/>
              <a:cs typeface="Titillium Web"/>
              <a:sym typeface="Titillium Web"/>
            </a:endParaRPr>
          </a:p>
          <a:p>
            <a:pPr marL="0" lvl="0" indent="0" algn="l" rtl="0">
              <a:spcBef>
                <a:spcPts val="0"/>
              </a:spcBef>
              <a:spcAft>
                <a:spcPts val="0"/>
              </a:spcAft>
              <a:buNone/>
            </a:pPr>
            <a:endParaRPr sz="1800" b="1">
              <a:solidFill>
                <a:srgbClr val="FFFFFF"/>
              </a:solidFill>
              <a:latin typeface="Titillium Web"/>
              <a:ea typeface="Titillium Web"/>
              <a:cs typeface="Titillium Web"/>
              <a:sym typeface="Titillium Web"/>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35"/>
          <p:cNvSpPr txBox="1">
            <a:spLocks noGrp="1"/>
          </p:cNvSpPr>
          <p:nvPr>
            <p:ph type="title"/>
          </p:nvPr>
        </p:nvSpPr>
        <p:spPr>
          <a:xfrm>
            <a:off x="739675" y="535000"/>
            <a:ext cx="7686000" cy="9099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FFFFFF"/>
              </a:buClr>
              <a:buSzPts val="3000"/>
              <a:buFont typeface="Titillium Web ExtraLight"/>
              <a:buNone/>
            </a:pPr>
            <a:r>
              <a:rPr lang="en-US"/>
              <a:t>Tasks - Kevin K</a:t>
            </a:r>
            <a:endParaRPr sz="3000" b="0" i="0" u="none" strike="noStrike" cap="none">
              <a:solidFill>
                <a:srgbClr val="FFFFFF"/>
              </a:solidFill>
              <a:latin typeface="Titillium Web ExtraLight"/>
              <a:ea typeface="Titillium Web ExtraLight"/>
              <a:cs typeface="Titillium Web ExtraLight"/>
              <a:sym typeface="Titillium Web ExtraLight"/>
            </a:endParaRPr>
          </a:p>
        </p:txBody>
      </p:sp>
      <p:sp>
        <p:nvSpPr>
          <p:cNvPr id="959" name="Google Shape;959;p35"/>
          <p:cNvSpPr txBox="1">
            <a:spLocks noGrp="1"/>
          </p:cNvSpPr>
          <p:nvPr>
            <p:ph type="sldNum" idx="12"/>
          </p:nvPr>
        </p:nvSpPr>
        <p:spPr>
          <a:xfrm>
            <a:off x="8586575" y="-15833"/>
            <a:ext cx="557400" cy="730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FFFFFF"/>
                </a:solidFill>
                <a:latin typeface="Titillium Web"/>
                <a:ea typeface="Titillium Web"/>
                <a:cs typeface="Titillium Web"/>
                <a:sym typeface="Titillium Web"/>
              </a:rPr>
              <a:t>9</a:t>
            </a:fld>
            <a:endParaRPr sz="1400" b="0" i="0" u="none" strike="noStrike" cap="none">
              <a:solidFill>
                <a:srgbClr val="FFFFFF"/>
              </a:solidFill>
              <a:latin typeface="Titillium Web"/>
              <a:ea typeface="Titillium Web"/>
              <a:cs typeface="Titillium Web"/>
              <a:sym typeface="Titillium Web"/>
            </a:endParaRPr>
          </a:p>
        </p:txBody>
      </p:sp>
      <p:pic>
        <p:nvPicPr>
          <p:cNvPr id="960" name="Google Shape;960;p35"/>
          <p:cNvPicPr preferRelativeResize="0"/>
          <p:nvPr/>
        </p:nvPicPr>
        <p:blipFill>
          <a:blip r:embed="rId3">
            <a:alphaModFix amt="43000"/>
          </a:blip>
          <a:stretch>
            <a:fillRect/>
          </a:stretch>
        </p:blipFill>
        <p:spPr>
          <a:xfrm>
            <a:off x="7798300" y="5935049"/>
            <a:ext cx="1244301" cy="788075"/>
          </a:xfrm>
          <a:prstGeom prst="rect">
            <a:avLst/>
          </a:prstGeom>
          <a:noFill/>
          <a:ln>
            <a:noFill/>
          </a:ln>
        </p:spPr>
      </p:pic>
      <p:sp>
        <p:nvSpPr>
          <p:cNvPr id="961" name="Google Shape;961;p35"/>
          <p:cNvSpPr txBox="1"/>
          <p:nvPr/>
        </p:nvSpPr>
        <p:spPr>
          <a:xfrm>
            <a:off x="923400" y="1722925"/>
            <a:ext cx="6486300" cy="39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b="1">
                <a:solidFill>
                  <a:srgbClr val="FFFFFF"/>
                </a:solidFill>
                <a:latin typeface="Titillium Web"/>
                <a:ea typeface="Titillium Web"/>
                <a:cs typeface="Titillium Web"/>
                <a:sym typeface="Titillium Web"/>
              </a:rPr>
              <a:t>Completed:</a:t>
            </a: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1. Brainstormed and analyzed all available algorithms for sorting through the data</a:t>
            </a:r>
            <a:endParaRPr>
              <a:solidFill>
                <a:schemeClr val="lt1"/>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a:solidFill>
                <a:schemeClr val="lt1"/>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2. Compared between algorithms based on the time taken to implement</a:t>
            </a:r>
            <a:endParaRPr>
              <a:solidFill>
                <a:schemeClr val="lt1"/>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a:solidFill>
                <a:schemeClr val="lt1"/>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3. Selected a suitable algorithm</a:t>
            </a:r>
            <a:endParaRPr>
              <a:solidFill>
                <a:schemeClr val="lt1"/>
              </a:solidFill>
              <a:latin typeface="Titillium Web"/>
              <a:ea typeface="Titillium Web"/>
              <a:cs typeface="Titillium Web"/>
              <a:sym typeface="Titillium Web"/>
            </a:endParaRPr>
          </a:p>
          <a:p>
            <a:pPr marL="0" lvl="0" indent="0" algn="l" rtl="0">
              <a:spcBef>
                <a:spcPts val="0"/>
              </a:spcBef>
              <a:spcAft>
                <a:spcPts val="0"/>
              </a:spcAft>
              <a:buClr>
                <a:schemeClr val="dk1"/>
              </a:buClr>
              <a:buSzPts val="2400"/>
              <a:buFont typeface="Arial"/>
              <a:buNone/>
            </a:pPr>
            <a:endParaRPr>
              <a:solidFill>
                <a:schemeClr val="lt1"/>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r>
              <a:rPr lang="en-US" sz="1800" b="1">
                <a:solidFill>
                  <a:srgbClr val="FFFFFF"/>
                </a:solidFill>
                <a:latin typeface="Titillium Web"/>
                <a:ea typeface="Titillium Web"/>
                <a:cs typeface="Titillium Web"/>
                <a:sym typeface="Titillium Web"/>
              </a:rPr>
              <a:t>To-do:</a:t>
            </a: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800" b="1">
              <a:solidFill>
                <a:srgbClr val="FFFFFF"/>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1. Determine the x- and y-axes of the data</a:t>
            </a: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2. Use a mathematical model based on slope calculation to determine a general direction of a curve</a:t>
            </a: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3. Use slope information to sort each curve into normal and abnormal groups</a:t>
            </a: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endParaRPr>
              <a:solidFill>
                <a:schemeClr val="lt1"/>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800" b="1">
              <a:solidFill>
                <a:schemeClr val="dk1"/>
              </a:solidFill>
              <a:latin typeface="Titillium Web"/>
              <a:ea typeface="Titillium Web"/>
              <a:cs typeface="Titillium Web"/>
              <a:sym typeface="Titillium Web"/>
            </a:endParaRPr>
          </a:p>
          <a:p>
            <a:pPr marL="0" lvl="0" indent="0" algn="l" rtl="0">
              <a:spcBef>
                <a:spcPts val="0"/>
              </a:spcBef>
              <a:spcAft>
                <a:spcPts val="0"/>
              </a:spcAft>
              <a:buNone/>
            </a:pPr>
            <a:endParaRPr sz="1800" b="1">
              <a:solidFill>
                <a:srgbClr val="FFFFFF"/>
              </a:solidFill>
              <a:latin typeface="Titillium Web"/>
              <a:ea typeface="Titillium Web"/>
              <a:cs typeface="Titillium Web"/>
              <a:sym typeface="Titillium Web"/>
            </a:endParaRPr>
          </a:p>
        </p:txBody>
      </p:sp>
    </p:spTree>
  </p:cSld>
  <p:clrMapOvr>
    <a:masterClrMapping/>
  </p:clrMapOvr>
</p:sld>
</file>

<file path=ppt/theme/theme1.xml><?xml version="1.0" encoding="utf-8"?>
<a:theme xmlns:a="http://schemas.openxmlformats.org/drawingml/2006/main" name="Custom">
  <a:themeElements>
    <a:clrScheme name="UNCG color palette">
      <a:dk1>
        <a:srgbClr val="000000"/>
      </a:dk1>
      <a:lt1>
        <a:srgbClr val="FFFFFF"/>
      </a:lt1>
      <a:dk2>
        <a:srgbClr val="1F497D"/>
      </a:dk2>
      <a:lt2>
        <a:srgbClr val="CCCCAA"/>
      </a:lt2>
      <a:accent1>
        <a:srgbClr val="336699"/>
      </a:accent1>
      <a:accent2>
        <a:srgbClr val="991122"/>
      </a:accent2>
      <a:accent3>
        <a:srgbClr val="AAEEBB"/>
      </a:accent3>
      <a:accent4>
        <a:srgbClr val="FFCC00"/>
      </a:accent4>
      <a:accent5>
        <a:srgbClr val="77CCBB"/>
      </a:accent5>
      <a:accent6>
        <a:srgbClr val="CC6633"/>
      </a:accent6>
      <a:hlink>
        <a:srgbClr val="72839A"/>
      </a:hlink>
      <a:folHlink>
        <a:srgbClr val="72839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aliard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729</Words>
  <Application>Microsoft Office PowerPoint</Application>
  <PresentationFormat>On-screen Show (4:3)</PresentationFormat>
  <Paragraphs>178</Paragraphs>
  <Slides>12</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Titillium Web ExtraLight</vt:lpstr>
      <vt:lpstr>Titillium Web</vt:lpstr>
      <vt:lpstr>Georgia</vt:lpstr>
      <vt:lpstr>Arial</vt:lpstr>
      <vt:lpstr>Custom</vt:lpstr>
      <vt:lpstr>Thaliard template</vt:lpstr>
      <vt:lpstr>Bat Echolocation Detection           </vt:lpstr>
      <vt:lpstr>Outline</vt:lpstr>
      <vt:lpstr>Overview</vt:lpstr>
      <vt:lpstr>THE DATA</vt:lpstr>
      <vt:lpstr>Goals</vt:lpstr>
      <vt:lpstr>Tasks - Yang Peng</vt:lpstr>
      <vt:lpstr>Tasks - Thien Le</vt:lpstr>
      <vt:lpstr>Tasks - Bety R</vt:lpstr>
      <vt:lpstr>Tasks - Kevin K</vt:lpstr>
      <vt:lpstr>Tasks - Hadi S</vt:lpstr>
      <vt:lpstr>Related Works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 Echolocation Detection           </dc:title>
  <cp:lastModifiedBy>Administrator</cp:lastModifiedBy>
  <cp:revision>1</cp:revision>
  <dcterms:modified xsi:type="dcterms:W3CDTF">2018-11-02T11:52:03Z</dcterms:modified>
</cp:coreProperties>
</file>