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 id="2147483673" r:id="rId2"/>
  </p:sldMasterIdLst>
  <p:notesMasterIdLst>
    <p:notesMasterId r:id="rId15"/>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Lst>
  <p:sldSz cx="9144000" cy="6858000" type="screen4x3"/>
  <p:notesSz cx="6858000" cy="9144000"/>
  <p:embeddedFontLst>
    <p:embeddedFont>
      <p:font typeface="Titillium Web ExtraLight" charset="0"/>
      <p:regular r:id="rId16"/>
      <p:bold r:id="rId17"/>
      <p:italic r:id="rId18"/>
      <p:boldItalic r:id="rId19"/>
    </p:embeddedFont>
    <p:embeddedFont>
      <p:font typeface="Titillium Web" charset="0"/>
      <p:regular r:id="rId20"/>
      <p:bold r:id="rId21"/>
      <p:italic r:id="rId22"/>
      <p:boldItalic r:id="rId23"/>
    </p:embeddedFont>
    <p:embeddedFont>
      <p:font typeface="Georgia" pitchFamily="18"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4" d="100"/>
          <a:sy n="74" d="100"/>
        </p:scale>
        <p:origin x="-1400" y="-8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font" Target="fonts/font3.fntdata"/><Relationship Id="rId26" Type="http://schemas.openxmlformats.org/officeDocument/2006/relationships/font" Target="fonts/font11.fntdata"/><Relationship Id="rId3" Type="http://schemas.openxmlformats.org/officeDocument/2006/relationships/slide" Target="slides/slide1.xml"/><Relationship Id="rId21" Type="http://schemas.openxmlformats.org/officeDocument/2006/relationships/font" Target="fonts/font6.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2.fntdata"/><Relationship Id="rId25" Type="http://schemas.openxmlformats.org/officeDocument/2006/relationships/font" Target="fonts/font10.fntdata"/><Relationship Id="rId2" Type="http://schemas.openxmlformats.org/officeDocument/2006/relationships/slideMaster" Target="slideMasters/slideMaster2.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9.fntdata"/><Relationship Id="rId5" Type="http://schemas.openxmlformats.org/officeDocument/2006/relationships/slide" Target="slides/slide3.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font" Target="fonts/font4.fntdata"/><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marR="0" lvl="0"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1pPr>
            <a:lvl2pPr marL="914400" marR="0" lvl="1"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2pPr>
            <a:lvl3pPr marL="1371600" marR="0" lvl="2"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3pPr>
            <a:lvl4pPr marL="1828800" marR="0" lvl="3"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4pPr>
            <a:lvl5pPr marL="2286000" marR="0" lvl="4"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5pPr>
            <a:lvl6pPr marL="2743200" marR="0" lvl="5"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6pPr>
            <a:lvl7pPr marL="3200400" marR="0" lvl="6"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7pPr>
            <a:lvl8pPr marL="3657600" marR="0" lvl="7"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8pPr>
            <a:lvl9pPr marL="4114800" marR="0" lvl="8"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1"/>
        <p:cNvGrpSpPr/>
        <p:nvPr/>
      </p:nvGrpSpPr>
      <p:grpSpPr>
        <a:xfrm>
          <a:off x="0" y="0"/>
          <a:ext cx="0" cy="0"/>
          <a:chOff x="0" y="0"/>
          <a:chExt cx="0" cy="0"/>
        </a:xfrm>
      </p:grpSpPr>
      <p:sp>
        <p:nvSpPr>
          <p:cNvPr id="852" name="Google Shape;852;g40f73a93cf_3_770:notes"/>
          <p:cNvSpPr>
            <a:spLocks noGrp="1" noRot="1" noChangeAspect="1"/>
          </p:cNvSpPr>
          <p:nvPr>
            <p:ph type="sldImg" idx="2"/>
          </p:nvPr>
        </p:nvSpPr>
        <p:spPr>
          <a:xfrm>
            <a:off x="1143212"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53" name="Google Shape;853;g40f73a93cf_3_77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a:t>everyone</a:t>
            </a: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2"/>
        <p:cNvGrpSpPr/>
        <p:nvPr/>
      </p:nvGrpSpPr>
      <p:grpSpPr>
        <a:xfrm>
          <a:off x="0" y="0"/>
          <a:ext cx="0" cy="0"/>
          <a:chOff x="0" y="0"/>
          <a:chExt cx="0" cy="0"/>
        </a:xfrm>
      </p:grpSpPr>
      <p:sp>
        <p:nvSpPr>
          <p:cNvPr id="963" name="Google Shape;963;g41009d26a6_0_65:notes"/>
          <p:cNvSpPr>
            <a:spLocks noGrp="1" noRot="1" noChangeAspect="1"/>
          </p:cNvSpPr>
          <p:nvPr>
            <p:ph type="sldImg" idx="2"/>
          </p:nvPr>
        </p:nvSpPr>
        <p:spPr>
          <a:xfrm>
            <a:off x="1143212"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64" name="Google Shape;964;g41009d26a6_0_6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a:t>librosa data visualization package</a:t>
            </a: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0"/>
        <p:cNvGrpSpPr/>
        <p:nvPr/>
      </p:nvGrpSpPr>
      <p:grpSpPr>
        <a:xfrm>
          <a:off x="0" y="0"/>
          <a:ext cx="0" cy="0"/>
          <a:chOff x="0" y="0"/>
          <a:chExt cx="0" cy="0"/>
        </a:xfrm>
      </p:grpSpPr>
      <p:sp>
        <p:nvSpPr>
          <p:cNvPr id="971" name="Google Shape;971;g40f73a93cf_12_19:notes"/>
          <p:cNvSpPr>
            <a:spLocks noGrp="1" noRot="1" noChangeAspect="1"/>
          </p:cNvSpPr>
          <p:nvPr>
            <p:ph type="sldImg" idx="2"/>
          </p:nvPr>
        </p:nvSpPr>
        <p:spPr>
          <a:xfrm>
            <a:off x="1143212"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72" name="Google Shape;972;g40f73a93cf_12_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a:t>Kevin</a:t>
            </a: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8"/>
        <p:cNvGrpSpPr/>
        <p:nvPr/>
      </p:nvGrpSpPr>
      <p:grpSpPr>
        <a:xfrm>
          <a:off x="0" y="0"/>
          <a:ext cx="0" cy="0"/>
          <a:chOff x="0" y="0"/>
          <a:chExt cx="0" cy="0"/>
        </a:xfrm>
      </p:grpSpPr>
      <p:sp>
        <p:nvSpPr>
          <p:cNvPr id="979" name="Google Shape;979;g40f73a93cf_12_30:notes"/>
          <p:cNvSpPr>
            <a:spLocks noGrp="1" noRot="1" noChangeAspect="1"/>
          </p:cNvSpPr>
          <p:nvPr>
            <p:ph type="sldImg" idx="2"/>
          </p:nvPr>
        </p:nvSpPr>
        <p:spPr>
          <a:xfrm>
            <a:off x="1143212"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80" name="Google Shape;980;g40f73a93cf_12_3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8"/>
        <p:cNvGrpSpPr/>
        <p:nvPr/>
      </p:nvGrpSpPr>
      <p:grpSpPr>
        <a:xfrm>
          <a:off x="0" y="0"/>
          <a:ext cx="0" cy="0"/>
          <a:chOff x="0" y="0"/>
          <a:chExt cx="0" cy="0"/>
        </a:xfrm>
      </p:grpSpPr>
      <p:sp>
        <p:nvSpPr>
          <p:cNvPr id="859" name="Google Shape;859;g40f73a93cf_3_804:notes"/>
          <p:cNvSpPr>
            <a:spLocks noGrp="1" noRot="1" noChangeAspect="1"/>
          </p:cNvSpPr>
          <p:nvPr>
            <p:ph type="sldImg" idx="2"/>
          </p:nvPr>
        </p:nvSpPr>
        <p:spPr>
          <a:xfrm>
            <a:off x="1143212"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60" name="Google Shape;860;g40f73a93cf_3_80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a:t>Thien</a:t>
            </a: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6"/>
        <p:cNvGrpSpPr/>
        <p:nvPr/>
      </p:nvGrpSpPr>
      <p:grpSpPr>
        <a:xfrm>
          <a:off x="0" y="0"/>
          <a:ext cx="0" cy="0"/>
          <a:chOff x="0" y="0"/>
          <a:chExt cx="0" cy="0"/>
        </a:xfrm>
      </p:grpSpPr>
      <p:sp>
        <p:nvSpPr>
          <p:cNvPr id="897" name="Google Shape;897;g40f73a93cf_3_784:notes"/>
          <p:cNvSpPr>
            <a:spLocks noGrp="1" noRot="1" noChangeAspect="1"/>
          </p:cNvSpPr>
          <p:nvPr>
            <p:ph type="sldImg" idx="2"/>
          </p:nvPr>
        </p:nvSpPr>
        <p:spPr>
          <a:xfrm>
            <a:off x="1143212"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98" name="Google Shape;898;g40f73a93cf_3_78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a:t>Hadi</a:t>
            </a:r>
            <a:endParaRPr/>
          </a:p>
          <a:p>
            <a:pPr marL="0" marR="0" lvl="0" indent="0" algn="l" rtl="0">
              <a:lnSpc>
                <a:spcPct val="100000"/>
              </a:lnSpc>
              <a:spcBef>
                <a:spcPts val="0"/>
              </a:spcBef>
              <a:spcAft>
                <a:spcPts val="0"/>
              </a:spcAft>
              <a:buClr>
                <a:srgbClr val="000000"/>
              </a:buClr>
              <a:buSzPts val="1400"/>
              <a:buFont typeface="Arial"/>
              <a:buNone/>
            </a:pPr>
            <a:r>
              <a:rPr lang="en-US"/>
              <a:t>Frequency recordings of bat calls at over 100 sites across the state or NC, including at the UNCG Wetlands. This generates hundreds of thousands of recordings, and extracted information from the recordings on bat species, and other behaviors like the production of social calls. • The data is processed into a graph in which the dominant frequency sweep through time can be easily visualized. It’s stored as bytes which contain the time and frequency intervals between each point on the graph.</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5"/>
        <p:cNvGrpSpPr/>
        <p:nvPr/>
      </p:nvGrpSpPr>
      <p:grpSpPr>
        <a:xfrm>
          <a:off x="0" y="0"/>
          <a:ext cx="0" cy="0"/>
          <a:chOff x="0" y="0"/>
          <a:chExt cx="0" cy="0"/>
        </a:xfrm>
      </p:grpSpPr>
      <p:sp>
        <p:nvSpPr>
          <p:cNvPr id="906" name="Google Shape;906;g40f73a93cf_3_797:notes"/>
          <p:cNvSpPr>
            <a:spLocks noGrp="1" noRot="1" noChangeAspect="1"/>
          </p:cNvSpPr>
          <p:nvPr>
            <p:ph type="sldImg" idx="2"/>
          </p:nvPr>
        </p:nvSpPr>
        <p:spPr>
          <a:xfrm>
            <a:off x="1143212"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07" name="Google Shape;907;g40f73a93cf_3_79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a:t>Bety</a:t>
            </a: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4"/>
        <p:cNvGrpSpPr/>
        <p:nvPr/>
      </p:nvGrpSpPr>
      <p:grpSpPr>
        <a:xfrm>
          <a:off x="0" y="0"/>
          <a:ext cx="0" cy="0"/>
          <a:chOff x="0" y="0"/>
          <a:chExt cx="0" cy="0"/>
        </a:xfrm>
      </p:grpSpPr>
      <p:sp>
        <p:nvSpPr>
          <p:cNvPr id="915" name="Google Shape;915;g40f73a93cf_8_0:notes"/>
          <p:cNvSpPr>
            <a:spLocks noGrp="1" noRot="1" noChangeAspect="1"/>
          </p:cNvSpPr>
          <p:nvPr>
            <p:ph type="sldImg" idx="2"/>
          </p:nvPr>
        </p:nvSpPr>
        <p:spPr>
          <a:xfrm>
            <a:off x="1143212"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6" name="Google Shape;916;g40f73a93cf_8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a:t>Yang</a:t>
            </a:r>
            <a:endParaRPr/>
          </a:p>
          <a:p>
            <a:pPr marL="0" lvl="0" indent="0" algn="l" rtl="0">
              <a:spcBef>
                <a:spcPts val="0"/>
              </a:spcBef>
              <a:spcAft>
                <a:spcPts val="0"/>
              </a:spcAft>
              <a:buClr>
                <a:schemeClr val="dk1"/>
              </a:buClr>
              <a:buSzPts val="1100"/>
              <a:buFont typeface="Arial"/>
              <a:buNone/>
            </a:pPr>
            <a:r>
              <a:rPr lang="en-US"/>
              <a:t>To develop a method to automatically detect if a Bat Echolocation(zero-crossing files) contains abnormal calls(i.e. social calls, foraging calls).</a:t>
            </a:r>
            <a:endParaRPr/>
          </a:p>
          <a:p>
            <a:pPr marL="0" marR="0" lvl="0" indent="0" algn="l" rtl="0">
              <a:lnSpc>
                <a:spcPct val="100000"/>
              </a:lnSpc>
              <a:spcBef>
                <a:spcPts val="0"/>
              </a:spcBef>
              <a:spcAft>
                <a:spcPts val="0"/>
              </a:spcAft>
              <a:buClr>
                <a:srgbClr val="000000"/>
              </a:buClr>
              <a:buSzPts val="1400"/>
              <a:buFont typeface="Arial"/>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0"/>
        <p:cNvGrpSpPr/>
        <p:nvPr/>
      </p:nvGrpSpPr>
      <p:grpSpPr>
        <a:xfrm>
          <a:off x="0" y="0"/>
          <a:ext cx="0" cy="0"/>
          <a:chOff x="0" y="0"/>
          <a:chExt cx="0" cy="0"/>
        </a:xfrm>
      </p:grpSpPr>
      <p:sp>
        <p:nvSpPr>
          <p:cNvPr id="931" name="Google Shape;931;g41009d26a6_3_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32" name="Google Shape;932;g41009d26a6_3_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a:t>librosa data visualization package</a:t>
            </a: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8"/>
        <p:cNvGrpSpPr/>
        <p:nvPr/>
      </p:nvGrpSpPr>
      <p:grpSpPr>
        <a:xfrm>
          <a:off x="0" y="0"/>
          <a:ext cx="0" cy="0"/>
          <a:chOff x="0" y="0"/>
          <a:chExt cx="0" cy="0"/>
        </a:xfrm>
      </p:grpSpPr>
      <p:sp>
        <p:nvSpPr>
          <p:cNvPr id="939" name="Google Shape;939;g41009d26a6_0_44:notes"/>
          <p:cNvSpPr>
            <a:spLocks noGrp="1" noRot="1" noChangeAspect="1"/>
          </p:cNvSpPr>
          <p:nvPr>
            <p:ph type="sldImg" idx="2"/>
          </p:nvPr>
        </p:nvSpPr>
        <p:spPr>
          <a:xfrm>
            <a:off x="1143212"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40" name="Google Shape;940;g41009d26a6_0_4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a:t>librosa data visualization package</a:t>
            </a: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6"/>
        <p:cNvGrpSpPr/>
        <p:nvPr/>
      </p:nvGrpSpPr>
      <p:grpSpPr>
        <a:xfrm>
          <a:off x="0" y="0"/>
          <a:ext cx="0" cy="0"/>
          <a:chOff x="0" y="0"/>
          <a:chExt cx="0" cy="0"/>
        </a:xfrm>
      </p:grpSpPr>
      <p:sp>
        <p:nvSpPr>
          <p:cNvPr id="947" name="Google Shape;947;g41009d26a6_0_51:notes"/>
          <p:cNvSpPr>
            <a:spLocks noGrp="1" noRot="1" noChangeAspect="1"/>
          </p:cNvSpPr>
          <p:nvPr>
            <p:ph type="sldImg" idx="2"/>
          </p:nvPr>
        </p:nvSpPr>
        <p:spPr>
          <a:xfrm>
            <a:off x="1143212"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48" name="Google Shape;948;g41009d26a6_0_5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a:t>librosa data visualization package</a:t>
            </a: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4"/>
        <p:cNvGrpSpPr/>
        <p:nvPr/>
      </p:nvGrpSpPr>
      <p:grpSpPr>
        <a:xfrm>
          <a:off x="0" y="0"/>
          <a:ext cx="0" cy="0"/>
          <a:chOff x="0" y="0"/>
          <a:chExt cx="0" cy="0"/>
        </a:xfrm>
      </p:grpSpPr>
      <p:sp>
        <p:nvSpPr>
          <p:cNvPr id="955" name="Google Shape;955;g41009d26a6_0_58:notes"/>
          <p:cNvSpPr>
            <a:spLocks noGrp="1" noRot="1" noChangeAspect="1"/>
          </p:cNvSpPr>
          <p:nvPr>
            <p:ph type="sldImg" idx="2"/>
          </p:nvPr>
        </p:nvSpPr>
        <p:spPr>
          <a:xfrm>
            <a:off x="1143212"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56" name="Google Shape;956;g41009d26a6_0_5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a:t>librosa data visualization package</a:t>
            </a:r>
            <a:endParaRPr sz="1100" b="0" i="0" u="none" strike="noStrike" cap="none">
              <a:solidFill>
                <a:srgbClr val="000000"/>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2"/>
        <p:cNvGrpSpPr/>
        <p:nvPr/>
      </p:nvGrpSpPr>
      <p:grpSpPr>
        <a:xfrm>
          <a:off x="0" y="0"/>
          <a:ext cx="0" cy="0"/>
          <a:chOff x="0" y="0"/>
          <a:chExt cx="0" cy="0"/>
        </a:xfrm>
      </p:grpSpPr>
      <p:sp>
        <p:nvSpPr>
          <p:cNvPr id="13" name="Google Shape;13;p2"/>
          <p:cNvSpPr txBox="1">
            <a:spLocks noGrp="1"/>
          </p:cNvSpPr>
          <p:nvPr>
            <p:ph type="ctrTitle"/>
          </p:nvPr>
        </p:nvSpPr>
        <p:spPr>
          <a:xfrm>
            <a:off x="685800" y="2130425"/>
            <a:ext cx="7772400" cy="1470000"/>
          </a:xfrm>
          <a:prstGeom prst="rect">
            <a:avLst/>
          </a:prstGeom>
          <a:noFill/>
          <a:ln>
            <a:noFill/>
          </a:ln>
        </p:spPr>
        <p:txBody>
          <a:bodyPr spcFirstLastPara="1" wrap="square" lIns="91425" tIns="91425" rIns="91425" bIns="91425" anchor="ctr" anchorCtr="0"/>
          <a:lstStyle>
            <a:lvl1pPr marR="0" lvl="0" algn="ctr" rtl="0">
              <a:lnSpc>
                <a:spcPct val="100000"/>
              </a:lnSpc>
              <a:spcBef>
                <a:spcPts val="0"/>
              </a:spcBef>
              <a:spcAft>
                <a:spcPts val="0"/>
              </a:spcAft>
              <a:buClr>
                <a:schemeClr val="dk1"/>
              </a:buClr>
              <a:buSzPts val="1400"/>
              <a:buFont typeface="Georgia"/>
              <a:buNone/>
              <a:defRPr sz="44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4" name="Google Shape;14;p2"/>
          <p:cNvSpPr txBox="1">
            <a:spLocks noGrp="1"/>
          </p:cNvSpPr>
          <p:nvPr>
            <p:ph type="subTitle" idx="1"/>
          </p:nvPr>
        </p:nvSpPr>
        <p:spPr>
          <a:xfrm>
            <a:off x="1371600" y="3886200"/>
            <a:ext cx="6400800" cy="1752600"/>
          </a:xfrm>
          <a:prstGeom prst="rect">
            <a:avLst/>
          </a:prstGeom>
          <a:noFill/>
          <a:ln>
            <a:noFill/>
          </a:ln>
        </p:spPr>
        <p:txBody>
          <a:bodyPr spcFirstLastPara="1" wrap="square" lIns="91425" tIns="91425" rIns="91425" bIns="91425" anchor="t" anchorCtr="0"/>
          <a:lstStyle>
            <a:lvl1pPr marR="0" lvl="0" algn="ctr" rtl="0">
              <a:lnSpc>
                <a:spcPct val="100000"/>
              </a:lnSpc>
              <a:spcBef>
                <a:spcPts val="640"/>
              </a:spcBef>
              <a:spcAft>
                <a:spcPts val="0"/>
              </a:spcAft>
              <a:buClr>
                <a:srgbClr val="888888"/>
              </a:buClr>
              <a:buSzPts val="1400"/>
              <a:buFont typeface="Arial"/>
              <a:buNone/>
              <a:defRPr sz="3200" b="0" i="0" u="none" strike="noStrike" cap="none">
                <a:solidFill>
                  <a:srgbClr val="888888"/>
                </a:solidFill>
                <a:latin typeface="Arial"/>
                <a:ea typeface="Arial"/>
                <a:cs typeface="Arial"/>
                <a:sym typeface="Arial"/>
              </a:defRPr>
            </a:lvl1pPr>
            <a:lvl2pPr marR="0" lvl="1" algn="ctr" rtl="0">
              <a:lnSpc>
                <a:spcPct val="100000"/>
              </a:lnSpc>
              <a:spcBef>
                <a:spcPts val="0"/>
              </a:spcBef>
              <a:spcAft>
                <a:spcPts val="0"/>
              </a:spcAft>
              <a:buClr>
                <a:srgbClr val="888888"/>
              </a:buClr>
              <a:buSzPts val="1400"/>
              <a:buFont typeface="Arial"/>
              <a:buNone/>
              <a:defRPr sz="2800" b="0" i="0" u="none" strike="noStrike" cap="none">
                <a:solidFill>
                  <a:srgbClr val="888888"/>
                </a:solidFill>
                <a:latin typeface="Arial"/>
                <a:ea typeface="Arial"/>
                <a:cs typeface="Arial"/>
                <a:sym typeface="Arial"/>
              </a:defRPr>
            </a:lvl2pPr>
            <a:lvl3pPr marR="0" lvl="2" algn="ctr" rtl="0">
              <a:lnSpc>
                <a:spcPct val="100000"/>
              </a:lnSpc>
              <a:spcBef>
                <a:spcPts val="0"/>
              </a:spcBef>
              <a:spcAft>
                <a:spcPts val="0"/>
              </a:spcAft>
              <a:buClr>
                <a:srgbClr val="888888"/>
              </a:buClr>
              <a:buSzPts val="1400"/>
              <a:buFont typeface="Arial"/>
              <a:buNone/>
              <a:defRPr sz="2400" b="0" i="0" u="none" strike="noStrike" cap="none">
                <a:solidFill>
                  <a:srgbClr val="888888"/>
                </a:solidFill>
                <a:latin typeface="Arial"/>
                <a:ea typeface="Arial"/>
                <a:cs typeface="Arial"/>
                <a:sym typeface="Arial"/>
              </a:defRPr>
            </a:lvl3pPr>
            <a:lvl4pPr marR="0" lvl="3" algn="ctr" rtl="0">
              <a:lnSpc>
                <a:spcPct val="100000"/>
              </a:lnSpc>
              <a:spcBef>
                <a:spcPts val="0"/>
              </a:spcBef>
              <a:spcAft>
                <a:spcPts val="0"/>
              </a:spcAft>
              <a:buClr>
                <a:srgbClr val="888888"/>
              </a:buClr>
              <a:buSzPts val="1400"/>
              <a:buFont typeface="Arial"/>
              <a:buNone/>
              <a:defRPr sz="2000" b="0" i="0" u="none" strike="noStrike" cap="none">
                <a:solidFill>
                  <a:srgbClr val="888888"/>
                </a:solidFill>
                <a:latin typeface="Arial"/>
                <a:ea typeface="Arial"/>
                <a:cs typeface="Arial"/>
                <a:sym typeface="Arial"/>
              </a:defRPr>
            </a:lvl4pPr>
            <a:lvl5pPr marR="0" lvl="4" algn="ctr" rtl="0">
              <a:lnSpc>
                <a:spcPct val="100000"/>
              </a:lnSpc>
              <a:spcBef>
                <a:spcPts val="0"/>
              </a:spcBef>
              <a:spcAft>
                <a:spcPts val="0"/>
              </a:spcAft>
              <a:buClr>
                <a:srgbClr val="888888"/>
              </a:buClr>
              <a:buSzPts val="1400"/>
              <a:buFont typeface="Arial"/>
              <a:buNone/>
              <a:defRPr sz="2000" b="0" i="0" u="none" strike="noStrike" cap="none">
                <a:solidFill>
                  <a:srgbClr val="888888"/>
                </a:solidFill>
                <a:latin typeface="Arial"/>
                <a:ea typeface="Arial"/>
                <a:cs typeface="Arial"/>
                <a:sym typeface="Arial"/>
              </a:defRPr>
            </a:lvl5pPr>
            <a:lvl6pPr marR="0" lvl="5" algn="ctr" rtl="0">
              <a:lnSpc>
                <a:spcPct val="100000"/>
              </a:lnSpc>
              <a:spcBef>
                <a:spcPts val="0"/>
              </a:spcBef>
              <a:spcAft>
                <a:spcPts val="0"/>
              </a:spcAft>
              <a:buClr>
                <a:srgbClr val="888888"/>
              </a:buClr>
              <a:buSzPts val="1400"/>
              <a:buFont typeface="Arial"/>
              <a:buNone/>
              <a:defRPr sz="2000" b="0" i="0" u="none" strike="noStrike" cap="none">
                <a:solidFill>
                  <a:srgbClr val="888888"/>
                </a:solidFill>
                <a:latin typeface="Arial"/>
                <a:ea typeface="Arial"/>
                <a:cs typeface="Arial"/>
                <a:sym typeface="Arial"/>
              </a:defRPr>
            </a:lvl6pPr>
            <a:lvl7pPr marR="0" lvl="6" algn="ctr" rtl="0">
              <a:lnSpc>
                <a:spcPct val="100000"/>
              </a:lnSpc>
              <a:spcBef>
                <a:spcPts val="0"/>
              </a:spcBef>
              <a:spcAft>
                <a:spcPts val="0"/>
              </a:spcAft>
              <a:buClr>
                <a:srgbClr val="888888"/>
              </a:buClr>
              <a:buSzPts val="1400"/>
              <a:buFont typeface="Arial"/>
              <a:buNone/>
              <a:defRPr sz="2000" b="0" i="0" u="none" strike="noStrike" cap="none">
                <a:solidFill>
                  <a:srgbClr val="888888"/>
                </a:solidFill>
                <a:latin typeface="Arial"/>
                <a:ea typeface="Arial"/>
                <a:cs typeface="Arial"/>
                <a:sym typeface="Arial"/>
              </a:defRPr>
            </a:lvl7pPr>
            <a:lvl8pPr marR="0" lvl="7" algn="ctr" rtl="0">
              <a:lnSpc>
                <a:spcPct val="100000"/>
              </a:lnSpc>
              <a:spcBef>
                <a:spcPts val="0"/>
              </a:spcBef>
              <a:spcAft>
                <a:spcPts val="0"/>
              </a:spcAft>
              <a:buClr>
                <a:srgbClr val="888888"/>
              </a:buClr>
              <a:buSzPts val="1400"/>
              <a:buFont typeface="Arial"/>
              <a:buNone/>
              <a:defRPr sz="2000" b="0" i="0" u="none" strike="noStrike" cap="none">
                <a:solidFill>
                  <a:srgbClr val="888888"/>
                </a:solidFill>
                <a:latin typeface="Arial"/>
                <a:ea typeface="Arial"/>
                <a:cs typeface="Arial"/>
                <a:sym typeface="Arial"/>
              </a:defRPr>
            </a:lvl8pPr>
            <a:lvl9pPr marR="0" lvl="8" algn="ctr" rtl="0">
              <a:lnSpc>
                <a:spcPct val="100000"/>
              </a:lnSpc>
              <a:spcBef>
                <a:spcPts val="0"/>
              </a:spcBef>
              <a:spcAft>
                <a:spcPts val="0"/>
              </a:spcAft>
              <a:buClr>
                <a:srgbClr val="888888"/>
              </a:buClr>
              <a:buSzPts val="1400"/>
              <a:buFont typeface="Arial"/>
              <a:buNone/>
              <a:defRPr sz="2000" b="0" i="0" u="none" strike="noStrike" cap="none">
                <a:solidFill>
                  <a:srgbClr val="888888"/>
                </a:solidFill>
                <a:latin typeface="Arial"/>
                <a:ea typeface="Arial"/>
                <a:cs typeface="Arial"/>
                <a:sym typeface="Arial"/>
              </a:defRPr>
            </a:lvl9pPr>
          </a:lstStyle>
          <a:p>
            <a:endParaRPr/>
          </a:p>
        </p:txBody>
      </p:sp>
      <p:sp>
        <p:nvSpPr>
          <p:cNvPr id="15" name="Google Shape;15;p2"/>
          <p:cNvSpPr txBox="1">
            <a:spLocks noGrp="1"/>
          </p:cNvSpPr>
          <p:nvPr>
            <p:ph type="dt" idx="10"/>
          </p:nvPr>
        </p:nvSpPr>
        <p:spPr>
          <a:xfrm>
            <a:off x="444815" y="6345717"/>
            <a:ext cx="969900" cy="365100"/>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000000"/>
              </a:buClr>
              <a:buSzPts val="1400"/>
              <a:buFont typeface="Arial"/>
              <a:buChar char="●"/>
              <a:defRPr sz="12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Char char="○"/>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Char char="■"/>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Char char="●"/>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Char char="○"/>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Char char="■"/>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Char char="●"/>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Char char="○"/>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6" name="Google Shape;16;p2"/>
          <p:cNvSpPr txBox="1">
            <a:spLocks noGrp="1"/>
          </p:cNvSpPr>
          <p:nvPr>
            <p:ph type="ftr" idx="11"/>
          </p:nvPr>
        </p:nvSpPr>
        <p:spPr>
          <a:xfrm>
            <a:off x="1666103" y="6345717"/>
            <a:ext cx="2094900" cy="365100"/>
          </a:xfrm>
          <a:prstGeom prst="rect">
            <a:avLst/>
          </a:prstGeom>
          <a:noFill/>
          <a:ln>
            <a:noFill/>
          </a:ln>
        </p:spPr>
        <p:txBody>
          <a:bodyPr spcFirstLastPara="1" wrap="square" lIns="91425" tIns="91425" rIns="91425" bIns="91425" anchor="ctr" anchorCtr="0"/>
          <a:lstStyle>
            <a:lvl1pPr marR="0" lvl="0" algn="ctr" rtl="0">
              <a:lnSpc>
                <a:spcPct val="100000"/>
              </a:lnSpc>
              <a:spcBef>
                <a:spcPts val="0"/>
              </a:spcBef>
              <a:spcAft>
                <a:spcPts val="0"/>
              </a:spcAft>
              <a:buClr>
                <a:srgbClr val="000000"/>
              </a:buClr>
              <a:buSzPts val="1400"/>
              <a:buFont typeface="Arial"/>
              <a:buChar char="●"/>
              <a:defRPr sz="12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Char char="○"/>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Char char="■"/>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Char char="●"/>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Char char="○"/>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Char char="■"/>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Char char="●"/>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Char char="○"/>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7" name="Google Shape;17;p2"/>
          <p:cNvSpPr txBox="1">
            <a:spLocks noGrp="1"/>
          </p:cNvSpPr>
          <p:nvPr>
            <p:ph type="sldNum" idx="12"/>
          </p:nvPr>
        </p:nvSpPr>
        <p:spPr>
          <a:xfrm>
            <a:off x="3981022" y="6345717"/>
            <a:ext cx="802200" cy="365100"/>
          </a:xfrm>
          <a:prstGeom prst="rect">
            <a:avLst/>
          </a:prstGeom>
          <a:noFill/>
          <a:ln>
            <a:noFill/>
          </a:ln>
        </p:spPr>
        <p:txBody>
          <a:bodyPr spcFirstLastPara="1" wrap="square" lIns="91425" tIns="91425" rIns="91425" bIns="91425" anchor="ctr" anchorCtr="0">
            <a:noAutofit/>
          </a:bodyPr>
          <a:lstStyle>
            <a:lvl1pPr marL="0" marR="0" lvl="0" indent="88900" algn="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1pPr>
            <a:lvl2pPr marL="0" marR="0" lvl="1" indent="88900" algn="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2pPr>
            <a:lvl3pPr marL="0" marR="0" lvl="2" indent="88900" algn="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3pPr>
            <a:lvl4pPr marL="0" marR="0" lvl="3" indent="88900" algn="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4pPr>
            <a:lvl5pPr marL="0" marR="0" lvl="4" indent="88900" algn="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5pPr>
            <a:lvl6pPr marL="0" marR="0" lvl="5" indent="88900" algn="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6pPr>
            <a:lvl7pPr marL="0" marR="0" lvl="6" indent="88900" algn="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7pPr>
            <a:lvl8pPr marL="0" marR="0" lvl="7" indent="88900" algn="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8pPr>
            <a:lvl9pPr marL="0" marR="0" lvl="8" indent="88900" algn="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9pPr>
          </a:lstStyle>
          <a:p>
            <a:pPr marL="0" lvl="0" indent="88900" algn="r" rtl="0">
              <a:spcBef>
                <a:spcPts val="0"/>
              </a:spcBef>
              <a:spcAft>
                <a:spcPts val="0"/>
              </a:spcAft>
              <a:buNone/>
            </a:pPr>
            <a:endParaRPr/>
          </a:p>
          <a:p>
            <a:pPr marL="457200" lvl="1" indent="0" algn="l" rtl="0">
              <a:spcBef>
                <a:spcPts val="0"/>
              </a:spcBef>
              <a:spcAft>
                <a:spcPts val="0"/>
              </a:spcAft>
              <a:buNone/>
            </a:pPr>
            <a:endParaRPr sz="1800">
              <a:solidFill>
                <a:schemeClr val="dk1"/>
              </a:solidFill>
            </a:endParaRPr>
          </a:p>
          <a:p>
            <a:pPr marL="914400" lvl="2" indent="0" algn="l" rtl="0">
              <a:spcBef>
                <a:spcPts val="0"/>
              </a:spcBef>
              <a:spcAft>
                <a:spcPts val="0"/>
              </a:spcAft>
              <a:buNone/>
            </a:pPr>
            <a:endParaRPr sz="1800">
              <a:solidFill>
                <a:schemeClr val="dk1"/>
              </a:solidFill>
            </a:endParaRPr>
          </a:p>
          <a:p>
            <a:pPr marL="1371600" lvl="3" indent="0" algn="l" rtl="0">
              <a:spcBef>
                <a:spcPts val="0"/>
              </a:spcBef>
              <a:spcAft>
                <a:spcPts val="0"/>
              </a:spcAft>
              <a:buNone/>
            </a:pPr>
            <a:endParaRPr sz="1800">
              <a:solidFill>
                <a:schemeClr val="dk1"/>
              </a:solidFill>
            </a:endParaRPr>
          </a:p>
          <a:p>
            <a:pPr marL="1828800" lvl="4" indent="0" algn="l" rtl="0">
              <a:spcBef>
                <a:spcPts val="0"/>
              </a:spcBef>
              <a:spcAft>
                <a:spcPts val="0"/>
              </a:spcAft>
              <a:buNone/>
            </a:pPr>
            <a:endParaRPr sz="1800">
              <a:solidFill>
                <a:schemeClr val="dk1"/>
              </a:solidFill>
            </a:endParaRPr>
          </a:p>
          <a:p>
            <a:pPr marL="2286000" lvl="5" indent="0" algn="l" rtl="0">
              <a:spcBef>
                <a:spcPts val="0"/>
              </a:spcBef>
              <a:spcAft>
                <a:spcPts val="0"/>
              </a:spcAft>
              <a:buNone/>
            </a:pPr>
            <a:endParaRPr sz="1800">
              <a:solidFill>
                <a:schemeClr val="dk1"/>
              </a:solidFill>
            </a:endParaRPr>
          </a:p>
          <a:p>
            <a:pPr marL="2743200" lvl="6" indent="0" algn="l" rtl="0">
              <a:spcBef>
                <a:spcPts val="0"/>
              </a:spcBef>
              <a:spcAft>
                <a:spcPts val="0"/>
              </a:spcAft>
              <a:buNone/>
            </a:pPr>
            <a:endParaRPr sz="1800">
              <a:solidFill>
                <a:schemeClr val="dk1"/>
              </a:solidFill>
            </a:endParaRPr>
          </a:p>
          <a:p>
            <a:pPr marL="3200400" lvl="7" indent="0" algn="l" rtl="0">
              <a:spcBef>
                <a:spcPts val="0"/>
              </a:spcBef>
              <a:spcAft>
                <a:spcPts val="0"/>
              </a:spcAft>
              <a:buNone/>
            </a:pPr>
            <a:endParaRPr sz="1800">
              <a:solidFill>
                <a:schemeClr val="dk1"/>
              </a:solidFill>
            </a:endParaRPr>
          </a:p>
          <a:p>
            <a:pPr marL="3657600" lvl="8" indent="0" algn="l" rtl="0">
              <a:spcBef>
                <a:spcPts val="0"/>
              </a:spcBef>
              <a:spcAft>
                <a:spcPts val="0"/>
              </a:spcAft>
              <a:buNone/>
            </a:pPr>
            <a:endParaRPr sz="1800">
              <a:solidFill>
                <a:schemeClr val="dk1"/>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_TEXT" type="vertTx">
  <p:cSld name="VERTICAL_TEXT">
    <p:spTree>
      <p:nvGrpSpPr>
        <p:cNvPr id="1" name="Shape 69"/>
        <p:cNvGrpSpPr/>
        <p:nvPr/>
      </p:nvGrpSpPr>
      <p:grpSpPr>
        <a:xfrm>
          <a:off x="0" y="0"/>
          <a:ext cx="0" cy="0"/>
          <a:chOff x="0" y="0"/>
          <a:chExt cx="0" cy="0"/>
        </a:xfrm>
      </p:grpSpPr>
      <p:sp>
        <p:nvSpPr>
          <p:cNvPr id="70" name="Google Shape;70;p11"/>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ctr" anchorCtr="0"/>
          <a:lstStyle>
            <a:lvl1pPr marR="0" lvl="0" algn="ctr" rtl="0">
              <a:lnSpc>
                <a:spcPct val="100000"/>
              </a:lnSpc>
              <a:spcBef>
                <a:spcPts val="0"/>
              </a:spcBef>
              <a:spcAft>
                <a:spcPts val="0"/>
              </a:spcAft>
              <a:buClr>
                <a:schemeClr val="dk1"/>
              </a:buClr>
              <a:buSzPts val="1400"/>
              <a:buFont typeface="Georgia"/>
              <a:buNone/>
              <a:defRPr sz="44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71" name="Google Shape;71;p11"/>
          <p:cNvSpPr txBox="1">
            <a:spLocks noGrp="1"/>
          </p:cNvSpPr>
          <p:nvPr>
            <p:ph type="body" idx="1"/>
          </p:nvPr>
        </p:nvSpPr>
        <p:spPr>
          <a:xfrm rot="5400000">
            <a:off x="2308950" y="-251550"/>
            <a:ext cx="4526100" cy="8229600"/>
          </a:xfrm>
          <a:prstGeom prst="rect">
            <a:avLst/>
          </a:prstGeom>
          <a:noFill/>
          <a:ln>
            <a:noFill/>
          </a:ln>
        </p:spPr>
        <p:txBody>
          <a:bodyPr spcFirstLastPara="1" wrap="square" lIns="91425" tIns="91425" rIns="91425" bIns="91425" anchor="t" anchorCtr="0"/>
          <a:lstStyle>
            <a:lvl1pPr marL="457200" marR="0" lvl="0" indent="-317500" algn="l" rtl="0">
              <a:lnSpc>
                <a:spcPct val="100000"/>
              </a:lnSpc>
              <a:spcBef>
                <a:spcPts val="640"/>
              </a:spcBef>
              <a:spcAft>
                <a:spcPts val="0"/>
              </a:spcAft>
              <a:buClr>
                <a:schemeClr val="dk1"/>
              </a:buClr>
              <a:buSzPts val="1400"/>
              <a:buFont typeface="Arial"/>
              <a:buChar char="●"/>
              <a:defRPr sz="3200" b="0" i="0" u="none" strike="noStrike" cap="none">
                <a:solidFill>
                  <a:schemeClr val="dk1"/>
                </a:solidFill>
                <a:latin typeface="Arial"/>
                <a:ea typeface="Arial"/>
                <a:cs typeface="Arial"/>
                <a:sym typeface="Arial"/>
              </a:defRPr>
            </a:lvl1pPr>
            <a:lvl2pPr marL="914400" marR="0" lvl="1" indent="-317500" algn="l" rtl="0">
              <a:lnSpc>
                <a:spcPct val="100000"/>
              </a:lnSpc>
              <a:spcBef>
                <a:spcPts val="0"/>
              </a:spcBef>
              <a:spcAft>
                <a:spcPts val="0"/>
              </a:spcAft>
              <a:buClr>
                <a:schemeClr val="dk1"/>
              </a:buClr>
              <a:buSzPts val="1400"/>
              <a:buFont typeface="Arial"/>
              <a:buChar char="●"/>
              <a:defRPr sz="2800" b="0" i="0" u="none" strike="noStrike" cap="none">
                <a:solidFill>
                  <a:schemeClr val="dk1"/>
                </a:solidFill>
                <a:latin typeface="Arial"/>
                <a:ea typeface="Arial"/>
                <a:cs typeface="Arial"/>
                <a:sym typeface="Arial"/>
              </a:defRPr>
            </a:lvl2pPr>
            <a:lvl3pPr marL="1371600" marR="0" lvl="2" indent="-317500" algn="l" rtl="0">
              <a:lnSpc>
                <a:spcPct val="100000"/>
              </a:lnSpc>
              <a:spcBef>
                <a:spcPts val="0"/>
              </a:spcBef>
              <a:spcAft>
                <a:spcPts val="0"/>
              </a:spcAft>
              <a:buClr>
                <a:schemeClr val="dk1"/>
              </a:buClr>
              <a:buSzPts val="1400"/>
              <a:buFont typeface="Arial"/>
              <a:buChar char="●"/>
              <a:defRPr sz="2400" b="0" i="0" u="none" strike="noStrike" cap="none">
                <a:solidFill>
                  <a:schemeClr val="dk1"/>
                </a:solidFill>
                <a:latin typeface="Arial"/>
                <a:ea typeface="Arial"/>
                <a:cs typeface="Arial"/>
                <a:sym typeface="Arial"/>
              </a:defRPr>
            </a:lvl3pPr>
            <a:lvl4pPr marL="1828800" marR="0" lvl="3" indent="-317500" algn="l" rtl="0">
              <a:lnSpc>
                <a:spcPct val="100000"/>
              </a:lnSpc>
              <a:spcBef>
                <a:spcPts val="0"/>
              </a:spcBef>
              <a:spcAft>
                <a:spcPts val="0"/>
              </a:spcAft>
              <a:buClr>
                <a:schemeClr val="dk1"/>
              </a:buClr>
              <a:buSzPts val="1400"/>
              <a:buFont typeface="Arial"/>
              <a:buChar char="●"/>
              <a:defRPr sz="2000" b="0" i="0" u="none" strike="noStrike" cap="none">
                <a:solidFill>
                  <a:schemeClr val="dk1"/>
                </a:solidFill>
                <a:latin typeface="Arial"/>
                <a:ea typeface="Arial"/>
                <a:cs typeface="Arial"/>
                <a:sym typeface="Arial"/>
              </a:defRPr>
            </a:lvl4pPr>
            <a:lvl5pPr marL="2286000" marR="0" lvl="4" indent="-317500" algn="l" rtl="0">
              <a:lnSpc>
                <a:spcPct val="100000"/>
              </a:lnSpc>
              <a:spcBef>
                <a:spcPts val="0"/>
              </a:spcBef>
              <a:spcAft>
                <a:spcPts val="0"/>
              </a:spcAft>
              <a:buClr>
                <a:schemeClr val="dk1"/>
              </a:buClr>
              <a:buSzPts val="1400"/>
              <a:buFont typeface="Arial"/>
              <a:buChar char="●"/>
              <a:defRPr sz="2000" b="0" i="0" u="none" strike="noStrike" cap="none">
                <a:solidFill>
                  <a:schemeClr val="dk1"/>
                </a:solidFill>
                <a:latin typeface="Arial"/>
                <a:ea typeface="Arial"/>
                <a:cs typeface="Arial"/>
                <a:sym typeface="Arial"/>
              </a:defRPr>
            </a:lvl5pPr>
            <a:lvl6pPr marL="2743200" marR="0" lvl="5" indent="-317500" algn="l" rtl="0">
              <a:lnSpc>
                <a:spcPct val="100000"/>
              </a:lnSpc>
              <a:spcBef>
                <a:spcPts val="0"/>
              </a:spcBef>
              <a:spcAft>
                <a:spcPts val="0"/>
              </a:spcAft>
              <a:buClr>
                <a:schemeClr val="dk1"/>
              </a:buClr>
              <a:buSzPts val="1400"/>
              <a:buFont typeface="Arial"/>
              <a:buChar char="●"/>
              <a:defRPr sz="2000" b="0" i="0" u="none" strike="noStrike" cap="none">
                <a:solidFill>
                  <a:schemeClr val="dk1"/>
                </a:solidFill>
                <a:latin typeface="Arial"/>
                <a:ea typeface="Arial"/>
                <a:cs typeface="Arial"/>
                <a:sym typeface="Arial"/>
              </a:defRPr>
            </a:lvl6pPr>
            <a:lvl7pPr marL="3200400" marR="0" lvl="6" indent="-317500" algn="l" rtl="0">
              <a:lnSpc>
                <a:spcPct val="100000"/>
              </a:lnSpc>
              <a:spcBef>
                <a:spcPts val="0"/>
              </a:spcBef>
              <a:spcAft>
                <a:spcPts val="0"/>
              </a:spcAft>
              <a:buClr>
                <a:schemeClr val="dk1"/>
              </a:buClr>
              <a:buSzPts val="1400"/>
              <a:buFont typeface="Arial"/>
              <a:buChar char="●"/>
              <a:defRPr sz="2000" b="0" i="0" u="none" strike="noStrike" cap="none">
                <a:solidFill>
                  <a:schemeClr val="dk1"/>
                </a:solidFill>
                <a:latin typeface="Arial"/>
                <a:ea typeface="Arial"/>
                <a:cs typeface="Arial"/>
                <a:sym typeface="Arial"/>
              </a:defRPr>
            </a:lvl7pPr>
            <a:lvl8pPr marL="3657600" marR="0" lvl="7" indent="-317500" algn="l" rtl="0">
              <a:lnSpc>
                <a:spcPct val="100000"/>
              </a:lnSpc>
              <a:spcBef>
                <a:spcPts val="0"/>
              </a:spcBef>
              <a:spcAft>
                <a:spcPts val="0"/>
              </a:spcAft>
              <a:buClr>
                <a:schemeClr val="dk1"/>
              </a:buClr>
              <a:buSzPts val="1400"/>
              <a:buFont typeface="Arial"/>
              <a:buChar char="●"/>
              <a:defRPr sz="2000" b="0" i="0" u="none" strike="noStrike" cap="none">
                <a:solidFill>
                  <a:schemeClr val="dk1"/>
                </a:solidFill>
                <a:latin typeface="Arial"/>
                <a:ea typeface="Arial"/>
                <a:cs typeface="Arial"/>
                <a:sym typeface="Arial"/>
              </a:defRPr>
            </a:lvl8pPr>
            <a:lvl9pPr marL="4114800" marR="0" lvl="8" indent="-317500" algn="l" rtl="0">
              <a:lnSpc>
                <a:spcPct val="100000"/>
              </a:lnSpc>
              <a:spcBef>
                <a:spcPts val="0"/>
              </a:spcBef>
              <a:spcAft>
                <a:spcPts val="0"/>
              </a:spcAft>
              <a:buClr>
                <a:schemeClr val="dk1"/>
              </a:buClr>
              <a:buSzPts val="14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72" name="Google Shape;72;p11"/>
          <p:cNvSpPr txBox="1">
            <a:spLocks noGrp="1"/>
          </p:cNvSpPr>
          <p:nvPr>
            <p:ph type="dt" idx="10"/>
          </p:nvPr>
        </p:nvSpPr>
        <p:spPr>
          <a:xfrm>
            <a:off x="444815" y="6345717"/>
            <a:ext cx="969900" cy="365100"/>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000000"/>
              </a:buClr>
              <a:buSzPts val="1400"/>
              <a:buFont typeface="Arial"/>
              <a:buChar char="●"/>
              <a:defRPr sz="12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Char char="○"/>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Char char="■"/>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Char char="●"/>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Char char="○"/>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Char char="■"/>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Char char="●"/>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Char char="○"/>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73" name="Google Shape;73;p11"/>
          <p:cNvSpPr txBox="1">
            <a:spLocks noGrp="1"/>
          </p:cNvSpPr>
          <p:nvPr>
            <p:ph type="ftr" idx="11"/>
          </p:nvPr>
        </p:nvSpPr>
        <p:spPr>
          <a:xfrm>
            <a:off x="1666103" y="6345717"/>
            <a:ext cx="2094900" cy="365100"/>
          </a:xfrm>
          <a:prstGeom prst="rect">
            <a:avLst/>
          </a:prstGeom>
          <a:noFill/>
          <a:ln>
            <a:noFill/>
          </a:ln>
        </p:spPr>
        <p:txBody>
          <a:bodyPr spcFirstLastPara="1" wrap="square" lIns="91425" tIns="91425" rIns="91425" bIns="91425" anchor="ctr" anchorCtr="0"/>
          <a:lstStyle>
            <a:lvl1pPr marR="0" lvl="0" algn="ctr" rtl="0">
              <a:lnSpc>
                <a:spcPct val="100000"/>
              </a:lnSpc>
              <a:spcBef>
                <a:spcPts val="0"/>
              </a:spcBef>
              <a:spcAft>
                <a:spcPts val="0"/>
              </a:spcAft>
              <a:buClr>
                <a:srgbClr val="000000"/>
              </a:buClr>
              <a:buSzPts val="1400"/>
              <a:buFont typeface="Arial"/>
              <a:buChar char="●"/>
              <a:defRPr sz="12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Char char="○"/>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Char char="■"/>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Char char="●"/>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Char char="○"/>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Char char="■"/>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Char char="●"/>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Char char="○"/>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74" name="Google Shape;74;p11"/>
          <p:cNvSpPr txBox="1">
            <a:spLocks noGrp="1"/>
          </p:cNvSpPr>
          <p:nvPr>
            <p:ph type="sldNum" idx="12"/>
          </p:nvPr>
        </p:nvSpPr>
        <p:spPr>
          <a:xfrm>
            <a:off x="3981022" y="6345717"/>
            <a:ext cx="802200" cy="365100"/>
          </a:xfrm>
          <a:prstGeom prst="rect">
            <a:avLst/>
          </a:prstGeom>
          <a:noFill/>
          <a:ln>
            <a:noFill/>
          </a:ln>
        </p:spPr>
        <p:txBody>
          <a:bodyPr spcFirstLastPara="1" wrap="square" lIns="91425" tIns="91425" rIns="91425" bIns="91425" anchor="ctr" anchorCtr="0">
            <a:noAutofit/>
          </a:bodyPr>
          <a:lstStyle>
            <a:lvl1pPr marL="0" marR="0" lvl="0" indent="88900" algn="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1pPr>
            <a:lvl2pPr marL="0" marR="0" lvl="1" indent="88900" algn="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2pPr>
            <a:lvl3pPr marL="0" marR="0" lvl="2" indent="88900" algn="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3pPr>
            <a:lvl4pPr marL="0" marR="0" lvl="3" indent="88900" algn="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4pPr>
            <a:lvl5pPr marL="0" marR="0" lvl="4" indent="88900" algn="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5pPr>
            <a:lvl6pPr marL="0" marR="0" lvl="5" indent="88900" algn="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6pPr>
            <a:lvl7pPr marL="0" marR="0" lvl="6" indent="88900" algn="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7pPr>
            <a:lvl8pPr marL="0" marR="0" lvl="7" indent="88900" algn="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8pPr>
            <a:lvl9pPr marL="0" marR="0" lvl="8" indent="88900" algn="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9pPr>
          </a:lstStyle>
          <a:p>
            <a:pPr marL="0" lvl="0" indent="88900" algn="r" rtl="0">
              <a:spcBef>
                <a:spcPts val="0"/>
              </a:spcBef>
              <a:spcAft>
                <a:spcPts val="0"/>
              </a:spcAft>
              <a:buNone/>
            </a:pPr>
            <a:endParaRPr/>
          </a:p>
          <a:p>
            <a:pPr marL="457200" lvl="1" indent="0" algn="l" rtl="0">
              <a:spcBef>
                <a:spcPts val="0"/>
              </a:spcBef>
              <a:spcAft>
                <a:spcPts val="0"/>
              </a:spcAft>
              <a:buNone/>
            </a:pPr>
            <a:endParaRPr sz="1800">
              <a:solidFill>
                <a:schemeClr val="dk1"/>
              </a:solidFill>
            </a:endParaRPr>
          </a:p>
          <a:p>
            <a:pPr marL="914400" lvl="2" indent="0" algn="l" rtl="0">
              <a:spcBef>
                <a:spcPts val="0"/>
              </a:spcBef>
              <a:spcAft>
                <a:spcPts val="0"/>
              </a:spcAft>
              <a:buNone/>
            </a:pPr>
            <a:endParaRPr sz="1800">
              <a:solidFill>
                <a:schemeClr val="dk1"/>
              </a:solidFill>
            </a:endParaRPr>
          </a:p>
          <a:p>
            <a:pPr marL="1371600" lvl="3" indent="0" algn="l" rtl="0">
              <a:spcBef>
                <a:spcPts val="0"/>
              </a:spcBef>
              <a:spcAft>
                <a:spcPts val="0"/>
              </a:spcAft>
              <a:buNone/>
            </a:pPr>
            <a:endParaRPr sz="1800">
              <a:solidFill>
                <a:schemeClr val="dk1"/>
              </a:solidFill>
            </a:endParaRPr>
          </a:p>
          <a:p>
            <a:pPr marL="1828800" lvl="4" indent="0" algn="l" rtl="0">
              <a:spcBef>
                <a:spcPts val="0"/>
              </a:spcBef>
              <a:spcAft>
                <a:spcPts val="0"/>
              </a:spcAft>
              <a:buNone/>
            </a:pPr>
            <a:endParaRPr sz="1800">
              <a:solidFill>
                <a:schemeClr val="dk1"/>
              </a:solidFill>
            </a:endParaRPr>
          </a:p>
          <a:p>
            <a:pPr marL="2286000" lvl="5" indent="0" algn="l" rtl="0">
              <a:spcBef>
                <a:spcPts val="0"/>
              </a:spcBef>
              <a:spcAft>
                <a:spcPts val="0"/>
              </a:spcAft>
              <a:buNone/>
            </a:pPr>
            <a:endParaRPr sz="1800">
              <a:solidFill>
                <a:schemeClr val="dk1"/>
              </a:solidFill>
            </a:endParaRPr>
          </a:p>
          <a:p>
            <a:pPr marL="2743200" lvl="6" indent="0" algn="l" rtl="0">
              <a:spcBef>
                <a:spcPts val="0"/>
              </a:spcBef>
              <a:spcAft>
                <a:spcPts val="0"/>
              </a:spcAft>
              <a:buNone/>
            </a:pPr>
            <a:endParaRPr sz="1800">
              <a:solidFill>
                <a:schemeClr val="dk1"/>
              </a:solidFill>
            </a:endParaRPr>
          </a:p>
          <a:p>
            <a:pPr marL="3200400" lvl="7" indent="0" algn="l" rtl="0">
              <a:spcBef>
                <a:spcPts val="0"/>
              </a:spcBef>
              <a:spcAft>
                <a:spcPts val="0"/>
              </a:spcAft>
              <a:buNone/>
            </a:pPr>
            <a:endParaRPr sz="1800">
              <a:solidFill>
                <a:schemeClr val="dk1"/>
              </a:solidFill>
            </a:endParaRPr>
          </a:p>
          <a:p>
            <a:pPr marL="3657600" lvl="8" indent="0" algn="l" rtl="0">
              <a:spcBef>
                <a:spcPts val="0"/>
              </a:spcBef>
              <a:spcAft>
                <a:spcPts val="0"/>
              </a:spcAft>
              <a:buNone/>
            </a:pPr>
            <a:endParaRPr sz="1800">
              <a:solidFill>
                <a:schemeClr val="dk1"/>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_TITLE_AND_VERTICAL_TEXT" type="vertTitleAndTx">
  <p:cSld name="VERTICAL_TITLE_AND_VERTICAL_TEXT">
    <p:spTree>
      <p:nvGrpSpPr>
        <p:cNvPr id="1" name="Shape 75"/>
        <p:cNvGrpSpPr/>
        <p:nvPr/>
      </p:nvGrpSpPr>
      <p:grpSpPr>
        <a:xfrm>
          <a:off x="0" y="0"/>
          <a:ext cx="0" cy="0"/>
          <a:chOff x="0" y="0"/>
          <a:chExt cx="0" cy="0"/>
        </a:xfrm>
      </p:grpSpPr>
      <p:sp>
        <p:nvSpPr>
          <p:cNvPr id="76" name="Google Shape;76;p12"/>
          <p:cNvSpPr txBox="1">
            <a:spLocks noGrp="1"/>
          </p:cNvSpPr>
          <p:nvPr>
            <p:ph type="title"/>
          </p:nvPr>
        </p:nvSpPr>
        <p:spPr>
          <a:xfrm rot="5400000">
            <a:off x="4732350" y="2171688"/>
            <a:ext cx="5851500" cy="2057400"/>
          </a:xfrm>
          <a:prstGeom prst="rect">
            <a:avLst/>
          </a:prstGeom>
          <a:noFill/>
          <a:ln>
            <a:noFill/>
          </a:ln>
        </p:spPr>
        <p:txBody>
          <a:bodyPr spcFirstLastPara="1" wrap="square" lIns="91425" tIns="91425" rIns="91425" bIns="91425" anchor="ctr" anchorCtr="0"/>
          <a:lstStyle>
            <a:lvl1pPr marR="0" lvl="0" algn="ctr" rtl="0">
              <a:lnSpc>
                <a:spcPct val="100000"/>
              </a:lnSpc>
              <a:spcBef>
                <a:spcPts val="0"/>
              </a:spcBef>
              <a:spcAft>
                <a:spcPts val="0"/>
              </a:spcAft>
              <a:buClr>
                <a:schemeClr val="dk1"/>
              </a:buClr>
              <a:buSzPts val="1400"/>
              <a:buFont typeface="Georgia"/>
              <a:buNone/>
              <a:defRPr sz="44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77" name="Google Shape;77;p12"/>
          <p:cNvSpPr txBox="1">
            <a:spLocks noGrp="1"/>
          </p:cNvSpPr>
          <p:nvPr>
            <p:ph type="body" idx="1"/>
          </p:nvPr>
        </p:nvSpPr>
        <p:spPr>
          <a:xfrm rot="5400000">
            <a:off x="541350" y="190488"/>
            <a:ext cx="5851500" cy="6019800"/>
          </a:xfrm>
          <a:prstGeom prst="rect">
            <a:avLst/>
          </a:prstGeom>
          <a:noFill/>
          <a:ln>
            <a:noFill/>
          </a:ln>
        </p:spPr>
        <p:txBody>
          <a:bodyPr spcFirstLastPara="1" wrap="square" lIns="91425" tIns="91425" rIns="91425" bIns="91425" anchor="t" anchorCtr="0"/>
          <a:lstStyle>
            <a:lvl1pPr marL="457200" marR="0" lvl="0" indent="-317500" algn="l" rtl="0">
              <a:lnSpc>
                <a:spcPct val="100000"/>
              </a:lnSpc>
              <a:spcBef>
                <a:spcPts val="640"/>
              </a:spcBef>
              <a:spcAft>
                <a:spcPts val="0"/>
              </a:spcAft>
              <a:buClr>
                <a:schemeClr val="dk1"/>
              </a:buClr>
              <a:buSzPts val="1400"/>
              <a:buFont typeface="Arial"/>
              <a:buChar char="●"/>
              <a:defRPr sz="3200" b="0" i="0" u="none" strike="noStrike" cap="none">
                <a:solidFill>
                  <a:schemeClr val="dk1"/>
                </a:solidFill>
                <a:latin typeface="Arial"/>
                <a:ea typeface="Arial"/>
                <a:cs typeface="Arial"/>
                <a:sym typeface="Arial"/>
              </a:defRPr>
            </a:lvl1pPr>
            <a:lvl2pPr marL="914400" marR="0" lvl="1" indent="-317500" algn="l" rtl="0">
              <a:lnSpc>
                <a:spcPct val="100000"/>
              </a:lnSpc>
              <a:spcBef>
                <a:spcPts val="0"/>
              </a:spcBef>
              <a:spcAft>
                <a:spcPts val="0"/>
              </a:spcAft>
              <a:buClr>
                <a:schemeClr val="dk1"/>
              </a:buClr>
              <a:buSzPts val="1400"/>
              <a:buFont typeface="Arial"/>
              <a:buChar char="●"/>
              <a:defRPr sz="2800" b="0" i="0" u="none" strike="noStrike" cap="none">
                <a:solidFill>
                  <a:schemeClr val="dk1"/>
                </a:solidFill>
                <a:latin typeface="Arial"/>
                <a:ea typeface="Arial"/>
                <a:cs typeface="Arial"/>
                <a:sym typeface="Arial"/>
              </a:defRPr>
            </a:lvl2pPr>
            <a:lvl3pPr marL="1371600" marR="0" lvl="2" indent="-317500" algn="l" rtl="0">
              <a:lnSpc>
                <a:spcPct val="100000"/>
              </a:lnSpc>
              <a:spcBef>
                <a:spcPts val="0"/>
              </a:spcBef>
              <a:spcAft>
                <a:spcPts val="0"/>
              </a:spcAft>
              <a:buClr>
                <a:schemeClr val="dk1"/>
              </a:buClr>
              <a:buSzPts val="1400"/>
              <a:buFont typeface="Arial"/>
              <a:buChar char="●"/>
              <a:defRPr sz="2400" b="0" i="0" u="none" strike="noStrike" cap="none">
                <a:solidFill>
                  <a:schemeClr val="dk1"/>
                </a:solidFill>
                <a:latin typeface="Arial"/>
                <a:ea typeface="Arial"/>
                <a:cs typeface="Arial"/>
                <a:sym typeface="Arial"/>
              </a:defRPr>
            </a:lvl3pPr>
            <a:lvl4pPr marL="1828800" marR="0" lvl="3" indent="-317500" algn="l" rtl="0">
              <a:lnSpc>
                <a:spcPct val="100000"/>
              </a:lnSpc>
              <a:spcBef>
                <a:spcPts val="0"/>
              </a:spcBef>
              <a:spcAft>
                <a:spcPts val="0"/>
              </a:spcAft>
              <a:buClr>
                <a:schemeClr val="dk1"/>
              </a:buClr>
              <a:buSzPts val="1400"/>
              <a:buFont typeface="Arial"/>
              <a:buChar char="●"/>
              <a:defRPr sz="2000" b="0" i="0" u="none" strike="noStrike" cap="none">
                <a:solidFill>
                  <a:schemeClr val="dk1"/>
                </a:solidFill>
                <a:latin typeface="Arial"/>
                <a:ea typeface="Arial"/>
                <a:cs typeface="Arial"/>
                <a:sym typeface="Arial"/>
              </a:defRPr>
            </a:lvl4pPr>
            <a:lvl5pPr marL="2286000" marR="0" lvl="4" indent="-317500" algn="l" rtl="0">
              <a:lnSpc>
                <a:spcPct val="100000"/>
              </a:lnSpc>
              <a:spcBef>
                <a:spcPts val="0"/>
              </a:spcBef>
              <a:spcAft>
                <a:spcPts val="0"/>
              </a:spcAft>
              <a:buClr>
                <a:schemeClr val="dk1"/>
              </a:buClr>
              <a:buSzPts val="1400"/>
              <a:buFont typeface="Arial"/>
              <a:buChar char="●"/>
              <a:defRPr sz="2000" b="0" i="0" u="none" strike="noStrike" cap="none">
                <a:solidFill>
                  <a:schemeClr val="dk1"/>
                </a:solidFill>
                <a:latin typeface="Arial"/>
                <a:ea typeface="Arial"/>
                <a:cs typeface="Arial"/>
                <a:sym typeface="Arial"/>
              </a:defRPr>
            </a:lvl5pPr>
            <a:lvl6pPr marL="2743200" marR="0" lvl="5" indent="-317500" algn="l" rtl="0">
              <a:lnSpc>
                <a:spcPct val="100000"/>
              </a:lnSpc>
              <a:spcBef>
                <a:spcPts val="0"/>
              </a:spcBef>
              <a:spcAft>
                <a:spcPts val="0"/>
              </a:spcAft>
              <a:buClr>
                <a:schemeClr val="dk1"/>
              </a:buClr>
              <a:buSzPts val="1400"/>
              <a:buFont typeface="Arial"/>
              <a:buChar char="●"/>
              <a:defRPr sz="2000" b="0" i="0" u="none" strike="noStrike" cap="none">
                <a:solidFill>
                  <a:schemeClr val="dk1"/>
                </a:solidFill>
                <a:latin typeface="Arial"/>
                <a:ea typeface="Arial"/>
                <a:cs typeface="Arial"/>
                <a:sym typeface="Arial"/>
              </a:defRPr>
            </a:lvl6pPr>
            <a:lvl7pPr marL="3200400" marR="0" lvl="6" indent="-317500" algn="l" rtl="0">
              <a:lnSpc>
                <a:spcPct val="100000"/>
              </a:lnSpc>
              <a:spcBef>
                <a:spcPts val="0"/>
              </a:spcBef>
              <a:spcAft>
                <a:spcPts val="0"/>
              </a:spcAft>
              <a:buClr>
                <a:schemeClr val="dk1"/>
              </a:buClr>
              <a:buSzPts val="1400"/>
              <a:buFont typeface="Arial"/>
              <a:buChar char="●"/>
              <a:defRPr sz="2000" b="0" i="0" u="none" strike="noStrike" cap="none">
                <a:solidFill>
                  <a:schemeClr val="dk1"/>
                </a:solidFill>
                <a:latin typeface="Arial"/>
                <a:ea typeface="Arial"/>
                <a:cs typeface="Arial"/>
                <a:sym typeface="Arial"/>
              </a:defRPr>
            </a:lvl7pPr>
            <a:lvl8pPr marL="3657600" marR="0" lvl="7" indent="-317500" algn="l" rtl="0">
              <a:lnSpc>
                <a:spcPct val="100000"/>
              </a:lnSpc>
              <a:spcBef>
                <a:spcPts val="0"/>
              </a:spcBef>
              <a:spcAft>
                <a:spcPts val="0"/>
              </a:spcAft>
              <a:buClr>
                <a:schemeClr val="dk1"/>
              </a:buClr>
              <a:buSzPts val="1400"/>
              <a:buFont typeface="Arial"/>
              <a:buChar char="●"/>
              <a:defRPr sz="2000" b="0" i="0" u="none" strike="noStrike" cap="none">
                <a:solidFill>
                  <a:schemeClr val="dk1"/>
                </a:solidFill>
                <a:latin typeface="Arial"/>
                <a:ea typeface="Arial"/>
                <a:cs typeface="Arial"/>
                <a:sym typeface="Arial"/>
              </a:defRPr>
            </a:lvl8pPr>
            <a:lvl9pPr marL="4114800" marR="0" lvl="8" indent="-317500" algn="l" rtl="0">
              <a:lnSpc>
                <a:spcPct val="100000"/>
              </a:lnSpc>
              <a:spcBef>
                <a:spcPts val="0"/>
              </a:spcBef>
              <a:spcAft>
                <a:spcPts val="0"/>
              </a:spcAft>
              <a:buClr>
                <a:schemeClr val="dk1"/>
              </a:buClr>
              <a:buSzPts val="14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78" name="Google Shape;78;p12"/>
          <p:cNvSpPr txBox="1">
            <a:spLocks noGrp="1"/>
          </p:cNvSpPr>
          <p:nvPr>
            <p:ph type="dt" idx="10"/>
          </p:nvPr>
        </p:nvSpPr>
        <p:spPr>
          <a:xfrm>
            <a:off x="444815" y="6345717"/>
            <a:ext cx="969900" cy="365100"/>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000000"/>
              </a:buClr>
              <a:buSzPts val="1400"/>
              <a:buFont typeface="Arial"/>
              <a:buChar char="●"/>
              <a:defRPr sz="12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Char char="○"/>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Char char="■"/>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Char char="●"/>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Char char="○"/>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Char char="■"/>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Char char="●"/>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Char char="○"/>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79" name="Google Shape;79;p12"/>
          <p:cNvSpPr txBox="1">
            <a:spLocks noGrp="1"/>
          </p:cNvSpPr>
          <p:nvPr>
            <p:ph type="ftr" idx="11"/>
          </p:nvPr>
        </p:nvSpPr>
        <p:spPr>
          <a:xfrm>
            <a:off x="1666103" y="6345717"/>
            <a:ext cx="2094900" cy="365100"/>
          </a:xfrm>
          <a:prstGeom prst="rect">
            <a:avLst/>
          </a:prstGeom>
          <a:noFill/>
          <a:ln>
            <a:noFill/>
          </a:ln>
        </p:spPr>
        <p:txBody>
          <a:bodyPr spcFirstLastPara="1" wrap="square" lIns="91425" tIns="91425" rIns="91425" bIns="91425" anchor="ctr" anchorCtr="0"/>
          <a:lstStyle>
            <a:lvl1pPr marR="0" lvl="0" algn="ctr" rtl="0">
              <a:lnSpc>
                <a:spcPct val="100000"/>
              </a:lnSpc>
              <a:spcBef>
                <a:spcPts val="0"/>
              </a:spcBef>
              <a:spcAft>
                <a:spcPts val="0"/>
              </a:spcAft>
              <a:buClr>
                <a:srgbClr val="000000"/>
              </a:buClr>
              <a:buSzPts val="1400"/>
              <a:buFont typeface="Arial"/>
              <a:buChar char="●"/>
              <a:defRPr sz="12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Char char="○"/>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Char char="■"/>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Char char="●"/>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Char char="○"/>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Char char="■"/>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Char char="●"/>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Char char="○"/>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80" name="Google Shape;80;p12"/>
          <p:cNvSpPr txBox="1">
            <a:spLocks noGrp="1"/>
          </p:cNvSpPr>
          <p:nvPr>
            <p:ph type="sldNum" idx="12"/>
          </p:nvPr>
        </p:nvSpPr>
        <p:spPr>
          <a:xfrm>
            <a:off x="3981022" y="6345717"/>
            <a:ext cx="802200" cy="365100"/>
          </a:xfrm>
          <a:prstGeom prst="rect">
            <a:avLst/>
          </a:prstGeom>
          <a:noFill/>
          <a:ln>
            <a:noFill/>
          </a:ln>
        </p:spPr>
        <p:txBody>
          <a:bodyPr spcFirstLastPara="1" wrap="square" lIns="91425" tIns="91425" rIns="91425" bIns="91425" anchor="ctr" anchorCtr="0">
            <a:noAutofit/>
          </a:bodyPr>
          <a:lstStyle>
            <a:lvl1pPr marL="0" marR="0" lvl="0" indent="88900" algn="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1pPr>
            <a:lvl2pPr marL="0" marR="0" lvl="1" indent="88900" algn="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2pPr>
            <a:lvl3pPr marL="0" marR="0" lvl="2" indent="88900" algn="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3pPr>
            <a:lvl4pPr marL="0" marR="0" lvl="3" indent="88900" algn="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4pPr>
            <a:lvl5pPr marL="0" marR="0" lvl="4" indent="88900" algn="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5pPr>
            <a:lvl6pPr marL="0" marR="0" lvl="5" indent="88900" algn="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6pPr>
            <a:lvl7pPr marL="0" marR="0" lvl="6" indent="88900" algn="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7pPr>
            <a:lvl8pPr marL="0" marR="0" lvl="7" indent="88900" algn="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8pPr>
            <a:lvl9pPr marL="0" marR="0" lvl="8" indent="88900" algn="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9pPr>
          </a:lstStyle>
          <a:p>
            <a:pPr marL="0" lvl="0" indent="88900" algn="r" rtl="0">
              <a:spcBef>
                <a:spcPts val="0"/>
              </a:spcBef>
              <a:spcAft>
                <a:spcPts val="0"/>
              </a:spcAft>
              <a:buNone/>
            </a:pPr>
            <a:endParaRPr/>
          </a:p>
          <a:p>
            <a:pPr marL="457200" lvl="1" indent="0" algn="l" rtl="0">
              <a:spcBef>
                <a:spcPts val="0"/>
              </a:spcBef>
              <a:spcAft>
                <a:spcPts val="0"/>
              </a:spcAft>
              <a:buNone/>
            </a:pPr>
            <a:endParaRPr sz="1800">
              <a:solidFill>
                <a:schemeClr val="dk1"/>
              </a:solidFill>
            </a:endParaRPr>
          </a:p>
          <a:p>
            <a:pPr marL="914400" lvl="2" indent="0" algn="l" rtl="0">
              <a:spcBef>
                <a:spcPts val="0"/>
              </a:spcBef>
              <a:spcAft>
                <a:spcPts val="0"/>
              </a:spcAft>
              <a:buNone/>
            </a:pPr>
            <a:endParaRPr sz="1800">
              <a:solidFill>
                <a:schemeClr val="dk1"/>
              </a:solidFill>
            </a:endParaRPr>
          </a:p>
          <a:p>
            <a:pPr marL="1371600" lvl="3" indent="0" algn="l" rtl="0">
              <a:spcBef>
                <a:spcPts val="0"/>
              </a:spcBef>
              <a:spcAft>
                <a:spcPts val="0"/>
              </a:spcAft>
              <a:buNone/>
            </a:pPr>
            <a:endParaRPr sz="1800">
              <a:solidFill>
                <a:schemeClr val="dk1"/>
              </a:solidFill>
            </a:endParaRPr>
          </a:p>
          <a:p>
            <a:pPr marL="1828800" lvl="4" indent="0" algn="l" rtl="0">
              <a:spcBef>
                <a:spcPts val="0"/>
              </a:spcBef>
              <a:spcAft>
                <a:spcPts val="0"/>
              </a:spcAft>
              <a:buNone/>
            </a:pPr>
            <a:endParaRPr sz="1800">
              <a:solidFill>
                <a:schemeClr val="dk1"/>
              </a:solidFill>
            </a:endParaRPr>
          </a:p>
          <a:p>
            <a:pPr marL="2286000" lvl="5" indent="0" algn="l" rtl="0">
              <a:spcBef>
                <a:spcPts val="0"/>
              </a:spcBef>
              <a:spcAft>
                <a:spcPts val="0"/>
              </a:spcAft>
              <a:buNone/>
            </a:pPr>
            <a:endParaRPr sz="1800">
              <a:solidFill>
                <a:schemeClr val="dk1"/>
              </a:solidFill>
            </a:endParaRPr>
          </a:p>
          <a:p>
            <a:pPr marL="2743200" lvl="6" indent="0" algn="l" rtl="0">
              <a:spcBef>
                <a:spcPts val="0"/>
              </a:spcBef>
              <a:spcAft>
                <a:spcPts val="0"/>
              </a:spcAft>
              <a:buNone/>
            </a:pPr>
            <a:endParaRPr sz="1800">
              <a:solidFill>
                <a:schemeClr val="dk1"/>
              </a:solidFill>
            </a:endParaRPr>
          </a:p>
          <a:p>
            <a:pPr marL="3200400" lvl="7" indent="0" algn="l" rtl="0">
              <a:spcBef>
                <a:spcPts val="0"/>
              </a:spcBef>
              <a:spcAft>
                <a:spcPts val="0"/>
              </a:spcAft>
              <a:buNone/>
            </a:pPr>
            <a:endParaRPr sz="1800">
              <a:solidFill>
                <a:schemeClr val="dk1"/>
              </a:solidFill>
            </a:endParaRPr>
          </a:p>
          <a:p>
            <a:pPr marL="3657600" lvl="8" indent="0" algn="l" rtl="0">
              <a:spcBef>
                <a:spcPts val="0"/>
              </a:spcBef>
              <a:spcAft>
                <a:spcPts val="0"/>
              </a:spcAft>
              <a:buNone/>
            </a:pPr>
            <a:endParaRPr sz="1800">
              <a:solidFill>
                <a:schemeClr val="dk1"/>
              </a:solidFil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86"/>
        <p:cNvGrpSpPr/>
        <p:nvPr/>
      </p:nvGrpSpPr>
      <p:grpSpPr>
        <a:xfrm>
          <a:off x="0" y="0"/>
          <a:ext cx="0" cy="0"/>
          <a:chOff x="0" y="0"/>
          <a:chExt cx="0" cy="0"/>
        </a:xfrm>
      </p:grpSpPr>
      <p:sp>
        <p:nvSpPr>
          <p:cNvPr id="87" name="Google Shape;87;p14"/>
          <p:cNvSpPr txBox="1">
            <a:spLocks noGrp="1"/>
          </p:cNvSpPr>
          <p:nvPr>
            <p:ph type="ctrTitle"/>
          </p:nvPr>
        </p:nvSpPr>
        <p:spPr>
          <a:xfrm>
            <a:off x="696525" y="1089721"/>
            <a:ext cx="7729200" cy="277560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chemeClr val="lt1"/>
              </a:buClr>
              <a:buSzPts val="5800"/>
              <a:buFont typeface="Titillium Web ExtraLight"/>
              <a:buNone/>
              <a:defRPr sz="5800" b="0" i="0" u="none" strike="noStrike" cap="none">
                <a:solidFill>
                  <a:schemeClr val="lt1"/>
                </a:solidFill>
                <a:latin typeface="Titillium Web ExtraLight"/>
                <a:ea typeface="Titillium Web ExtraLight"/>
                <a:cs typeface="Titillium Web ExtraLight"/>
                <a:sym typeface="Titillium Web ExtraLight"/>
              </a:defRPr>
            </a:lvl1pPr>
            <a:lvl2pPr marR="0" lvl="1" algn="l" rtl="0">
              <a:lnSpc>
                <a:spcPct val="100000"/>
              </a:lnSpc>
              <a:spcBef>
                <a:spcPts val="0"/>
              </a:spcBef>
              <a:spcAft>
                <a:spcPts val="0"/>
              </a:spcAft>
              <a:buClr>
                <a:schemeClr val="lt1"/>
              </a:buClr>
              <a:buSzPts val="5800"/>
              <a:buFont typeface="Titillium Web ExtraLight"/>
              <a:buNone/>
              <a:defRPr sz="5800" b="0" i="0" u="none" strike="noStrike" cap="none">
                <a:solidFill>
                  <a:schemeClr val="lt1"/>
                </a:solidFill>
                <a:latin typeface="Titillium Web ExtraLight"/>
                <a:ea typeface="Titillium Web ExtraLight"/>
                <a:cs typeface="Titillium Web ExtraLight"/>
                <a:sym typeface="Titillium Web ExtraLight"/>
              </a:defRPr>
            </a:lvl2pPr>
            <a:lvl3pPr marR="0" lvl="2" algn="l" rtl="0">
              <a:lnSpc>
                <a:spcPct val="100000"/>
              </a:lnSpc>
              <a:spcBef>
                <a:spcPts val="0"/>
              </a:spcBef>
              <a:spcAft>
                <a:spcPts val="0"/>
              </a:spcAft>
              <a:buClr>
                <a:schemeClr val="lt1"/>
              </a:buClr>
              <a:buSzPts val="5800"/>
              <a:buFont typeface="Titillium Web ExtraLight"/>
              <a:buNone/>
              <a:defRPr sz="5800" b="0" i="0" u="none" strike="noStrike" cap="none">
                <a:solidFill>
                  <a:schemeClr val="lt1"/>
                </a:solidFill>
                <a:latin typeface="Titillium Web ExtraLight"/>
                <a:ea typeface="Titillium Web ExtraLight"/>
                <a:cs typeface="Titillium Web ExtraLight"/>
                <a:sym typeface="Titillium Web ExtraLight"/>
              </a:defRPr>
            </a:lvl3pPr>
            <a:lvl4pPr marR="0" lvl="3" algn="l" rtl="0">
              <a:lnSpc>
                <a:spcPct val="100000"/>
              </a:lnSpc>
              <a:spcBef>
                <a:spcPts val="0"/>
              </a:spcBef>
              <a:spcAft>
                <a:spcPts val="0"/>
              </a:spcAft>
              <a:buClr>
                <a:schemeClr val="lt1"/>
              </a:buClr>
              <a:buSzPts val="5800"/>
              <a:buFont typeface="Titillium Web ExtraLight"/>
              <a:buNone/>
              <a:defRPr sz="5800" b="0" i="0" u="none" strike="noStrike" cap="none">
                <a:solidFill>
                  <a:schemeClr val="lt1"/>
                </a:solidFill>
                <a:latin typeface="Titillium Web ExtraLight"/>
                <a:ea typeface="Titillium Web ExtraLight"/>
                <a:cs typeface="Titillium Web ExtraLight"/>
                <a:sym typeface="Titillium Web ExtraLight"/>
              </a:defRPr>
            </a:lvl4pPr>
            <a:lvl5pPr marR="0" lvl="4" algn="l" rtl="0">
              <a:lnSpc>
                <a:spcPct val="100000"/>
              </a:lnSpc>
              <a:spcBef>
                <a:spcPts val="0"/>
              </a:spcBef>
              <a:spcAft>
                <a:spcPts val="0"/>
              </a:spcAft>
              <a:buClr>
                <a:schemeClr val="lt1"/>
              </a:buClr>
              <a:buSzPts val="5800"/>
              <a:buFont typeface="Titillium Web ExtraLight"/>
              <a:buNone/>
              <a:defRPr sz="5800" b="0" i="0" u="none" strike="noStrike" cap="none">
                <a:solidFill>
                  <a:schemeClr val="lt1"/>
                </a:solidFill>
                <a:latin typeface="Titillium Web ExtraLight"/>
                <a:ea typeface="Titillium Web ExtraLight"/>
                <a:cs typeface="Titillium Web ExtraLight"/>
                <a:sym typeface="Titillium Web ExtraLight"/>
              </a:defRPr>
            </a:lvl5pPr>
            <a:lvl6pPr marR="0" lvl="5" algn="l" rtl="0">
              <a:lnSpc>
                <a:spcPct val="100000"/>
              </a:lnSpc>
              <a:spcBef>
                <a:spcPts val="0"/>
              </a:spcBef>
              <a:spcAft>
                <a:spcPts val="0"/>
              </a:spcAft>
              <a:buClr>
                <a:schemeClr val="lt1"/>
              </a:buClr>
              <a:buSzPts val="5800"/>
              <a:buFont typeface="Titillium Web ExtraLight"/>
              <a:buNone/>
              <a:defRPr sz="5800" b="0" i="0" u="none" strike="noStrike" cap="none">
                <a:solidFill>
                  <a:schemeClr val="lt1"/>
                </a:solidFill>
                <a:latin typeface="Titillium Web ExtraLight"/>
                <a:ea typeface="Titillium Web ExtraLight"/>
                <a:cs typeface="Titillium Web ExtraLight"/>
                <a:sym typeface="Titillium Web ExtraLight"/>
              </a:defRPr>
            </a:lvl6pPr>
            <a:lvl7pPr marR="0" lvl="6" algn="l" rtl="0">
              <a:lnSpc>
                <a:spcPct val="100000"/>
              </a:lnSpc>
              <a:spcBef>
                <a:spcPts val="0"/>
              </a:spcBef>
              <a:spcAft>
                <a:spcPts val="0"/>
              </a:spcAft>
              <a:buClr>
                <a:schemeClr val="lt1"/>
              </a:buClr>
              <a:buSzPts val="5800"/>
              <a:buFont typeface="Titillium Web ExtraLight"/>
              <a:buNone/>
              <a:defRPr sz="5800" b="0" i="0" u="none" strike="noStrike" cap="none">
                <a:solidFill>
                  <a:schemeClr val="lt1"/>
                </a:solidFill>
                <a:latin typeface="Titillium Web ExtraLight"/>
                <a:ea typeface="Titillium Web ExtraLight"/>
                <a:cs typeface="Titillium Web ExtraLight"/>
                <a:sym typeface="Titillium Web ExtraLight"/>
              </a:defRPr>
            </a:lvl7pPr>
            <a:lvl8pPr marR="0" lvl="7" algn="l" rtl="0">
              <a:lnSpc>
                <a:spcPct val="100000"/>
              </a:lnSpc>
              <a:spcBef>
                <a:spcPts val="0"/>
              </a:spcBef>
              <a:spcAft>
                <a:spcPts val="0"/>
              </a:spcAft>
              <a:buClr>
                <a:schemeClr val="lt1"/>
              </a:buClr>
              <a:buSzPts val="5800"/>
              <a:buFont typeface="Titillium Web ExtraLight"/>
              <a:buNone/>
              <a:defRPr sz="5800" b="0" i="0" u="none" strike="noStrike" cap="none">
                <a:solidFill>
                  <a:schemeClr val="lt1"/>
                </a:solidFill>
                <a:latin typeface="Titillium Web ExtraLight"/>
                <a:ea typeface="Titillium Web ExtraLight"/>
                <a:cs typeface="Titillium Web ExtraLight"/>
                <a:sym typeface="Titillium Web ExtraLight"/>
              </a:defRPr>
            </a:lvl8pPr>
            <a:lvl9pPr marR="0" lvl="8" algn="l" rtl="0">
              <a:lnSpc>
                <a:spcPct val="100000"/>
              </a:lnSpc>
              <a:spcBef>
                <a:spcPts val="0"/>
              </a:spcBef>
              <a:spcAft>
                <a:spcPts val="0"/>
              </a:spcAft>
              <a:buClr>
                <a:schemeClr val="lt1"/>
              </a:buClr>
              <a:buSzPts val="5800"/>
              <a:buFont typeface="Titillium Web ExtraLight"/>
              <a:buNone/>
              <a:defRPr sz="5800" b="0" i="0" u="none" strike="noStrike" cap="none">
                <a:solidFill>
                  <a:schemeClr val="lt1"/>
                </a:solidFill>
                <a:latin typeface="Titillium Web ExtraLight"/>
                <a:ea typeface="Titillium Web ExtraLight"/>
                <a:cs typeface="Titillium Web ExtraLight"/>
                <a:sym typeface="Titillium Web ExtraLight"/>
              </a:defRPr>
            </a:lvl9pPr>
          </a:lstStyle>
          <a:p>
            <a:endParaRPr/>
          </a:p>
        </p:txBody>
      </p:sp>
      <p:grpSp>
        <p:nvGrpSpPr>
          <p:cNvPr id="88" name="Google Shape;88;p14"/>
          <p:cNvGrpSpPr/>
          <p:nvPr/>
        </p:nvGrpSpPr>
        <p:grpSpPr>
          <a:xfrm>
            <a:off x="28550" y="2929018"/>
            <a:ext cx="9094048" cy="3929101"/>
            <a:chOff x="28544" y="3514688"/>
            <a:chExt cx="9094048" cy="1628800"/>
          </a:xfrm>
        </p:grpSpPr>
        <p:sp>
          <p:nvSpPr>
            <p:cNvPr id="89" name="Google Shape;89;p14"/>
            <p:cNvSpPr/>
            <p:nvPr/>
          </p:nvSpPr>
          <p:spPr>
            <a:xfrm>
              <a:off x="300032" y="4491616"/>
              <a:ext cx="228608" cy="651872"/>
            </a:xfrm>
            <a:custGeom>
              <a:avLst/>
              <a:gdLst/>
              <a:ahLst/>
              <a:cxnLst/>
              <a:rect l="l" t="t" r="r" b="b"/>
              <a:pathLst>
                <a:path w="7144" h="20371" extrusionOk="0">
                  <a:moveTo>
                    <a:pt x="0" y="0"/>
                  </a:moveTo>
                  <a:lnTo>
                    <a:pt x="0" y="20371"/>
                  </a:lnTo>
                  <a:lnTo>
                    <a:pt x="7144" y="20371"/>
                  </a:lnTo>
                  <a:lnTo>
                    <a:pt x="7144"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 name="Google Shape;90;p14"/>
            <p:cNvSpPr/>
            <p:nvPr/>
          </p:nvSpPr>
          <p:spPr>
            <a:xfrm>
              <a:off x="28544" y="4220160"/>
              <a:ext cx="228640" cy="923328"/>
            </a:xfrm>
            <a:custGeom>
              <a:avLst/>
              <a:gdLst/>
              <a:ahLst/>
              <a:cxnLst/>
              <a:rect l="l" t="t" r="r" b="b"/>
              <a:pathLst>
                <a:path w="7145" h="28854" extrusionOk="0">
                  <a:moveTo>
                    <a:pt x="1" y="0"/>
                  </a:moveTo>
                  <a:lnTo>
                    <a:pt x="1" y="28854"/>
                  </a:lnTo>
                  <a:lnTo>
                    <a:pt x="7145" y="28854"/>
                  </a:lnTo>
                  <a:lnTo>
                    <a:pt x="7145"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 name="Google Shape;91;p14"/>
            <p:cNvSpPr/>
            <p:nvPr/>
          </p:nvSpPr>
          <p:spPr>
            <a:xfrm>
              <a:off x="576832"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 name="Google Shape;92;p14"/>
            <p:cNvSpPr/>
            <p:nvPr/>
          </p:nvSpPr>
          <p:spPr>
            <a:xfrm>
              <a:off x="853664" y="4120128"/>
              <a:ext cx="230400" cy="1023360"/>
            </a:xfrm>
            <a:custGeom>
              <a:avLst/>
              <a:gdLst/>
              <a:ahLst/>
              <a:cxnLst/>
              <a:rect l="l" t="t" r="r" b="b"/>
              <a:pathLst>
                <a:path w="7200" h="31980" extrusionOk="0">
                  <a:moveTo>
                    <a:pt x="0" y="1"/>
                  </a:moveTo>
                  <a:lnTo>
                    <a:pt x="0" y="31980"/>
                  </a:lnTo>
                  <a:lnTo>
                    <a:pt x="7200" y="31980"/>
                  </a:lnTo>
                  <a:lnTo>
                    <a:pt x="7200"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 name="Google Shape;93;p14"/>
            <p:cNvSpPr/>
            <p:nvPr/>
          </p:nvSpPr>
          <p:spPr>
            <a:xfrm>
              <a:off x="1130496" y="4627328"/>
              <a:ext cx="230400" cy="516160"/>
            </a:xfrm>
            <a:custGeom>
              <a:avLst/>
              <a:gdLst/>
              <a:ahLst/>
              <a:cxnLst/>
              <a:rect l="l" t="t" r="r" b="b"/>
              <a:pathLst>
                <a:path w="7200" h="16130" extrusionOk="0">
                  <a:moveTo>
                    <a:pt x="0" y="1"/>
                  </a:moveTo>
                  <a:lnTo>
                    <a:pt x="0" y="16130"/>
                  </a:lnTo>
                  <a:lnTo>
                    <a:pt x="7200" y="16130"/>
                  </a:lnTo>
                  <a:lnTo>
                    <a:pt x="7200"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 name="Google Shape;94;p14"/>
            <p:cNvSpPr/>
            <p:nvPr/>
          </p:nvSpPr>
          <p:spPr>
            <a:xfrm>
              <a:off x="1409088" y="3821888"/>
              <a:ext cx="228640" cy="1321600"/>
            </a:xfrm>
            <a:custGeom>
              <a:avLst/>
              <a:gdLst/>
              <a:ahLst/>
              <a:cxnLst/>
              <a:rect l="l" t="t" r="r" b="b"/>
              <a:pathLst>
                <a:path w="7145" h="41300" extrusionOk="0">
                  <a:moveTo>
                    <a:pt x="1" y="0"/>
                  </a:moveTo>
                  <a:lnTo>
                    <a:pt x="1" y="41300"/>
                  </a:lnTo>
                  <a:lnTo>
                    <a:pt x="7144" y="41300"/>
                  </a:lnTo>
                  <a:lnTo>
                    <a:pt x="7144"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 name="Google Shape;95;p14"/>
            <p:cNvSpPr/>
            <p:nvPr/>
          </p:nvSpPr>
          <p:spPr>
            <a:xfrm>
              <a:off x="1685920" y="4175488"/>
              <a:ext cx="230400" cy="968000"/>
            </a:xfrm>
            <a:custGeom>
              <a:avLst/>
              <a:gdLst/>
              <a:ahLst/>
              <a:cxnLst/>
              <a:rect l="l" t="t" r="r" b="b"/>
              <a:pathLst>
                <a:path w="7200" h="30250" extrusionOk="0">
                  <a:moveTo>
                    <a:pt x="0" y="1"/>
                  </a:moveTo>
                  <a:lnTo>
                    <a:pt x="0" y="30250"/>
                  </a:lnTo>
                  <a:lnTo>
                    <a:pt x="7200" y="30250"/>
                  </a:lnTo>
                  <a:lnTo>
                    <a:pt x="7200"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 name="Google Shape;96;p14"/>
            <p:cNvSpPr/>
            <p:nvPr/>
          </p:nvSpPr>
          <p:spPr>
            <a:xfrm>
              <a:off x="1962720"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 name="Google Shape;97;p14"/>
            <p:cNvSpPr/>
            <p:nvPr/>
          </p:nvSpPr>
          <p:spPr>
            <a:xfrm>
              <a:off x="2239552" y="4355872"/>
              <a:ext cx="230400" cy="787616"/>
            </a:xfrm>
            <a:custGeom>
              <a:avLst/>
              <a:gdLst/>
              <a:ahLst/>
              <a:cxnLst/>
              <a:rect l="l" t="t" r="r" b="b"/>
              <a:pathLst>
                <a:path w="7200" h="24613" extrusionOk="0">
                  <a:moveTo>
                    <a:pt x="0" y="1"/>
                  </a:moveTo>
                  <a:lnTo>
                    <a:pt x="0" y="24613"/>
                  </a:lnTo>
                  <a:lnTo>
                    <a:pt x="7200" y="24613"/>
                  </a:lnTo>
                  <a:lnTo>
                    <a:pt x="7200"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 name="Google Shape;98;p14"/>
            <p:cNvSpPr/>
            <p:nvPr/>
          </p:nvSpPr>
          <p:spPr>
            <a:xfrm>
              <a:off x="25163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 name="Google Shape;99;p14"/>
            <p:cNvSpPr/>
            <p:nvPr/>
          </p:nvSpPr>
          <p:spPr>
            <a:xfrm>
              <a:off x="2794976" y="4175488"/>
              <a:ext cx="228640" cy="968000"/>
            </a:xfrm>
            <a:custGeom>
              <a:avLst/>
              <a:gdLst/>
              <a:ahLst/>
              <a:cxnLst/>
              <a:rect l="l" t="t" r="r" b="b"/>
              <a:pathLst>
                <a:path w="7145" h="30250" extrusionOk="0">
                  <a:moveTo>
                    <a:pt x="1" y="1"/>
                  </a:moveTo>
                  <a:lnTo>
                    <a:pt x="1" y="30250"/>
                  </a:lnTo>
                  <a:lnTo>
                    <a:pt x="7144" y="30250"/>
                  </a:lnTo>
                  <a:lnTo>
                    <a:pt x="7144"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 name="Google Shape;100;p14"/>
            <p:cNvSpPr/>
            <p:nvPr/>
          </p:nvSpPr>
          <p:spPr>
            <a:xfrm>
              <a:off x="3071808" y="3659360"/>
              <a:ext cx="230400" cy="1484128"/>
            </a:xfrm>
            <a:custGeom>
              <a:avLst/>
              <a:gdLst/>
              <a:ahLst/>
              <a:cxnLst/>
              <a:rect l="l" t="t" r="r" b="b"/>
              <a:pathLst>
                <a:path w="7200" h="46379" extrusionOk="0">
                  <a:moveTo>
                    <a:pt x="0" y="1"/>
                  </a:moveTo>
                  <a:lnTo>
                    <a:pt x="0" y="46379"/>
                  </a:lnTo>
                  <a:lnTo>
                    <a:pt x="7200" y="46379"/>
                  </a:lnTo>
                  <a:lnTo>
                    <a:pt x="7200"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 name="Google Shape;101;p14"/>
            <p:cNvSpPr/>
            <p:nvPr/>
          </p:nvSpPr>
          <p:spPr>
            <a:xfrm>
              <a:off x="3348608"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 name="Google Shape;102;p14"/>
            <p:cNvSpPr/>
            <p:nvPr/>
          </p:nvSpPr>
          <p:spPr>
            <a:xfrm>
              <a:off x="3625440"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 name="Google Shape;103;p14"/>
            <p:cNvSpPr/>
            <p:nvPr/>
          </p:nvSpPr>
          <p:spPr>
            <a:xfrm>
              <a:off x="3904032" y="4491616"/>
              <a:ext cx="228640" cy="651872"/>
            </a:xfrm>
            <a:custGeom>
              <a:avLst/>
              <a:gdLst/>
              <a:ahLst/>
              <a:cxnLst/>
              <a:rect l="l" t="t" r="r" b="b"/>
              <a:pathLst>
                <a:path w="7145" h="20371" extrusionOk="0">
                  <a:moveTo>
                    <a:pt x="1" y="0"/>
                  </a:moveTo>
                  <a:lnTo>
                    <a:pt x="1" y="20371"/>
                  </a:lnTo>
                  <a:lnTo>
                    <a:pt x="7145" y="20371"/>
                  </a:lnTo>
                  <a:lnTo>
                    <a:pt x="7145"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 name="Google Shape;104;p14"/>
            <p:cNvSpPr/>
            <p:nvPr/>
          </p:nvSpPr>
          <p:spPr>
            <a:xfrm>
              <a:off x="4180864" y="4284448"/>
              <a:ext cx="230432" cy="859040"/>
            </a:xfrm>
            <a:custGeom>
              <a:avLst/>
              <a:gdLst/>
              <a:ahLst/>
              <a:cxnLst/>
              <a:rect l="l" t="t" r="r" b="b"/>
              <a:pathLst>
                <a:path w="7201" h="26845" extrusionOk="0">
                  <a:moveTo>
                    <a:pt x="0" y="0"/>
                  </a:moveTo>
                  <a:lnTo>
                    <a:pt x="0" y="26845"/>
                  </a:lnTo>
                  <a:lnTo>
                    <a:pt x="7200" y="26845"/>
                  </a:lnTo>
                  <a:lnTo>
                    <a:pt x="7200"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 name="Google Shape;105;p14"/>
            <p:cNvSpPr/>
            <p:nvPr/>
          </p:nvSpPr>
          <p:spPr>
            <a:xfrm>
              <a:off x="4457696" y="4004032"/>
              <a:ext cx="230400" cy="1139456"/>
            </a:xfrm>
            <a:custGeom>
              <a:avLst/>
              <a:gdLst/>
              <a:ahLst/>
              <a:cxnLst/>
              <a:rect l="l" t="t" r="r" b="b"/>
              <a:pathLst>
                <a:path w="7200" h="35608" extrusionOk="0">
                  <a:moveTo>
                    <a:pt x="0" y="1"/>
                  </a:moveTo>
                  <a:lnTo>
                    <a:pt x="0" y="35608"/>
                  </a:lnTo>
                  <a:lnTo>
                    <a:pt x="7200" y="35608"/>
                  </a:lnTo>
                  <a:lnTo>
                    <a:pt x="7200"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 name="Google Shape;106;p14"/>
            <p:cNvSpPr/>
            <p:nvPr/>
          </p:nvSpPr>
          <p:spPr>
            <a:xfrm>
              <a:off x="4734496"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 name="Google Shape;107;p14"/>
            <p:cNvSpPr/>
            <p:nvPr/>
          </p:nvSpPr>
          <p:spPr>
            <a:xfrm>
              <a:off x="50113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 name="Google Shape;108;p14"/>
            <p:cNvSpPr/>
            <p:nvPr/>
          </p:nvSpPr>
          <p:spPr>
            <a:xfrm>
              <a:off x="5289920" y="3939744"/>
              <a:ext cx="228640" cy="1203744"/>
            </a:xfrm>
            <a:custGeom>
              <a:avLst/>
              <a:gdLst/>
              <a:ahLst/>
              <a:cxnLst/>
              <a:rect l="l" t="t" r="r" b="b"/>
              <a:pathLst>
                <a:path w="7145" h="37617" extrusionOk="0">
                  <a:moveTo>
                    <a:pt x="1" y="1"/>
                  </a:moveTo>
                  <a:lnTo>
                    <a:pt x="1" y="37617"/>
                  </a:lnTo>
                  <a:lnTo>
                    <a:pt x="7145" y="37617"/>
                  </a:lnTo>
                  <a:lnTo>
                    <a:pt x="7145"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 name="Google Shape;109;p14"/>
            <p:cNvSpPr/>
            <p:nvPr/>
          </p:nvSpPr>
          <p:spPr>
            <a:xfrm>
              <a:off x="5566752" y="3704000"/>
              <a:ext cx="230432" cy="1439488"/>
            </a:xfrm>
            <a:custGeom>
              <a:avLst/>
              <a:gdLst/>
              <a:ahLst/>
              <a:cxnLst/>
              <a:rect l="l" t="t" r="r" b="b"/>
              <a:pathLst>
                <a:path w="7201" h="44984" extrusionOk="0">
                  <a:moveTo>
                    <a:pt x="0" y="1"/>
                  </a:moveTo>
                  <a:lnTo>
                    <a:pt x="0" y="44984"/>
                  </a:lnTo>
                  <a:lnTo>
                    <a:pt x="7200" y="44984"/>
                  </a:lnTo>
                  <a:lnTo>
                    <a:pt x="7200"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 name="Google Shape;110;p14"/>
            <p:cNvSpPr/>
            <p:nvPr/>
          </p:nvSpPr>
          <p:spPr>
            <a:xfrm>
              <a:off x="58435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 name="Google Shape;111;p14"/>
            <p:cNvSpPr/>
            <p:nvPr/>
          </p:nvSpPr>
          <p:spPr>
            <a:xfrm>
              <a:off x="6120384" y="4329088"/>
              <a:ext cx="230432" cy="814400"/>
            </a:xfrm>
            <a:custGeom>
              <a:avLst/>
              <a:gdLst/>
              <a:ahLst/>
              <a:cxnLst/>
              <a:rect l="l" t="t" r="r" b="b"/>
              <a:pathLst>
                <a:path w="7201" h="25450" extrusionOk="0">
                  <a:moveTo>
                    <a:pt x="1" y="0"/>
                  </a:moveTo>
                  <a:lnTo>
                    <a:pt x="1" y="25450"/>
                  </a:lnTo>
                  <a:lnTo>
                    <a:pt x="7200" y="25450"/>
                  </a:lnTo>
                  <a:lnTo>
                    <a:pt x="7200"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 name="Google Shape;112;p14"/>
            <p:cNvSpPr/>
            <p:nvPr/>
          </p:nvSpPr>
          <p:spPr>
            <a:xfrm>
              <a:off x="6399008" y="4120128"/>
              <a:ext cx="228608" cy="1023360"/>
            </a:xfrm>
            <a:custGeom>
              <a:avLst/>
              <a:gdLst/>
              <a:ahLst/>
              <a:cxnLst/>
              <a:rect l="l" t="t" r="r" b="b"/>
              <a:pathLst>
                <a:path w="7144" h="31980" extrusionOk="0">
                  <a:moveTo>
                    <a:pt x="0" y="1"/>
                  </a:moveTo>
                  <a:lnTo>
                    <a:pt x="0" y="31980"/>
                  </a:lnTo>
                  <a:lnTo>
                    <a:pt x="7144" y="31980"/>
                  </a:lnTo>
                  <a:lnTo>
                    <a:pt x="7144"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 name="Google Shape;113;p14"/>
            <p:cNvSpPr/>
            <p:nvPr/>
          </p:nvSpPr>
          <p:spPr>
            <a:xfrm>
              <a:off x="6675808" y="4538048"/>
              <a:ext cx="230432" cy="605440"/>
            </a:xfrm>
            <a:custGeom>
              <a:avLst/>
              <a:gdLst/>
              <a:ahLst/>
              <a:cxnLst/>
              <a:rect l="l" t="t" r="r" b="b"/>
              <a:pathLst>
                <a:path w="7201" h="18920" extrusionOk="0">
                  <a:moveTo>
                    <a:pt x="1" y="0"/>
                  </a:moveTo>
                  <a:lnTo>
                    <a:pt x="1" y="18920"/>
                  </a:lnTo>
                  <a:lnTo>
                    <a:pt x="7200" y="18920"/>
                  </a:lnTo>
                  <a:lnTo>
                    <a:pt x="7200"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 name="Google Shape;114;p14"/>
            <p:cNvSpPr/>
            <p:nvPr/>
          </p:nvSpPr>
          <p:spPr>
            <a:xfrm>
              <a:off x="6952640" y="3939744"/>
              <a:ext cx="230432" cy="1203744"/>
            </a:xfrm>
            <a:custGeom>
              <a:avLst/>
              <a:gdLst/>
              <a:ahLst/>
              <a:cxnLst/>
              <a:rect l="l" t="t" r="r" b="b"/>
              <a:pathLst>
                <a:path w="7201" h="37617" extrusionOk="0">
                  <a:moveTo>
                    <a:pt x="0" y="1"/>
                  </a:moveTo>
                  <a:lnTo>
                    <a:pt x="0" y="37617"/>
                  </a:lnTo>
                  <a:lnTo>
                    <a:pt x="7200" y="37617"/>
                  </a:lnTo>
                  <a:lnTo>
                    <a:pt x="7200"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 name="Google Shape;115;p14"/>
            <p:cNvSpPr/>
            <p:nvPr/>
          </p:nvSpPr>
          <p:spPr>
            <a:xfrm>
              <a:off x="7229472"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 name="Google Shape;116;p14"/>
            <p:cNvSpPr/>
            <p:nvPr/>
          </p:nvSpPr>
          <p:spPr>
            <a:xfrm>
              <a:off x="7506272" y="3768288"/>
              <a:ext cx="230432" cy="1375200"/>
            </a:xfrm>
            <a:custGeom>
              <a:avLst/>
              <a:gdLst/>
              <a:ahLst/>
              <a:cxnLst/>
              <a:rect l="l" t="t" r="r" b="b"/>
              <a:pathLst>
                <a:path w="7201" h="42975" extrusionOk="0">
                  <a:moveTo>
                    <a:pt x="1" y="1"/>
                  </a:moveTo>
                  <a:lnTo>
                    <a:pt x="1" y="42975"/>
                  </a:lnTo>
                  <a:lnTo>
                    <a:pt x="7200" y="42975"/>
                  </a:lnTo>
                  <a:lnTo>
                    <a:pt x="7200"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 name="Google Shape;117;p14"/>
            <p:cNvSpPr/>
            <p:nvPr/>
          </p:nvSpPr>
          <p:spPr>
            <a:xfrm>
              <a:off x="7784896" y="4004032"/>
              <a:ext cx="228608" cy="1139456"/>
            </a:xfrm>
            <a:custGeom>
              <a:avLst/>
              <a:gdLst/>
              <a:ahLst/>
              <a:cxnLst/>
              <a:rect l="l" t="t" r="r" b="b"/>
              <a:pathLst>
                <a:path w="7144" h="35608" extrusionOk="0">
                  <a:moveTo>
                    <a:pt x="0" y="1"/>
                  </a:moveTo>
                  <a:lnTo>
                    <a:pt x="0" y="35608"/>
                  </a:lnTo>
                  <a:lnTo>
                    <a:pt x="7144" y="35608"/>
                  </a:lnTo>
                  <a:lnTo>
                    <a:pt x="7144"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 name="Google Shape;118;p14"/>
            <p:cNvSpPr/>
            <p:nvPr/>
          </p:nvSpPr>
          <p:spPr>
            <a:xfrm>
              <a:off x="8061696" y="3596864"/>
              <a:ext cx="230432" cy="1546624"/>
            </a:xfrm>
            <a:custGeom>
              <a:avLst/>
              <a:gdLst/>
              <a:ahLst/>
              <a:cxnLst/>
              <a:rect l="l" t="t" r="r" b="b"/>
              <a:pathLst>
                <a:path w="7201" h="48332" extrusionOk="0">
                  <a:moveTo>
                    <a:pt x="1" y="0"/>
                  </a:moveTo>
                  <a:lnTo>
                    <a:pt x="1" y="48332"/>
                  </a:lnTo>
                  <a:lnTo>
                    <a:pt x="7200" y="48332"/>
                  </a:lnTo>
                  <a:lnTo>
                    <a:pt x="7200"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 name="Google Shape;119;p14"/>
            <p:cNvSpPr/>
            <p:nvPr/>
          </p:nvSpPr>
          <p:spPr>
            <a:xfrm>
              <a:off x="83385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 name="Google Shape;120;p14"/>
            <p:cNvSpPr/>
            <p:nvPr/>
          </p:nvSpPr>
          <p:spPr>
            <a:xfrm>
              <a:off x="8615360" y="3939744"/>
              <a:ext cx="230400" cy="1203744"/>
            </a:xfrm>
            <a:custGeom>
              <a:avLst/>
              <a:gdLst/>
              <a:ahLst/>
              <a:cxnLst/>
              <a:rect l="l" t="t" r="r" b="b"/>
              <a:pathLst>
                <a:path w="7200" h="37617" extrusionOk="0">
                  <a:moveTo>
                    <a:pt x="0" y="1"/>
                  </a:moveTo>
                  <a:lnTo>
                    <a:pt x="0" y="37617"/>
                  </a:lnTo>
                  <a:lnTo>
                    <a:pt x="7200" y="37617"/>
                  </a:lnTo>
                  <a:lnTo>
                    <a:pt x="7200"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 name="Google Shape;121;p14"/>
            <p:cNvSpPr/>
            <p:nvPr/>
          </p:nvSpPr>
          <p:spPr>
            <a:xfrm>
              <a:off x="8893952" y="3596864"/>
              <a:ext cx="228640" cy="1546624"/>
            </a:xfrm>
            <a:custGeom>
              <a:avLst/>
              <a:gdLst/>
              <a:ahLst/>
              <a:cxnLst/>
              <a:rect l="l" t="t" r="r" b="b"/>
              <a:pathLst>
                <a:path w="7145" h="48332" extrusionOk="0">
                  <a:moveTo>
                    <a:pt x="1" y="0"/>
                  </a:moveTo>
                  <a:lnTo>
                    <a:pt x="1" y="48332"/>
                  </a:lnTo>
                  <a:lnTo>
                    <a:pt x="7144" y="48332"/>
                  </a:lnTo>
                  <a:lnTo>
                    <a:pt x="7144"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22" name="Google Shape;122;p14"/>
          <p:cNvGrpSpPr/>
          <p:nvPr/>
        </p:nvGrpSpPr>
        <p:grpSpPr>
          <a:xfrm>
            <a:off x="28550" y="4479970"/>
            <a:ext cx="9094048" cy="2378148"/>
            <a:chOff x="28544" y="4157632"/>
            <a:chExt cx="9094048" cy="985856"/>
          </a:xfrm>
        </p:grpSpPr>
        <p:sp>
          <p:nvSpPr>
            <p:cNvPr id="123" name="Google Shape;123;p14"/>
            <p:cNvSpPr/>
            <p:nvPr/>
          </p:nvSpPr>
          <p:spPr>
            <a:xfrm>
              <a:off x="435744" y="4782720"/>
              <a:ext cx="92896" cy="360768"/>
            </a:xfrm>
            <a:custGeom>
              <a:avLst/>
              <a:gdLst/>
              <a:ahLst/>
              <a:cxnLst/>
              <a:rect l="l" t="t" r="r" b="b"/>
              <a:pathLst>
                <a:path w="2903" h="11274" extrusionOk="0">
                  <a:moveTo>
                    <a:pt x="1" y="0"/>
                  </a:moveTo>
                  <a:lnTo>
                    <a:pt x="1" y="11274"/>
                  </a:lnTo>
                  <a:lnTo>
                    <a:pt x="2903" y="11274"/>
                  </a:lnTo>
                  <a:lnTo>
                    <a:pt x="2903"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 name="Google Shape;124;p14"/>
            <p:cNvSpPr/>
            <p:nvPr/>
          </p:nvSpPr>
          <p:spPr>
            <a:xfrm>
              <a:off x="300032" y="4638048"/>
              <a:ext cx="92896" cy="505440"/>
            </a:xfrm>
            <a:custGeom>
              <a:avLst/>
              <a:gdLst/>
              <a:ahLst/>
              <a:cxnLst/>
              <a:rect l="l" t="t" r="r" b="b"/>
              <a:pathLst>
                <a:path w="2903" h="15795" extrusionOk="0">
                  <a:moveTo>
                    <a:pt x="0" y="1"/>
                  </a:moveTo>
                  <a:lnTo>
                    <a:pt x="0" y="15795"/>
                  </a:lnTo>
                  <a:lnTo>
                    <a:pt x="2902" y="15795"/>
                  </a:lnTo>
                  <a:lnTo>
                    <a:pt x="2902"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 name="Google Shape;125;p14"/>
            <p:cNvSpPr/>
            <p:nvPr/>
          </p:nvSpPr>
          <p:spPr>
            <a:xfrm>
              <a:off x="164288" y="4571968"/>
              <a:ext cx="92896" cy="571520"/>
            </a:xfrm>
            <a:custGeom>
              <a:avLst/>
              <a:gdLst/>
              <a:ahLst/>
              <a:cxnLst/>
              <a:rect l="l" t="t" r="r" b="b"/>
              <a:pathLst>
                <a:path w="2903" h="17860" extrusionOk="0">
                  <a:moveTo>
                    <a:pt x="1" y="1"/>
                  </a:moveTo>
                  <a:lnTo>
                    <a:pt x="1" y="17860"/>
                  </a:lnTo>
                  <a:lnTo>
                    <a:pt x="2903" y="17860"/>
                  </a:lnTo>
                  <a:lnTo>
                    <a:pt x="2903"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 name="Google Shape;126;p14"/>
            <p:cNvSpPr/>
            <p:nvPr/>
          </p:nvSpPr>
          <p:spPr>
            <a:xfrm>
              <a:off x="28544" y="4739840"/>
              <a:ext cx="92928" cy="403648"/>
            </a:xfrm>
            <a:custGeom>
              <a:avLst/>
              <a:gdLst/>
              <a:ahLst/>
              <a:cxnLst/>
              <a:rect l="l" t="t" r="r" b="b"/>
              <a:pathLst>
                <a:path w="2904" h="12614" extrusionOk="0">
                  <a:moveTo>
                    <a:pt x="1" y="1"/>
                  </a:moveTo>
                  <a:lnTo>
                    <a:pt x="1" y="12614"/>
                  </a:lnTo>
                  <a:lnTo>
                    <a:pt x="2903" y="12614"/>
                  </a:lnTo>
                  <a:lnTo>
                    <a:pt x="2903"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 name="Google Shape;127;p14"/>
            <p:cNvSpPr/>
            <p:nvPr/>
          </p:nvSpPr>
          <p:spPr>
            <a:xfrm>
              <a:off x="712576"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 name="Google Shape;128;p14"/>
            <p:cNvSpPr/>
            <p:nvPr/>
          </p:nvSpPr>
          <p:spPr>
            <a:xfrm>
              <a:off x="576832" y="4752352"/>
              <a:ext cx="94688" cy="391136"/>
            </a:xfrm>
            <a:custGeom>
              <a:avLst/>
              <a:gdLst/>
              <a:ahLst/>
              <a:cxnLst/>
              <a:rect l="l" t="t" r="r" b="b"/>
              <a:pathLst>
                <a:path w="2959" h="12223" extrusionOk="0">
                  <a:moveTo>
                    <a:pt x="1" y="1"/>
                  </a:moveTo>
                  <a:lnTo>
                    <a:pt x="1" y="12223"/>
                  </a:lnTo>
                  <a:lnTo>
                    <a:pt x="2959" y="12223"/>
                  </a:lnTo>
                  <a:lnTo>
                    <a:pt x="2959"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 name="Google Shape;129;p14"/>
            <p:cNvSpPr/>
            <p:nvPr/>
          </p:nvSpPr>
          <p:spPr>
            <a:xfrm>
              <a:off x="989408" y="4386240"/>
              <a:ext cx="94656" cy="757248"/>
            </a:xfrm>
            <a:custGeom>
              <a:avLst/>
              <a:gdLst/>
              <a:ahLst/>
              <a:cxnLst/>
              <a:rect l="l" t="t" r="r" b="b"/>
              <a:pathLst>
                <a:path w="2958" h="23664" extrusionOk="0">
                  <a:moveTo>
                    <a:pt x="0" y="0"/>
                  </a:moveTo>
                  <a:lnTo>
                    <a:pt x="0" y="23664"/>
                  </a:lnTo>
                  <a:lnTo>
                    <a:pt x="2958" y="23664"/>
                  </a:lnTo>
                  <a:lnTo>
                    <a:pt x="2958"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 name="Google Shape;130;p14"/>
            <p:cNvSpPr/>
            <p:nvPr/>
          </p:nvSpPr>
          <p:spPr>
            <a:xfrm>
              <a:off x="853664" y="4500544"/>
              <a:ext cx="94688" cy="642944"/>
            </a:xfrm>
            <a:custGeom>
              <a:avLst/>
              <a:gdLst/>
              <a:ahLst/>
              <a:cxnLst/>
              <a:rect l="l" t="t" r="r" b="b"/>
              <a:pathLst>
                <a:path w="2959" h="20092" extrusionOk="0">
                  <a:moveTo>
                    <a:pt x="0" y="0"/>
                  </a:moveTo>
                  <a:lnTo>
                    <a:pt x="0" y="20092"/>
                  </a:lnTo>
                  <a:lnTo>
                    <a:pt x="2958" y="20092"/>
                  </a:lnTo>
                  <a:lnTo>
                    <a:pt x="2958"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 name="Google Shape;131;p14"/>
            <p:cNvSpPr/>
            <p:nvPr/>
          </p:nvSpPr>
          <p:spPr>
            <a:xfrm>
              <a:off x="1266208"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 name="Google Shape;132;p14"/>
            <p:cNvSpPr/>
            <p:nvPr/>
          </p:nvSpPr>
          <p:spPr>
            <a:xfrm>
              <a:off x="1130496" y="4518400"/>
              <a:ext cx="94688" cy="625088"/>
            </a:xfrm>
            <a:custGeom>
              <a:avLst/>
              <a:gdLst/>
              <a:ahLst/>
              <a:cxnLst/>
              <a:rect l="l" t="t" r="r" b="b"/>
              <a:pathLst>
                <a:path w="2959" h="19534" extrusionOk="0">
                  <a:moveTo>
                    <a:pt x="0" y="0"/>
                  </a:moveTo>
                  <a:lnTo>
                    <a:pt x="0" y="19534"/>
                  </a:lnTo>
                  <a:lnTo>
                    <a:pt x="2958" y="19534"/>
                  </a:lnTo>
                  <a:lnTo>
                    <a:pt x="2958"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 name="Google Shape;133;p14"/>
            <p:cNvSpPr/>
            <p:nvPr/>
          </p:nvSpPr>
          <p:spPr>
            <a:xfrm>
              <a:off x="15430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 name="Google Shape;134;p14"/>
            <p:cNvSpPr/>
            <p:nvPr/>
          </p:nvSpPr>
          <p:spPr>
            <a:xfrm>
              <a:off x="1407296"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 name="Google Shape;135;p14"/>
            <p:cNvSpPr/>
            <p:nvPr/>
          </p:nvSpPr>
          <p:spPr>
            <a:xfrm>
              <a:off x="1821632" y="4457664"/>
              <a:ext cx="92896" cy="685824"/>
            </a:xfrm>
            <a:custGeom>
              <a:avLst/>
              <a:gdLst/>
              <a:ahLst/>
              <a:cxnLst/>
              <a:rect l="l" t="t" r="r" b="b"/>
              <a:pathLst>
                <a:path w="2903" h="21432" extrusionOk="0">
                  <a:moveTo>
                    <a:pt x="1" y="1"/>
                  </a:moveTo>
                  <a:lnTo>
                    <a:pt x="1" y="21432"/>
                  </a:lnTo>
                  <a:lnTo>
                    <a:pt x="2903" y="21432"/>
                  </a:lnTo>
                  <a:lnTo>
                    <a:pt x="2903"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 name="Google Shape;136;p14"/>
            <p:cNvSpPr/>
            <p:nvPr/>
          </p:nvSpPr>
          <p:spPr>
            <a:xfrm>
              <a:off x="1685920"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 name="Google Shape;137;p14"/>
            <p:cNvSpPr/>
            <p:nvPr/>
          </p:nvSpPr>
          <p:spPr>
            <a:xfrm>
              <a:off x="2098464"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 name="Google Shape;138;p14"/>
            <p:cNvSpPr/>
            <p:nvPr/>
          </p:nvSpPr>
          <p:spPr>
            <a:xfrm>
              <a:off x="1962720"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 name="Google Shape;139;p14"/>
            <p:cNvSpPr/>
            <p:nvPr/>
          </p:nvSpPr>
          <p:spPr>
            <a:xfrm>
              <a:off x="2375296" y="4711264"/>
              <a:ext cx="94656" cy="432224"/>
            </a:xfrm>
            <a:custGeom>
              <a:avLst/>
              <a:gdLst/>
              <a:ahLst/>
              <a:cxnLst/>
              <a:rect l="l" t="t" r="r" b="b"/>
              <a:pathLst>
                <a:path w="2958" h="13507" extrusionOk="0">
                  <a:moveTo>
                    <a:pt x="0" y="1"/>
                  </a:moveTo>
                  <a:lnTo>
                    <a:pt x="0" y="13507"/>
                  </a:lnTo>
                  <a:lnTo>
                    <a:pt x="2958" y="13507"/>
                  </a:lnTo>
                  <a:lnTo>
                    <a:pt x="2958"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 name="Google Shape;140;p14"/>
            <p:cNvSpPr/>
            <p:nvPr/>
          </p:nvSpPr>
          <p:spPr>
            <a:xfrm>
              <a:off x="2239552" y="4536256"/>
              <a:ext cx="94688" cy="607232"/>
            </a:xfrm>
            <a:custGeom>
              <a:avLst/>
              <a:gdLst/>
              <a:ahLst/>
              <a:cxnLst/>
              <a:rect l="l" t="t" r="r" b="b"/>
              <a:pathLst>
                <a:path w="2959" h="18976" extrusionOk="0">
                  <a:moveTo>
                    <a:pt x="0" y="0"/>
                  </a:moveTo>
                  <a:lnTo>
                    <a:pt x="0" y="18976"/>
                  </a:lnTo>
                  <a:lnTo>
                    <a:pt x="2958" y="18976"/>
                  </a:lnTo>
                  <a:lnTo>
                    <a:pt x="2958"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 name="Google Shape;141;p14"/>
            <p:cNvSpPr/>
            <p:nvPr/>
          </p:nvSpPr>
          <p:spPr>
            <a:xfrm>
              <a:off x="2652096" y="4704128"/>
              <a:ext cx="94688" cy="439360"/>
            </a:xfrm>
            <a:custGeom>
              <a:avLst/>
              <a:gdLst/>
              <a:ahLst/>
              <a:cxnLst/>
              <a:rect l="l" t="t" r="r" b="b"/>
              <a:pathLst>
                <a:path w="2959" h="13730" extrusionOk="0">
                  <a:moveTo>
                    <a:pt x="1" y="1"/>
                  </a:moveTo>
                  <a:lnTo>
                    <a:pt x="1" y="13730"/>
                  </a:lnTo>
                  <a:lnTo>
                    <a:pt x="2959" y="13730"/>
                  </a:lnTo>
                  <a:lnTo>
                    <a:pt x="2959"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 name="Google Shape;142;p14"/>
            <p:cNvSpPr/>
            <p:nvPr/>
          </p:nvSpPr>
          <p:spPr>
            <a:xfrm>
              <a:off x="2516384" y="4764864"/>
              <a:ext cx="94688" cy="378624"/>
            </a:xfrm>
            <a:custGeom>
              <a:avLst/>
              <a:gdLst/>
              <a:ahLst/>
              <a:cxnLst/>
              <a:rect l="l" t="t" r="r" b="b"/>
              <a:pathLst>
                <a:path w="2959" h="11832" extrusionOk="0">
                  <a:moveTo>
                    <a:pt x="0" y="0"/>
                  </a:moveTo>
                  <a:lnTo>
                    <a:pt x="0" y="11832"/>
                  </a:lnTo>
                  <a:lnTo>
                    <a:pt x="2958" y="11832"/>
                  </a:lnTo>
                  <a:lnTo>
                    <a:pt x="2958"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 name="Google Shape;143;p14"/>
            <p:cNvSpPr/>
            <p:nvPr/>
          </p:nvSpPr>
          <p:spPr>
            <a:xfrm>
              <a:off x="2930720" y="4421952"/>
              <a:ext cx="92896" cy="721536"/>
            </a:xfrm>
            <a:custGeom>
              <a:avLst/>
              <a:gdLst/>
              <a:ahLst/>
              <a:cxnLst/>
              <a:rect l="l" t="t" r="r" b="b"/>
              <a:pathLst>
                <a:path w="2903" h="22548" extrusionOk="0">
                  <a:moveTo>
                    <a:pt x="0" y="1"/>
                  </a:moveTo>
                  <a:lnTo>
                    <a:pt x="0" y="22548"/>
                  </a:lnTo>
                  <a:lnTo>
                    <a:pt x="2902" y="22548"/>
                  </a:lnTo>
                  <a:lnTo>
                    <a:pt x="2902"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 name="Google Shape;144;p14"/>
            <p:cNvSpPr/>
            <p:nvPr/>
          </p:nvSpPr>
          <p:spPr>
            <a:xfrm>
              <a:off x="2794976" y="4638048"/>
              <a:ext cx="92896" cy="505440"/>
            </a:xfrm>
            <a:custGeom>
              <a:avLst/>
              <a:gdLst/>
              <a:ahLst/>
              <a:cxnLst/>
              <a:rect l="l" t="t" r="r" b="b"/>
              <a:pathLst>
                <a:path w="2903" h="15795" extrusionOk="0">
                  <a:moveTo>
                    <a:pt x="1" y="1"/>
                  </a:moveTo>
                  <a:lnTo>
                    <a:pt x="1" y="15795"/>
                  </a:lnTo>
                  <a:lnTo>
                    <a:pt x="2903" y="15795"/>
                  </a:lnTo>
                  <a:lnTo>
                    <a:pt x="2903"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 name="Google Shape;145;p14"/>
            <p:cNvSpPr/>
            <p:nvPr/>
          </p:nvSpPr>
          <p:spPr>
            <a:xfrm>
              <a:off x="3207520" y="4386240"/>
              <a:ext cx="94688" cy="757248"/>
            </a:xfrm>
            <a:custGeom>
              <a:avLst/>
              <a:gdLst/>
              <a:ahLst/>
              <a:cxnLst/>
              <a:rect l="l" t="t" r="r" b="b"/>
              <a:pathLst>
                <a:path w="2959" h="23664" extrusionOk="0">
                  <a:moveTo>
                    <a:pt x="1" y="0"/>
                  </a:moveTo>
                  <a:lnTo>
                    <a:pt x="1" y="23664"/>
                  </a:lnTo>
                  <a:lnTo>
                    <a:pt x="2959" y="23664"/>
                  </a:lnTo>
                  <a:lnTo>
                    <a:pt x="2959"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 name="Google Shape;146;p14"/>
            <p:cNvSpPr/>
            <p:nvPr/>
          </p:nvSpPr>
          <p:spPr>
            <a:xfrm>
              <a:off x="3071808" y="4314784"/>
              <a:ext cx="94688" cy="828704"/>
            </a:xfrm>
            <a:custGeom>
              <a:avLst/>
              <a:gdLst/>
              <a:ahLst/>
              <a:cxnLst/>
              <a:rect l="l" t="t" r="r" b="b"/>
              <a:pathLst>
                <a:path w="2959" h="25897" extrusionOk="0">
                  <a:moveTo>
                    <a:pt x="0" y="1"/>
                  </a:moveTo>
                  <a:lnTo>
                    <a:pt x="0" y="25897"/>
                  </a:lnTo>
                  <a:lnTo>
                    <a:pt x="2958" y="25897"/>
                  </a:lnTo>
                  <a:lnTo>
                    <a:pt x="2958"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 name="Google Shape;147;p14"/>
            <p:cNvSpPr/>
            <p:nvPr/>
          </p:nvSpPr>
          <p:spPr>
            <a:xfrm>
              <a:off x="3484352"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 name="Google Shape;148;p14"/>
            <p:cNvSpPr/>
            <p:nvPr/>
          </p:nvSpPr>
          <p:spPr>
            <a:xfrm>
              <a:off x="3348608" y="4314784"/>
              <a:ext cx="94688" cy="828704"/>
            </a:xfrm>
            <a:custGeom>
              <a:avLst/>
              <a:gdLst/>
              <a:ahLst/>
              <a:cxnLst/>
              <a:rect l="l" t="t" r="r" b="b"/>
              <a:pathLst>
                <a:path w="2959" h="25897" extrusionOk="0">
                  <a:moveTo>
                    <a:pt x="1" y="1"/>
                  </a:moveTo>
                  <a:lnTo>
                    <a:pt x="1" y="25897"/>
                  </a:lnTo>
                  <a:lnTo>
                    <a:pt x="2959" y="25897"/>
                  </a:lnTo>
                  <a:lnTo>
                    <a:pt x="2959"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 name="Google Shape;149;p14"/>
            <p:cNvSpPr/>
            <p:nvPr/>
          </p:nvSpPr>
          <p:spPr>
            <a:xfrm>
              <a:off x="3761184" y="4739840"/>
              <a:ext cx="94656" cy="403648"/>
            </a:xfrm>
            <a:custGeom>
              <a:avLst/>
              <a:gdLst/>
              <a:ahLst/>
              <a:cxnLst/>
              <a:rect l="l" t="t" r="r" b="b"/>
              <a:pathLst>
                <a:path w="2958" h="12614" extrusionOk="0">
                  <a:moveTo>
                    <a:pt x="0" y="1"/>
                  </a:moveTo>
                  <a:lnTo>
                    <a:pt x="0" y="12614"/>
                  </a:lnTo>
                  <a:lnTo>
                    <a:pt x="2958" y="12614"/>
                  </a:lnTo>
                  <a:lnTo>
                    <a:pt x="2958"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 name="Google Shape;150;p14"/>
            <p:cNvSpPr/>
            <p:nvPr/>
          </p:nvSpPr>
          <p:spPr>
            <a:xfrm>
              <a:off x="3625440" y="4457664"/>
              <a:ext cx="94688" cy="685824"/>
            </a:xfrm>
            <a:custGeom>
              <a:avLst/>
              <a:gdLst/>
              <a:ahLst/>
              <a:cxnLst/>
              <a:rect l="l" t="t" r="r" b="b"/>
              <a:pathLst>
                <a:path w="2959" h="21432" extrusionOk="0">
                  <a:moveTo>
                    <a:pt x="0" y="1"/>
                  </a:moveTo>
                  <a:lnTo>
                    <a:pt x="0" y="21432"/>
                  </a:lnTo>
                  <a:lnTo>
                    <a:pt x="2958" y="21432"/>
                  </a:lnTo>
                  <a:lnTo>
                    <a:pt x="2958"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 name="Google Shape;151;p14"/>
            <p:cNvSpPr/>
            <p:nvPr/>
          </p:nvSpPr>
          <p:spPr>
            <a:xfrm>
              <a:off x="4037984" y="4638048"/>
              <a:ext cx="94688" cy="505440"/>
            </a:xfrm>
            <a:custGeom>
              <a:avLst/>
              <a:gdLst/>
              <a:ahLst/>
              <a:cxnLst/>
              <a:rect l="l" t="t" r="r" b="b"/>
              <a:pathLst>
                <a:path w="2959" h="15795" extrusionOk="0">
                  <a:moveTo>
                    <a:pt x="1" y="1"/>
                  </a:moveTo>
                  <a:lnTo>
                    <a:pt x="1" y="15795"/>
                  </a:lnTo>
                  <a:lnTo>
                    <a:pt x="2959" y="15795"/>
                  </a:lnTo>
                  <a:lnTo>
                    <a:pt x="2959"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 name="Google Shape;152;p14"/>
            <p:cNvSpPr/>
            <p:nvPr/>
          </p:nvSpPr>
          <p:spPr>
            <a:xfrm>
              <a:off x="3902272" y="4836288"/>
              <a:ext cx="94656" cy="307200"/>
            </a:xfrm>
            <a:custGeom>
              <a:avLst/>
              <a:gdLst/>
              <a:ahLst/>
              <a:cxnLst/>
              <a:rect l="l" t="t" r="r" b="b"/>
              <a:pathLst>
                <a:path w="2958" h="9600" extrusionOk="0">
                  <a:moveTo>
                    <a:pt x="0" y="1"/>
                  </a:moveTo>
                  <a:lnTo>
                    <a:pt x="0" y="9600"/>
                  </a:lnTo>
                  <a:lnTo>
                    <a:pt x="2958" y="9600"/>
                  </a:lnTo>
                  <a:lnTo>
                    <a:pt x="2958"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 name="Google Shape;153;p14"/>
            <p:cNvSpPr/>
            <p:nvPr/>
          </p:nvSpPr>
          <p:spPr>
            <a:xfrm>
              <a:off x="4316608"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4" name="Google Shape;154;p14"/>
            <p:cNvSpPr/>
            <p:nvPr/>
          </p:nvSpPr>
          <p:spPr>
            <a:xfrm>
              <a:off x="418086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 name="Google Shape;155;p14"/>
            <p:cNvSpPr/>
            <p:nvPr/>
          </p:nvSpPr>
          <p:spPr>
            <a:xfrm>
              <a:off x="4593408"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 name="Google Shape;156;p14"/>
            <p:cNvSpPr/>
            <p:nvPr/>
          </p:nvSpPr>
          <p:spPr>
            <a:xfrm>
              <a:off x="4457696"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 name="Google Shape;157;p14"/>
            <p:cNvSpPr/>
            <p:nvPr/>
          </p:nvSpPr>
          <p:spPr>
            <a:xfrm>
              <a:off x="4870240"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 name="Google Shape;158;p14"/>
            <p:cNvSpPr/>
            <p:nvPr/>
          </p:nvSpPr>
          <p:spPr>
            <a:xfrm>
              <a:off x="4734496"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 name="Google Shape;159;p14"/>
            <p:cNvSpPr/>
            <p:nvPr/>
          </p:nvSpPr>
          <p:spPr>
            <a:xfrm>
              <a:off x="5147072" y="4157632"/>
              <a:ext cx="94656" cy="985856"/>
            </a:xfrm>
            <a:custGeom>
              <a:avLst/>
              <a:gdLst/>
              <a:ahLst/>
              <a:cxnLst/>
              <a:rect l="l" t="t" r="r" b="b"/>
              <a:pathLst>
                <a:path w="2958" h="30808" extrusionOk="0">
                  <a:moveTo>
                    <a:pt x="0" y="1"/>
                  </a:moveTo>
                  <a:lnTo>
                    <a:pt x="0" y="30808"/>
                  </a:lnTo>
                  <a:lnTo>
                    <a:pt x="2958" y="30808"/>
                  </a:lnTo>
                  <a:lnTo>
                    <a:pt x="2958"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 name="Google Shape;160;p14"/>
            <p:cNvSpPr/>
            <p:nvPr/>
          </p:nvSpPr>
          <p:spPr>
            <a:xfrm>
              <a:off x="5011328" y="4229088"/>
              <a:ext cx="94688" cy="914400"/>
            </a:xfrm>
            <a:custGeom>
              <a:avLst/>
              <a:gdLst/>
              <a:ahLst/>
              <a:cxnLst/>
              <a:rect l="l" t="t" r="r" b="b"/>
              <a:pathLst>
                <a:path w="2959" h="28575" extrusionOk="0">
                  <a:moveTo>
                    <a:pt x="0" y="0"/>
                  </a:moveTo>
                  <a:lnTo>
                    <a:pt x="0" y="28575"/>
                  </a:lnTo>
                  <a:lnTo>
                    <a:pt x="2958" y="28575"/>
                  </a:lnTo>
                  <a:lnTo>
                    <a:pt x="2958"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 name="Google Shape;161;p14"/>
            <p:cNvSpPr/>
            <p:nvPr/>
          </p:nvSpPr>
          <p:spPr>
            <a:xfrm>
              <a:off x="5425664"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 name="Google Shape;162;p14"/>
            <p:cNvSpPr/>
            <p:nvPr/>
          </p:nvSpPr>
          <p:spPr>
            <a:xfrm>
              <a:off x="5289920" y="4277280"/>
              <a:ext cx="94688" cy="866208"/>
            </a:xfrm>
            <a:custGeom>
              <a:avLst/>
              <a:gdLst/>
              <a:ahLst/>
              <a:cxnLst/>
              <a:rect l="l" t="t" r="r" b="b"/>
              <a:pathLst>
                <a:path w="2959" h="27069" extrusionOk="0">
                  <a:moveTo>
                    <a:pt x="1" y="1"/>
                  </a:moveTo>
                  <a:lnTo>
                    <a:pt x="1" y="27069"/>
                  </a:lnTo>
                  <a:lnTo>
                    <a:pt x="2959" y="27069"/>
                  </a:lnTo>
                  <a:lnTo>
                    <a:pt x="2959"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 name="Google Shape;163;p14"/>
            <p:cNvSpPr/>
            <p:nvPr/>
          </p:nvSpPr>
          <p:spPr>
            <a:xfrm>
              <a:off x="5702496" y="4721984"/>
              <a:ext cx="94688" cy="421504"/>
            </a:xfrm>
            <a:custGeom>
              <a:avLst/>
              <a:gdLst/>
              <a:ahLst/>
              <a:cxnLst/>
              <a:rect l="l" t="t" r="r" b="b"/>
              <a:pathLst>
                <a:path w="2959" h="13172" extrusionOk="0">
                  <a:moveTo>
                    <a:pt x="0" y="1"/>
                  </a:moveTo>
                  <a:lnTo>
                    <a:pt x="0" y="13172"/>
                  </a:lnTo>
                  <a:lnTo>
                    <a:pt x="2958" y="13172"/>
                  </a:lnTo>
                  <a:lnTo>
                    <a:pt x="2958"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 name="Google Shape;164;p14"/>
            <p:cNvSpPr/>
            <p:nvPr/>
          </p:nvSpPr>
          <p:spPr>
            <a:xfrm>
              <a:off x="5566752" y="4416608"/>
              <a:ext cx="94688" cy="726880"/>
            </a:xfrm>
            <a:custGeom>
              <a:avLst/>
              <a:gdLst/>
              <a:ahLst/>
              <a:cxnLst/>
              <a:rect l="l" t="t" r="r" b="b"/>
              <a:pathLst>
                <a:path w="2959" h="22715" extrusionOk="0">
                  <a:moveTo>
                    <a:pt x="0" y="0"/>
                  </a:moveTo>
                  <a:lnTo>
                    <a:pt x="0" y="22715"/>
                  </a:lnTo>
                  <a:lnTo>
                    <a:pt x="2958" y="22715"/>
                  </a:lnTo>
                  <a:lnTo>
                    <a:pt x="2958"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 name="Google Shape;165;p14"/>
            <p:cNvSpPr/>
            <p:nvPr/>
          </p:nvSpPr>
          <p:spPr>
            <a:xfrm>
              <a:off x="5979296"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 name="Google Shape;166;p14"/>
            <p:cNvSpPr/>
            <p:nvPr/>
          </p:nvSpPr>
          <p:spPr>
            <a:xfrm>
              <a:off x="5843584" y="4813088"/>
              <a:ext cx="94688" cy="330400"/>
            </a:xfrm>
            <a:custGeom>
              <a:avLst/>
              <a:gdLst/>
              <a:ahLst/>
              <a:cxnLst/>
              <a:rect l="l" t="t" r="r" b="b"/>
              <a:pathLst>
                <a:path w="2959" h="10325" extrusionOk="0">
                  <a:moveTo>
                    <a:pt x="0" y="0"/>
                  </a:moveTo>
                  <a:lnTo>
                    <a:pt x="0" y="10325"/>
                  </a:lnTo>
                  <a:lnTo>
                    <a:pt x="2958" y="10325"/>
                  </a:lnTo>
                  <a:lnTo>
                    <a:pt x="2958"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 name="Google Shape;167;p14"/>
            <p:cNvSpPr/>
            <p:nvPr/>
          </p:nvSpPr>
          <p:spPr>
            <a:xfrm>
              <a:off x="6256128"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 name="Google Shape;168;p14"/>
            <p:cNvSpPr/>
            <p:nvPr/>
          </p:nvSpPr>
          <p:spPr>
            <a:xfrm>
              <a:off x="61203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 name="Google Shape;169;p14"/>
            <p:cNvSpPr/>
            <p:nvPr/>
          </p:nvSpPr>
          <p:spPr>
            <a:xfrm>
              <a:off x="6534720" y="4505888"/>
              <a:ext cx="92896" cy="637600"/>
            </a:xfrm>
            <a:custGeom>
              <a:avLst/>
              <a:gdLst/>
              <a:ahLst/>
              <a:cxnLst/>
              <a:rect l="l" t="t" r="r" b="b"/>
              <a:pathLst>
                <a:path w="2903" h="19925" extrusionOk="0">
                  <a:moveTo>
                    <a:pt x="1" y="1"/>
                  </a:moveTo>
                  <a:lnTo>
                    <a:pt x="1" y="19925"/>
                  </a:lnTo>
                  <a:lnTo>
                    <a:pt x="2903" y="19925"/>
                  </a:lnTo>
                  <a:lnTo>
                    <a:pt x="2903"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 name="Google Shape;170;p14"/>
            <p:cNvSpPr/>
            <p:nvPr/>
          </p:nvSpPr>
          <p:spPr>
            <a:xfrm>
              <a:off x="6399008" y="4739840"/>
              <a:ext cx="92896" cy="403648"/>
            </a:xfrm>
            <a:custGeom>
              <a:avLst/>
              <a:gdLst/>
              <a:ahLst/>
              <a:cxnLst/>
              <a:rect l="l" t="t" r="r" b="b"/>
              <a:pathLst>
                <a:path w="2903" h="12614" extrusionOk="0">
                  <a:moveTo>
                    <a:pt x="0" y="1"/>
                  </a:moveTo>
                  <a:lnTo>
                    <a:pt x="0" y="12614"/>
                  </a:lnTo>
                  <a:lnTo>
                    <a:pt x="2902" y="12614"/>
                  </a:lnTo>
                  <a:lnTo>
                    <a:pt x="2902"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 name="Google Shape;171;p14"/>
            <p:cNvSpPr/>
            <p:nvPr/>
          </p:nvSpPr>
          <p:spPr>
            <a:xfrm>
              <a:off x="6811552"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 name="Google Shape;172;p14"/>
            <p:cNvSpPr/>
            <p:nvPr/>
          </p:nvSpPr>
          <p:spPr>
            <a:xfrm>
              <a:off x="6675808" y="4614848"/>
              <a:ext cx="94688" cy="528640"/>
            </a:xfrm>
            <a:custGeom>
              <a:avLst/>
              <a:gdLst/>
              <a:ahLst/>
              <a:cxnLst/>
              <a:rect l="l" t="t" r="r" b="b"/>
              <a:pathLst>
                <a:path w="2959" h="16520" extrusionOk="0">
                  <a:moveTo>
                    <a:pt x="1" y="0"/>
                  </a:moveTo>
                  <a:lnTo>
                    <a:pt x="1" y="16520"/>
                  </a:lnTo>
                  <a:lnTo>
                    <a:pt x="2959" y="16520"/>
                  </a:lnTo>
                  <a:lnTo>
                    <a:pt x="2959"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 name="Google Shape;173;p14"/>
            <p:cNvSpPr/>
            <p:nvPr/>
          </p:nvSpPr>
          <p:spPr>
            <a:xfrm>
              <a:off x="708838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 name="Google Shape;174;p14"/>
            <p:cNvSpPr/>
            <p:nvPr/>
          </p:nvSpPr>
          <p:spPr>
            <a:xfrm>
              <a:off x="6952640"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 name="Google Shape;175;p14"/>
            <p:cNvSpPr/>
            <p:nvPr/>
          </p:nvSpPr>
          <p:spPr>
            <a:xfrm>
              <a:off x="73651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 name="Google Shape;176;p14"/>
            <p:cNvSpPr/>
            <p:nvPr/>
          </p:nvSpPr>
          <p:spPr>
            <a:xfrm>
              <a:off x="7229472" y="4825568"/>
              <a:ext cx="94688" cy="317920"/>
            </a:xfrm>
            <a:custGeom>
              <a:avLst/>
              <a:gdLst/>
              <a:ahLst/>
              <a:cxnLst/>
              <a:rect l="l" t="t" r="r" b="b"/>
              <a:pathLst>
                <a:path w="2959" h="9935" extrusionOk="0">
                  <a:moveTo>
                    <a:pt x="0" y="1"/>
                  </a:moveTo>
                  <a:lnTo>
                    <a:pt x="0" y="9935"/>
                  </a:lnTo>
                  <a:lnTo>
                    <a:pt x="2958" y="9935"/>
                  </a:lnTo>
                  <a:lnTo>
                    <a:pt x="2958"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 name="Google Shape;177;p14"/>
            <p:cNvSpPr/>
            <p:nvPr/>
          </p:nvSpPr>
          <p:spPr>
            <a:xfrm>
              <a:off x="7643808" y="4632704"/>
              <a:ext cx="92896" cy="510784"/>
            </a:xfrm>
            <a:custGeom>
              <a:avLst/>
              <a:gdLst/>
              <a:ahLst/>
              <a:cxnLst/>
              <a:rect l="l" t="t" r="r" b="b"/>
              <a:pathLst>
                <a:path w="2903" h="15962" extrusionOk="0">
                  <a:moveTo>
                    <a:pt x="0" y="0"/>
                  </a:moveTo>
                  <a:lnTo>
                    <a:pt x="0" y="15962"/>
                  </a:lnTo>
                  <a:lnTo>
                    <a:pt x="2902" y="15962"/>
                  </a:lnTo>
                  <a:lnTo>
                    <a:pt x="2902"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 name="Google Shape;178;p14"/>
            <p:cNvSpPr/>
            <p:nvPr/>
          </p:nvSpPr>
          <p:spPr>
            <a:xfrm>
              <a:off x="7506272" y="4963104"/>
              <a:ext cx="94688" cy="180384"/>
            </a:xfrm>
            <a:custGeom>
              <a:avLst/>
              <a:gdLst/>
              <a:ahLst/>
              <a:cxnLst/>
              <a:rect l="l" t="t" r="r" b="b"/>
              <a:pathLst>
                <a:path w="2959" h="5637" extrusionOk="0">
                  <a:moveTo>
                    <a:pt x="1" y="0"/>
                  </a:moveTo>
                  <a:lnTo>
                    <a:pt x="1" y="5637"/>
                  </a:lnTo>
                  <a:lnTo>
                    <a:pt x="2959" y="5637"/>
                  </a:lnTo>
                  <a:lnTo>
                    <a:pt x="2959"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 name="Google Shape;179;p14"/>
            <p:cNvSpPr/>
            <p:nvPr/>
          </p:nvSpPr>
          <p:spPr>
            <a:xfrm>
              <a:off x="7920608" y="4909504"/>
              <a:ext cx="94688" cy="233984"/>
            </a:xfrm>
            <a:custGeom>
              <a:avLst/>
              <a:gdLst/>
              <a:ahLst/>
              <a:cxnLst/>
              <a:rect l="l" t="t" r="r" b="b"/>
              <a:pathLst>
                <a:path w="2959" h="7312" extrusionOk="0">
                  <a:moveTo>
                    <a:pt x="1" y="1"/>
                  </a:moveTo>
                  <a:lnTo>
                    <a:pt x="1" y="7312"/>
                  </a:lnTo>
                  <a:lnTo>
                    <a:pt x="2959" y="7312"/>
                  </a:lnTo>
                  <a:lnTo>
                    <a:pt x="2959"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 name="Google Shape;180;p14"/>
            <p:cNvSpPr/>
            <p:nvPr/>
          </p:nvSpPr>
          <p:spPr>
            <a:xfrm>
              <a:off x="7784896" y="4777344"/>
              <a:ext cx="94688" cy="366144"/>
            </a:xfrm>
            <a:custGeom>
              <a:avLst/>
              <a:gdLst/>
              <a:ahLst/>
              <a:cxnLst/>
              <a:rect l="l" t="t" r="r" b="b"/>
              <a:pathLst>
                <a:path w="2959" h="11442" extrusionOk="0">
                  <a:moveTo>
                    <a:pt x="0" y="1"/>
                  </a:moveTo>
                  <a:lnTo>
                    <a:pt x="0" y="11442"/>
                  </a:lnTo>
                  <a:lnTo>
                    <a:pt x="2958" y="11442"/>
                  </a:lnTo>
                  <a:lnTo>
                    <a:pt x="2958"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 name="Google Shape;181;p14"/>
            <p:cNvSpPr/>
            <p:nvPr/>
          </p:nvSpPr>
          <p:spPr>
            <a:xfrm>
              <a:off x="81974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 name="Google Shape;182;p14"/>
            <p:cNvSpPr/>
            <p:nvPr/>
          </p:nvSpPr>
          <p:spPr>
            <a:xfrm>
              <a:off x="8061696" y="4777344"/>
              <a:ext cx="94688" cy="366144"/>
            </a:xfrm>
            <a:custGeom>
              <a:avLst/>
              <a:gdLst/>
              <a:ahLst/>
              <a:cxnLst/>
              <a:rect l="l" t="t" r="r" b="b"/>
              <a:pathLst>
                <a:path w="2959" h="11442" extrusionOk="0">
                  <a:moveTo>
                    <a:pt x="1" y="1"/>
                  </a:moveTo>
                  <a:lnTo>
                    <a:pt x="1" y="11442"/>
                  </a:lnTo>
                  <a:lnTo>
                    <a:pt x="2959" y="11442"/>
                  </a:lnTo>
                  <a:lnTo>
                    <a:pt x="2959"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 name="Google Shape;183;p14"/>
            <p:cNvSpPr/>
            <p:nvPr/>
          </p:nvSpPr>
          <p:spPr>
            <a:xfrm>
              <a:off x="8474272" y="4721984"/>
              <a:ext cx="94656" cy="421504"/>
            </a:xfrm>
            <a:custGeom>
              <a:avLst/>
              <a:gdLst/>
              <a:ahLst/>
              <a:cxnLst/>
              <a:rect l="l" t="t" r="r" b="b"/>
              <a:pathLst>
                <a:path w="2958" h="13172" extrusionOk="0">
                  <a:moveTo>
                    <a:pt x="0" y="1"/>
                  </a:moveTo>
                  <a:lnTo>
                    <a:pt x="0" y="13172"/>
                  </a:lnTo>
                  <a:lnTo>
                    <a:pt x="2958" y="13172"/>
                  </a:lnTo>
                  <a:lnTo>
                    <a:pt x="2958"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4" name="Google Shape;184;p14"/>
            <p:cNvSpPr/>
            <p:nvPr/>
          </p:nvSpPr>
          <p:spPr>
            <a:xfrm>
              <a:off x="8338528" y="4488032"/>
              <a:ext cx="94688" cy="655456"/>
            </a:xfrm>
            <a:custGeom>
              <a:avLst/>
              <a:gdLst/>
              <a:ahLst/>
              <a:cxnLst/>
              <a:rect l="l" t="t" r="r" b="b"/>
              <a:pathLst>
                <a:path w="2959" h="20483" extrusionOk="0">
                  <a:moveTo>
                    <a:pt x="0" y="1"/>
                  </a:moveTo>
                  <a:lnTo>
                    <a:pt x="0" y="20483"/>
                  </a:lnTo>
                  <a:lnTo>
                    <a:pt x="2958" y="20483"/>
                  </a:lnTo>
                  <a:lnTo>
                    <a:pt x="2958"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 name="Google Shape;185;p14"/>
            <p:cNvSpPr/>
            <p:nvPr/>
          </p:nvSpPr>
          <p:spPr>
            <a:xfrm>
              <a:off x="8751072" y="4409440"/>
              <a:ext cx="94688" cy="734048"/>
            </a:xfrm>
            <a:custGeom>
              <a:avLst/>
              <a:gdLst/>
              <a:ahLst/>
              <a:cxnLst/>
              <a:rect l="l" t="t" r="r" b="b"/>
              <a:pathLst>
                <a:path w="2959" h="22939" extrusionOk="0">
                  <a:moveTo>
                    <a:pt x="1" y="1"/>
                  </a:moveTo>
                  <a:lnTo>
                    <a:pt x="1" y="22939"/>
                  </a:lnTo>
                  <a:lnTo>
                    <a:pt x="2959" y="22939"/>
                  </a:lnTo>
                  <a:lnTo>
                    <a:pt x="2959"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 name="Google Shape;186;p14"/>
            <p:cNvSpPr/>
            <p:nvPr/>
          </p:nvSpPr>
          <p:spPr>
            <a:xfrm>
              <a:off x="8615360" y="4295168"/>
              <a:ext cx="94688" cy="848320"/>
            </a:xfrm>
            <a:custGeom>
              <a:avLst/>
              <a:gdLst/>
              <a:ahLst/>
              <a:cxnLst/>
              <a:rect l="l" t="t" r="r" b="b"/>
              <a:pathLst>
                <a:path w="2959" h="26510" extrusionOk="0">
                  <a:moveTo>
                    <a:pt x="0" y="0"/>
                  </a:moveTo>
                  <a:lnTo>
                    <a:pt x="0" y="26510"/>
                  </a:lnTo>
                  <a:lnTo>
                    <a:pt x="2958" y="26510"/>
                  </a:lnTo>
                  <a:lnTo>
                    <a:pt x="2958"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 name="Google Shape;187;p14"/>
            <p:cNvSpPr/>
            <p:nvPr/>
          </p:nvSpPr>
          <p:spPr>
            <a:xfrm>
              <a:off x="9029696" y="4409440"/>
              <a:ext cx="92896" cy="734048"/>
            </a:xfrm>
            <a:custGeom>
              <a:avLst/>
              <a:gdLst/>
              <a:ahLst/>
              <a:cxnLst/>
              <a:rect l="l" t="t" r="r" b="b"/>
              <a:pathLst>
                <a:path w="2903" h="22939" extrusionOk="0">
                  <a:moveTo>
                    <a:pt x="0" y="1"/>
                  </a:moveTo>
                  <a:lnTo>
                    <a:pt x="0" y="22939"/>
                  </a:lnTo>
                  <a:lnTo>
                    <a:pt x="2902" y="22939"/>
                  </a:lnTo>
                  <a:lnTo>
                    <a:pt x="2902"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8" name="Google Shape;188;p14"/>
            <p:cNvSpPr/>
            <p:nvPr/>
          </p:nvSpPr>
          <p:spPr>
            <a:xfrm>
              <a:off x="8893952" y="4180864"/>
              <a:ext cx="92896" cy="962624"/>
            </a:xfrm>
            <a:custGeom>
              <a:avLst/>
              <a:gdLst/>
              <a:ahLst/>
              <a:cxnLst/>
              <a:rect l="l" t="t" r="r" b="b"/>
              <a:pathLst>
                <a:path w="2903" h="30082" extrusionOk="0">
                  <a:moveTo>
                    <a:pt x="1" y="0"/>
                  </a:moveTo>
                  <a:lnTo>
                    <a:pt x="1" y="30082"/>
                  </a:lnTo>
                  <a:lnTo>
                    <a:pt x="2903" y="30082"/>
                  </a:lnTo>
                  <a:lnTo>
                    <a:pt x="2903"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89" name="Google Shape;189;p14"/>
          <p:cNvSpPr/>
          <p:nvPr/>
        </p:nvSpPr>
        <p:spPr>
          <a:xfrm>
            <a:off x="0" y="2973317"/>
            <a:ext cx="9144000" cy="1724075"/>
          </a:xfrm>
          <a:custGeom>
            <a:avLst/>
            <a:gdLst/>
            <a:ahLst/>
            <a:cxnLst/>
            <a:rect l="l" t="t" r="r" b="b"/>
            <a:pathLst>
              <a:path w="285750" h="40408" extrusionOk="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490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190"/>
        <p:cNvGrpSpPr/>
        <p:nvPr/>
      </p:nvGrpSpPr>
      <p:grpSpPr>
        <a:xfrm>
          <a:off x="0" y="0"/>
          <a:ext cx="0" cy="0"/>
          <a:chOff x="0" y="0"/>
          <a:chExt cx="0" cy="0"/>
        </a:xfrm>
      </p:grpSpPr>
      <p:sp>
        <p:nvSpPr>
          <p:cNvPr id="191" name="Google Shape;191;p15"/>
          <p:cNvSpPr/>
          <p:nvPr/>
        </p:nvSpPr>
        <p:spPr>
          <a:xfrm>
            <a:off x="-25" y="0"/>
            <a:ext cx="9144000" cy="1451600"/>
          </a:xfrm>
          <a:prstGeom prst="rect">
            <a:avLst/>
          </a:prstGeom>
          <a:solidFill>
            <a:srgbClr val="00041C">
              <a:alpha val="1843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92" name="Google Shape;192;p15"/>
          <p:cNvGrpSpPr/>
          <p:nvPr/>
        </p:nvGrpSpPr>
        <p:grpSpPr>
          <a:xfrm>
            <a:off x="28550" y="5134086"/>
            <a:ext cx="9094048" cy="1724139"/>
            <a:chOff x="28544" y="3514688"/>
            <a:chExt cx="9094048" cy="1628800"/>
          </a:xfrm>
        </p:grpSpPr>
        <p:sp>
          <p:nvSpPr>
            <p:cNvPr id="193" name="Google Shape;193;p15"/>
            <p:cNvSpPr/>
            <p:nvPr/>
          </p:nvSpPr>
          <p:spPr>
            <a:xfrm>
              <a:off x="300032" y="4491616"/>
              <a:ext cx="228608" cy="651872"/>
            </a:xfrm>
            <a:custGeom>
              <a:avLst/>
              <a:gdLst/>
              <a:ahLst/>
              <a:cxnLst/>
              <a:rect l="l" t="t" r="r" b="b"/>
              <a:pathLst>
                <a:path w="7144" h="20371" extrusionOk="0">
                  <a:moveTo>
                    <a:pt x="0" y="0"/>
                  </a:moveTo>
                  <a:lnTo>
                    <a:pt x="0" y="20371"/>
                  </a:lnTo>
                  <a:lnTo>
                    <a:pt x="7144" y="20371"/>
                  </a:lnTo>
                  <a:lnTo>
                    <a:pt x="7144"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4" name="Google Shape;194;p15"/>
            <p:cNvSpPr/>
            <p:nvPr/>
          </p:nvSpPr>
          <p:spPr>
            <a:xfrm>
              <a:off x="28544" y="4220160"/>
              <a:ext cx="228640" cy="923328"/>
            </a:xfrm>
            <a:custGeom>
              <a:avLst/>
              <a:gdLst/>
              <a:ahLst/>
              <a:cxnLst/>
              <a:rect l="l" t="t" r="r" b="b"/>
              <a:pathLst>
                <a:path w="7145" h="28854" extrusionOk="0">
                  <a:moveTo>
                    <a:pt x="1" y="0"/>
                  </a:moveTo>
                  <a:lnTo>
                    <a:pt x="1" y="28854"/>
                  </a:lnTo>
                  <a:lnTo>
                    <a:pt x="7145" y="28854"/>
                  </a:lnTo>
                  <a:lnTo>
                    <a:pt x="7145"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5" name="Google Shape;195;p15"/>
            <p:cNvSpPr/>
            <p:nvPr/>
          </p:nvSpPr>
          <p:spPr>
            <a:xfrm>
              <a:off x="576832"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6" name="Google Shape;196;p15"/>
            <p:cNvSpPr/>
            <p:nvPr/>
          </p:nvSpPr>
          <p:spPr>
            <a:xfrm>
              <a:off x="853664" y="4120128"/>
              <a:ext cx="230400" cy="1023360"/>
            </a:xfrm>
            <a:custGeom>
              <a:avLst/>
              <a:gdLst/>
              <a:ahLst/>
              <a:cxnLst/>
              <a:rect l="l" t="t" r="r" b="b"/>
              <a:pathLst>
                <a:path w="7200" h="31980" extrusionOk="0">
                  <a:moveTo>
                    <a:pt x="0" y="1"/>
                  </a:moveTo>
                  <a:lnTo>
                    <a:pt x="0" y="31980"/>
                  </a:lnTo>
                  <a:lnTo>
                    <a:pt x="7200" y="31980"/>
                  </a:lnTo>
                  <a:lnTo>
                    <a:pt x="7200"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7" name="Google Shape;197;p15"/>
            <p:cNvSpPr/>
            <p:nvPr/>
          </p:nvSpPr>
          <p:spPr>
            <a:xfrm>
              <a:off x="1130496" y="4627328"/>
              <a:ext cx="230400" cy="516160"/>
            </a:xfrm>
            <a:custGeom>
              <a:avLst/>
              <a:gdLst/>
              <a:ahLst/>
              <a:cxnLst/>
              <a:rect l="l" t="t" r="r" b="b"/>
              <a:pathLst>
                <a:path w="7200" h="16130" extrusionOk="0">
                  <a:moveTo>
                    <a:pt x="0" y="1"/>
                  </a:moveTo>
                  <a:lnTo>
                    <a:pt x="0" y="16130"/>
                  </a:lnTo>
                  <a:lnTo>
                    <a:pt x="7200" y="16130"/>
                  </a:lnTo>
                  <a:lnTo>
                    <a:pt x="7200"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8" name="Google Shape;198;p15"/>
            <p:cNvSpPr/>
            <p:nvPr/>
          </p:nvSpPr>
          <p:spPr>
            <a:xfrm>
              <a:off x="1409088" y="3821888"/>
              <a:ext cx="228640" cy="1321600"/>
            </a:xfrm>
            <a:custGeom>
              <a:avLst/>
              <a:gdLst/>
              <a:ahLst/>
              <a:cxnLst/>
              <a:rect l="l" t="t" r="r" b="b"/>
              <a:pathLst>
                <a:path w="7145" h="41300" extrusionOk="0">
                  <a:moveTo>
                    <a:pt x="1" y="0"/>
                  </a:moveTo>
                  <a:lnTo>
                    <a:pt x="1" y="41300"/>
                  </a:lnTo>
                  <a:lnTo>
                    <a:pt x="7144" y="41300"/>
                  </a:lnTo>
                  <a:lnTo>
                    <a:pt x="7144"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9" name="Google Shape;199;p15"/>
            <p:cNvSpPr/>
            <p:nvPr/>
          </p:nvSpPr>
          <p:spPr>
            <a:xfrm>
              <a:off x="1685920" y="4175488"/>
              <a:ext cx="230400" cy="968000"/>
            </a:xfrm>
            <a:custGeom>
              <a:avLst/>
              <a:gdLst/>
              <a:ahLst/>
              <a:cxnLst/>
              <a:rect l="l" t="t" r="r" b="b"/>
              <a:pathLst>
                <a:path w="7200" h="30250" extrusionOk="0">
                  <a:moveTo>
                    <a:pt x="0" y="1"/>
                  </a:moveTo>
                  <a:lnTo>
                    <a:pt x="0" y="30250"/>
                  </a:lnTo>
                  <a:lnTo>
                    <a:pt x="7200" y="30250"/>
                  </a:lnTo>
                  <a:lnTo>
                    <a:pt x="7200"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0" name="Google Shape;200;p15"/>
            <p:cNvSpPr/>
            <p:nvPr/>
          </p:nvSpPr>
          <p:spPr>
            <a:xfrm>
              <a:off x="1962720"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1" name="Google Shape;201;p15"/>
            <p:cNvSpPr/>
            <p:nvPr/>
          </p:nvSpPr>
          <p:spPr>
            <a:xfrm>
              <a:off x="2239552" y="4355872"/>
              <a:ext cx="230400" cy="787616"/>
            </a:xfrm>
            <a:custGeom>
              <a:avLst/>
              <a:gdLst/>
              <a:ahLst/>
              <a:cxnLst/>
              <a:rect l="l" t="t" r="r" b="b"/>
              <a:pathLst>
                <a:path w="7200" h="24613" extrusionOk="0">
                  <a:moveTo>
                    <a:pt x="0" y="1"/>
                  </a:moveTo>
                  <a:lnTo>
                    <a:pt x="0" y="24613"/>
                  </a:lnTo>
                  <a:lnTo>
                    <a:pt x="7200" y="24613"/>
                  </a:lnTo>
                  <a:lnTo>
                    <a:pt x="7200"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2" name="Google Shape;202;p15"/>
            <p:cNvSpPr/>
            <p:nvPr/>
          </p:nvSpPr>
          <p:spPr>
            <a:xfrm>
              <a:off x="25163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3" name="Google Shape;203;p15"/>
            <p:cNvSpPr/>
            <p:nvPr/>
          </p:nvSpPr>
          <p:spPr>
            <a:xfrm>
              <a:off x="2794976" y="4175488"/>
              <a:ext cx="228640" cy="968000"/>
            </a:xfrm>
            <a:custGeom>
              <a:avLst/>
              <a:gdLst/>
              <a:ahLst/>
              <a:cxnLst/>
              <a:rect l="l" t="t" r="r" b="b"/>
              <a:pathLst>
                <a:path w="7145" h="30250" extrusionOk="0">
                  <a:moveTo>
                    <a:pt x="1" y="1"/>
                  </a:moveTo>
                  <a:lnTo>
                    <a:pt x="1" y="30250"/>
                  </a:lnTo>
                  <a:lnTo>
                    <a:pt x="7144" y="30250"/>
                  </a:lnTo>
                  <a:lnTo>
                    <a:pt x="7144"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4" name="Google Shape;204;p15"/>
            <p:cNvSpPr/>
            <p:nvPr/>
          </p:nvSpPr>
          <p:spPr>
            <a:xfrm>
              <a:off x="3071808" y="3659360"/>
              <a:ext cx="230400" cy="1484128"/>
            </a:xfrm>
            <a:custGeom>
              <a:avLst/>
              <a:gdLst/>
              <a:ahLst/>
              <a:cxnLst/>
              <a:rect l="l" t="t" r="r" b="b"/>
              <a:pathLst>
                <a:path w="7200" h="46379" extrusionOk="0">
                  <a:moveTo>
                    <a:pt x="0" y="1"/>
                  </a:moveTo>
                  <a:lnTo>
                    <a:pt x="0" y="46379"/>
                  </a:lnTo>
                  <a:lnTo>
                    <a:pt x="7200" y="46379"/>
                  </a:lnTo>
                  <a:lnTo>
                    <a:pt x="7200"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5" name="Google Shape;205;p15"/>
            <p:cNvSpPr/>
            <p:nvPr/>
          </p:nvSpPr>
          <p:spPr>
            <a:xfrm>
              <a:off x="3348608"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6" name="Google Shape;206;p15"/>
            <p:cNvSpPr/>
            <p:nvPr/>
          </p:nvSpPr>
          <p:spPr>
            <a:xfrm>
              <a:off x="3625440"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7" name="Google Shape;207;p15"/>
            <p:cNvSpPr/>
            <p:nvPr/>
          </p:nvSpPr>
          <p:spPr>
            <a:xfrm>
              <a:off x="3904032" y="4491616"/>
              <a:ext cx="228640" cy="651872"/>
            </a:xfrm>
            <a:custGeom>
              <a:avLst/>
              <a:gdLst/>
              <a:ahLst/>
              <a:cxnLst/>
              <a:rect l="l" t="t" r="r" b="b"/>
              <a:pathLst>
                <a:path w="7145" h="20371" extrusionOk="0">
                  <a:moveTo>
                    <a:pt x="1" y="0"/>
                  </a:moveTo>
                  <a:lnTo>
                    <a:pt x="1" y="20371"/>
                  </a:lnTo>
                  <a:lnTo>
                    <a:pt x="7145" y="20371"/>
                  </a:lnTo>
                  <a:lnTo>
                    <a:pt x="7145"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8" name="Google Shape;208;p15"/>
            <p:cNvSpPr/>
            <p:nvPr/>
          </p:nvSpPr>
          <p:spPr>
            <a:xfrm>
              <a:off x="4180864" y="4284448"/>
              <a:ext cx="230432" cy="859040"/>
            </a:xfrm>
            <a:custGeom>
              <a:avLst/>
              <a:gdLst/>
              <a:ahLst/>
              <a:cxnLst/>
              <a:rect l="l" t="t" r="r" b="b"/>
              <a:pathLst>
                <a:path w="7201" h="26845" extrusionOk="0">
                  <a:moveTo>
                    <a:pt x="0" y="0"/>
                  </a:moveTo>
                  <a:lnTo>
                    <a:pt x="0" y="26845"/>
                  </a:lnTo>
                  <a:lnTo>
                    <a:pt x="7200" y="26845"/>
                  </a:lnTo>
                  <a:lnTo>
                    <a:pt x="7200"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9" name="Google Shape;209;p15"/>
            <p:cNvSpPr/>
            <p:nvPr/>
          </p:nvSpPr>
          <p:spPr>
            <a:xfrm>
              <a:off x="4457696" y="4004032"/>
              <a:ext cx="230400" cy="1139456"/>
            </a:xfrm>
            <a:custGeom>
              <a:avLst/>
              <a:gdLst/>
              <a:ahLst/>
              <a:cxnLst/>
              <a:rect l="l" t="t" r="r" b="b"/>
              <a:pathLst>
                <a:path w="7200" h="35608" extrusionOk="0">
                  <a:moveTo>
                    <a:pt x="0" y="1"/>
                  </a:moveTo>
                  <a:lnTo>
                    <a:pt x="0" y="35608"/>
                  </a:lnTo>
                  <a:lnTo>
                    <a:pt x="7200" y="35608"/>
                  </a:lnTo>
                  <a:lnTo>
                    <a:pt x="7200"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0" name="Google Shape;210;p15"/>
            <p:cNvSpPr/>
            <p:nvPr/>
          </p:nvSpPr>
          <p:spPr>
            <a:xfrm>
              <a:off x="4734496"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1" name="Google Shape;211;p15"/>
            <p:cNvSpPr/>
            <p:nvPr/>
          </p:nvSpPr>
          <p:spPr>
            <a:xfrm>
              <a:off x="50113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2" name="Google Shape;212;p15"/>
            <p:cNvSpPr/>
            <p:nvPr/>
          </p:nvSpPr>
          <p:spPr>
            <a:xfrm>
              <a:off x="5289920" y="3939744"/>
              <a:ext cx="228640" cy="1203744"/>
            </a:xfrm>
            <a:custGeom>
              <a:avLst/>
              <a:gdLst/>
              <a:ahLst/>
              <a:cxnLst/>
              <a:rect l="l" t="t" r="r" b="b"/>
              <a:pathLst>
                <a:path w="7145" h="37617" extrusionOk="0">
                  <a:moveTo>
                    <a:pt x="1" y="1"/>
                  </a:moveTo>
                  <a:lnTo>
                    <a:pt x="1" y="37617"/>
                  </a:lnTo>
                  <a:lnTo>
                    <a:pt x="7145" y="37617"/>
                  </a:lnTo>
                  <a:lnTo>
                    <a:pt x="7145"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3" name="Google Shape;213;p15"/>
            <p:cNvSpPr/>
            <p:nvPr/>
          </p:nvSpPr>
          <p:spPr>
            <a:xfrm>
              <a:off x="5566752" y="3704000"/>
              <a:ext cx="230432" cy="1439488"/>
            </a:xfrm>
            <a:custGeom>
              <a:avLst/>
              <a:gdLst/>
              <a:ahLst/>
              <a:cxnLst/>
              <a:rect l="l" t="t" r="r" b="b"/>
              <a:pathLst>
                <a:path w="7201" h="44984" extrusionOk="0">
                  <a:moveTo>
                    <a:pt x="0" y="1"/>
                  </a:moveTo>
                  <a:lnTo>
                    <a:pt x="0" y="44984"/>
                  </a:lnTo>
                  <a:lnTo>
                    <a:pt x="7200" y="44984"/>
                  </a:lnTo>
                  <a:lnTo>
                    <a:pt x="7200"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4" name="Google Shape;214;p15"/>
            <p:cNvSpPr/>
            <p:nvPr/>
          </p:nvSpPr>
          <p:spPr>
            <a:xfrm>
              <a:off x="58435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5" name="Google Shape;215;p15"/>
            <p:cNvSpPr/>
            <p:nvPr/>
          </p:nvSpPr>
          <p:spPr>
            <a:xfrm>
              <a:off x="6120384" y="4329088"/>
              <a:ext cx="230432" cy="814400"/>
            </a:xfrm>
            <a:custGeom>
              <a:avLst/>
              <a:gdLst/>
              <a:ahLst/>
              <a:cxnLst/>
              <a:rect l="l" t="t" r="r" b="b"/>
              <a:pathLst>
                <a:path w="7201" h="25450" extrusionOk="0">
                  <a:moveTo>
                    <a:pt x="1" y="0"/>
                  </a:moveTo>
                  <a:lnTo>
                    <a:pt x="1" y="25450"/>
                  </a:lnTo>
                  <a:lnTo>
                    <a:pt x="7200" y="25450"/>
                  </a:lnTo>
                  <a:lnTo>
                    <a:pt x="7200"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6" name="Google Shape;216;p15"/>
            <p:cNvSpPr/>
            <p:nvPr/>
          </p:nvSpPr>
          <p:spPr>
            <a:xfrm>
              <a:off x="6399008" y="4120128"/>
              <a:ext cx="228608" cy="1023360"/>
            </a:xfrm>
            <a:custGeom>
              <a:avLst/>
              <a:gdLst/>
              <a:ahLst/>
              <a:cxnLst/>
              <a:rect l="l" t="t" r="r" b="b"/>
              <a:pathLst>
                <a:path w="7144" h="31980" extrusionOk="0">
                  <a:moveTo>
                    <a:pt x="0" y="1"/>
                  </a:moveTo>
                  <a:lnTo>
                    <a:pt x="0" y="31980"/>
                  </a:lnTo>
                  <a:lnTo>
                    <a:pt x="7144" y="31980"/>
                  </a:lnTo>
                  <a:lnTo>
                    <a:pt x="7144"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7" name="Google Shape;217;p15"/>
            <p:cNvSpPr/>
            <p:nvPr/>
          </p:nvSpPr>
          <p:spPr>
            <a:xfrm>
              <a:off x="6675808" y="4538048"/>
              <a:ext cx="230432" cy="605440"/>
            </a:xfrm>
            <a:custGeom>
              <a:avLst/>
              <a:gdLst/>
              <a:ahLst/>
              <a:cxnLst/>
              <a:rect l="l" t="t" r="r" b="b"/>
              <a:pathLst>
                <a:path w="7201" h="18920" extrusionOk="0">
                  <a:moveTo>
                    <a:pt x="1" y="0"/>
                  </a:moveTo>
                  <a:lnTo>
                    <a:pt x="1" y="18920"/>
                  </a:lnTo>
                  <a:lnTo>
                    <a:pt x="7200" y="18920"/>
                  </a:lnTo>
                  <a:lnTo>
                    <a:pt x="7200"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8" name="Google Shape;218;p15"/>
            <p:cNvSpPr/>
            <p:nvPr/>
          </p:nvSpPr>
          <p:spPr>
            <a:xfrm>
              <a:off x="6952640" y="3939744"/>
              <a:ext cx="230432" cy="1203744"/>
            </a:xfrm>
            <a:custGeom>
              <a:avLst/>
              <a:gdLst/>
              <a:ahLst/>
              <a:cxnLst/>
              <a:rect l="l" t="t" r="r" b="b"/>
              <a:pathLst>
                <a:path w="7201" h="37617" extrusionOk="0">
                  <a:moveTo>
                    <a:pt x="0" y="1"/>
                  </a:moveTo>
                  <a:lnTo>
                    <a:pt x="0" y="37617"/>
                  </a:lnTo>
                  <a:lnTo>
                    <a:pt x="7200" y="37617"/>
                  </a:lnTo>
                  <a:lnTo>
                    <a:pt x="7200"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9" name="Google Shape;219;p15"/>
            <p:cNvSpPr/>
            <p:nvPr/>
          </p:nvSpPr>
          <p:spPr>
            <a:xfrm>
              <a:off x="7229472"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0" name="Google Shape;220;p15"/>
            <p:cNvSpPr/>
            <p:nvPr/>
          </p:nvSpPr>
          <p:spPr>
            <a:xfrm>
              <a:off x="7506272" y="3768288"/>
              <a:ext cx="230432" cy="1375200"/>
            </a:xfrm>
            <a:custGeom>
              <a:avLst/>
              <a:gdLst/>
              <a:ahLst/>
              <a:cxnLst/>
              <a:rect l="l" t="t" r="r" b="b"/>
              <a:pathLst>
                <a:path w="7201" h="42975" extrusionOk="0">
                  <a:moveTo>
                    <a:pt x="1" y="1"/>
                  </a:moveTo>
                  <a:lnTo>
                    <a:pt x="1" y="42975"/>
                  </a:lnTo>
                  <a:lnTo>
                    <a:pt x="7200" y="42975"/>
                  </a:lnTo>
                  <a:lnTo>
                    <a:pt x="7200"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1" name="Google Shape;221;p15"/>
            <p:cNvSpPr/>
            <p:nvPr/>
          </p:nvSpPr>
          <p:spPr>
            <a:xfrm>
              <a:off x="7784896" y="4004032"/>
              <a:ext cx="228608" cy="1139456"/>
            </a:xfrm>
            <a:custGeom>
              <a:avLst/>
              <a:gdLst/>
              <a:ahLst/>
              <a:cxnLst/>
              <a:rect l="l" t="t" r="r" b="b"/>
              <a:pathLst>
                <a:path w="7144" h="35608" extrusionOk="0">
                  <a:moveTo>
                    <a:pt x="0" y="1"/>
                  </a:moveTo>
                  <a:lnTo>
                    <a:pt x="0" y="35608"/>
                  </a:lnTo>
                  <a:lnTo>
                    <a:pt x="7144" y="35608"/>
                  </a:lnTo>
                  <a:lnTo>
                    <a:pt x="7144"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2" name="Google Shape;222;p15"/>
            <p:cNvSpPr/>
            <p:nvPr/>
          </p:nvSpPr>
          <p:spPr>
            <a:xfrm>
              <a:off x="8061696" y="3596864"/>
              <a:ext cx="230432" cy="1546624"/>
            </a:xfrm>
            <a:custGeom>
              <a:avLst/>
              <a:gdLst/>
              <a:ahLst/>
              <a:cxnLst/>
              <a:rect l="l" t="t" r="r" b="b"/>
              <a:pathLst>
                <a:path w="7201" h="48332" extrusionOk="0">
                  <a:moveTo>
                    <a:pt x="1" y="0"/>
                  </a:moveTo>
                  <a:lnTo>
                    <a:pt x="1" y="48332"/>
                  </a:lnTo>
                  <a:lnTo>
                    <a:pt x="7200" y="48332"/>
                  </a:lnTo>
                  <a:lnTo>
                    <a:pt x="7200"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3" name="Google Shape;223;p15"/>
            <p:cNvSpPr/>
            <p:nvPr/>
          </p:nvSpPr>
          <p:spPr>
            <a:xfrm>
              <a:off x="83385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4" name="Google Shape;224;p15"/>
            <p:cNvSpPr/>
            <p:nvPr/>
          </p:nvSpPr>
          <p:spPr>
            <a:xfrm>
              <a:off x="8615360" y="3939744"/>
              <a:ext cx="230400" cy="1203744"/>
            </a:xfrm>
            <a:custGeom>
              <a:avLst/>
              <a:gdLst/>
              <a:ahLst/>
              <a:cxnLst/>
              <a:rect l="l" t="t" r="r" b="b"/>
              <a:pathLst>
                <a:path w="7200" h="37617" extrusionOk="0">
                  <a:moveTo>
                    <a:pt x="0" y="1"/>
                  </a:moveTo>
                  <a:lnTo>
                    <a:pt x="0" y="37617"/>
                  </a:lnTo>
                  <a:lnTo>
                    <a:pt x="7200" y="37617"/>
                  </a:lnTo>
                  <a:lnTo>
                    <a:pt x="7200"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5" name="Google Shape;225;p15"/>
            <p:cNvSpPr/>
            <p:nvPr/>
          </p:nvSpPr>
          <p:spPr>
            <a:xfrm>
              <a:off x="8893952" y="3596864"/>
              <a:ext cx="228640" cy="1546624"/>
            </a:xfrm>
            <a:custGeom>
              <a:avLst/>
              <a:gdLst/>
              <a:ahLst/>
              <a:cxnLst/>
              <a:rect l="l" t="t" r="r" b="b"/>
              <a:pathLst>
                <a:path w="7145" h="48332" extrusionOk="0">
                  <a:moveTo>
                    <a:pt x="1" y="0"/>
                  </a:moveTo>
                  <a:lnTo>
                    <a:pt x="1" y="48332"/>
                  </a:lnTo>
                  <a:lnTo>
                    <a:pt x="7144" y="48332"/>
                  </a:lnTo>
                  <a:lnTo>
                    <a:pt x="7144"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26" name="Google Shape;226;p15"/>
          <p:cNvGrpSpPr/>
          <p:nvPr/>
        </p:nvGrpSpPr>
        <p:grpSpPr>
          <a:xfrm>
            <a:off x="28550" y="5814664"/>
            <a:ext cx="9094048" cy="1043561"/>
            <a:chOff x="28544" y="4157632"/>
            <a:chExt cx="9094048" cy="985856"/>
          </a:xfrm>
        </p:grpSpPr>
        <p:sp>
          <p:nvSpPr>
            <p:cNvPr id="227" name="Google Shape;227;p15"/>
            <p:cNvSpPr/>
            <p:nvPr/>
          </p:nvSpPr>
          <p:spPr>
            <a:xfrm>
              <a:off x="435744" y="4782720"/>
              <a:ext cx="92896" cy="360768"/>
            </a:xfrm>
            <a:custGeom>
              <a:avLst/>
              <a:gdLst/>
              <a:ahLst/>
              <a:cxnLst/>
              <a:rect l="l" t="t" r="r" b="b"/>
              <a:pathLst>
                <a:path w="2903" h="11274" extrusionOk="0">
                  <a:moveTo>
                    <a:pt x="1" y="0"/>
                  </a:moveTo>
                  <a:lnTo>
                    <a:pt x="1" y="11274"/>
                  </a:lnTo>
                  <a:lnTo>
                    <a:pt x="2903" y="11274"/>
                  </a:lnTo>
                  <a:lnTo>
                    <a:pt x="2903"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8" name="Google Shape;228;p15"/>
            <p:cNvSpPr/>
            <p:nvPr/>
          </p:nvSpPr>
          <p:spPr>
            <a:xfrm>
              <a:off x="300032" y="4638048"/>
              <a:ext cx="92896" cy="505440"/>
            </a:xfrm>
            <a:custGeom>
              <a:avLst/>
              <a:gdLst/>
              <a:ahLst/>
              <a:cxnLst/>
              <a:rect l="l" t="t" r="r" b="b"/>
              <a:pathLst>
                <a:path w="2903" h="15795" extrusionOk="0">
                  <a:moveTo>
                    <a:pt x="0" y="1"/>
                  </a:moveTo>
                  <a:lnTo>
                    <a:pt x="0" y="15795"/>
                  </a:lnTo>
                  <a:lnTo>
                    <a:pt x="2902" y="15795"/>
                  </a:lnTo>
                  <a:lnTo>
                    <a:pt x="2902"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9" name="Google Shape;229;p15"/>
            <p:cNvSpPr/>
            <p:nvPr/>
          </p:nvSpPr>
          <p:spPr>
            <a:xfrm>
              <a:off x="164288" y="4571968"/>
              <a:ext cx="92896" cy="571520"/>
            </a:xfrm>
            <a:custGeom>
              <a:avLst/>
              <a:gdLst/>
              <a:ahLst/>
              <a:cxnLst/>
              <a:rect l="l" t="t" r="r" b="b"/>
              <a:pathLst>
                <a:path w="2903" h="17860" extrusionOk="0">
                  <a:moveTo>
                    <a:pt x="1" y="1"/>
                  </a:moveTo>
                  <a:lnTo>
                    <a:pt x="1" y="17860"/>
                  </a:lnTo>
                  <a:lnTo>
                    <a:pt x="2903" y="17860"/>
                  </a:lnTo>
                  <a:lnTo>
                    <a:pt x="2903"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0" name="Google Shape;230;p15"/>
            <p:cNvSpPr/>
            <p:nvPr/>
          </p:nvSpPr>
          <p:spPr>
            <a:xfrm>
              <a:off x="28544" y="4739840"/>
              <a:ext cx="92928" cy="403648"/>
            </a:xfrm>
            <a:custGeom>
              <a:avLst/>
              <a:gdLst/>
              <a:ahLst/>
              <a:cxnLst/>
              <a:rect l="l" t="t" r="r" b="b"/>
              <a:pathLst>
                <a:path w="2904" h="12614" extrusionOk="0">
                  <a:moveTo>
                    <a:pt x="1" y="1"/>
                  </a:moveTo>
                  <a:lnTo>
                    <a:pt x="1" y="12614"/>
                  </a:lnTo>
                  <a:lnTo>
                    <a:pt x="2903" y="12614"/>
                  </a:lnTo>
                  <a:lnTo>
                    <a:pt x="2903"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1" name="Google Shape;231;p15"/>
            <p:cNvSpPr/>
            <p:nvPr/>
          </p:nvSpPr>
          <p:spPr>
            <a:xfrm>
              <a:off x="712576"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2" name="Google Shape;232;p15"/>
            <p:cNvSpPr/>
            <p:nvPr/>
          </p:nvSpPr>
          <p:spPr>
            <a:xfrm>
              <a:off x="576832" y="4752352"/>
              <a:ext cx="94688" cy="391136"/>
            </a:xfrm>
            <a:custGeom>
              <a:avLst/>
              <a:gdLst/>
              <a:ahLst/>
              <a:cxnLst/>
              <a:rect l="l" t="t" r="r" b="b"/>
              <a:pathLst>
                <a:path w="2959" h="12223" extrusionOk="0">
                  <a:moveTo>
                    <a:pt x="1" y="1"/>
                  </a:moveTo>
                  <a:lnTo>
                    <a:pt x="1" y="12223"/>
                  </a:lnTo>
                  <a:lnTo>
                    <a:pt x="2959" y="12223"/>
                  </a:lnTo>
                  <a:lnTo>
                    <a:pt x="2959"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3" name="Google Shape;233;p15"/>
            <p:cNvSpPr/>
            <p:nvPr/>
          </p:nvSpPr>
          <p:spPr>
            <a:xfrm>
              <a:off x="989408" y="4386240"/>
              <a:ext cx="94656" cy="757248"/>
            </a:xfrm>
            <a:custGeom>
              <a:avLst/>
              <a:gdLst/>
              <a:ahLst/>
              <a:cxnLst/>
              <a:rect l="l" t="t" r="r" b="b"/>
              <a:pathLst>
                <a:path w="2958" h="23664" extrusionOk="0">
                  <a:moveTo>
                    <a:pt x="0" y="0"/>
                  </a:moveTo>
                  <a:lnTo>
                    <a:pt x="0" y="23664"/>
                  </a:lnTo>
                  <a:lnTo>
                    <a:pt x="2958" y="23664"/>
                  </a:lnTo>
                  <a:lnTo>
                    <a:pt x="2958"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4" name="Google Shape;234;p15"/>
            <p:cNvSpPr/>
            <p:nvPr/>
          </p:nvSpPr>
          <p:spPr>
            <a:xfrm>
              <a:off x="853664" y="4500544"/>
              <a:ext cx="94688" cy="642944"/>
            </a:xfrm>
            <a:custGeom>
              <a:avLst/>
              <a:gdLst/>
              <a:ahLst/>
              <a:cxnLst/>
              <a:rect l="l" t="t" r="r" b="b"/>
              <a:pathLst>
                <a:path w="2959" h="20092" extrusionOk="0">
                  <a:moveTo>
                    <a:pt x="0" y="0"/>
                  </a:moveTo>
                  <a:lnTo>
                    <a:pt x="0" y="20092"/>
                  </a:lnTo>
                  <a:lnTo>
                    <a:pt x="2958" y="20092"/>
                  </a:lnTo>
                  <a:lnTo>
                    <a:pt x="2958"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5" name="Google Shape;235;p15"/>
            <p:cNvSpPr/>
            <p:nvPr/>
          </p:nvSpPr>
          <p:spPr>
            <a:xfrm>
              <a:off x="1266208"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6" name="Google Shape;236;p15"/>
            <p:cNvSpPr/>
            <p:nvPr/>
          </p:nvSpPr>
          <p:spPr>
            <a:xfrm>
              <a:off x="1130496" y="4518400"/>
              <a:ext cx="94688" cy="625088"/>
            </a:xfrm>
            <a:custGeom>
              <a:avLst/>
              <a:gdLst/>
              <a:ahLst/>
              <a:cxnLst/>
              <a:rect l="l" t="t" r="r" b="b"/>
              <a:pathLst>
                <a:path w="2959" h="19534" extrusionOk="0">
                  <a:moveTo>
                    <a:pt x="0" y="0"/>
                  </a:moveTo>
                  <a:lnTo>
                    <a:pt x="0" y="19534"/>
                  </a:lnTo>
                  <a:lnTo>
                    <a:pt x="2958" y="19534"/>
                  </a:lnTo>
                  <a:lnTo>
                    <a:pt x="2958"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7" name="Google Shape;237;p15"/>
            <p:cNvSpPr/>
            <p:nvPr/>
          </p:nvSpPr>
          <p:spPr>
            <a:xfrm>
              <a:off x="15430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8" name="Google Shape;238;p15"/>
            <p:cNvSpPr/>
            <p:nvPr/>
          </p:nvSpPr>
          <p:spPr>
            <a:xfrm>
              <a:off x="1407296"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9" name="Google Shape;239;p15"/>
            <p:cNvSpPr/>
            <p:nvPr/>
          </p:nvSpPr>
          <p:spPr>
            <a:xfrm>
              <a:off x="1821632" y="4457664"/>
              <a:ext cx="92896" cy="685824"/>
            </a:xfrm>
            <a:custGeom>
              <a:avLst/>
              <a:gdLst/>
              <a:ahLst/>
              <a:cxnLst/>
              <a:rect l="l" t="t" r="r" b="b"/>
              <a:pathLst>
                <a:path w="2903" h="21432" extrusionOk="0">
                  <a:moveTo>
                    <a:pt x="1" y="1"/>
                  </a:moveTo>
                  <a:lnTo>
                    <a:pt x="1" y="21432"/>
                  </a:lnTo>
                  <a:lnTo>
                    <a:pt x="2903" y="21432"/>
                  </a:lnTo>
                  <a:lnTo>
                    <a:pt x="2903"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0" name="Google Shape;240;p15"/>
            <p:cNvSpPr/>
            <p:nvPr/>
          </p:nvSpPr>
          <p:spPr>
            <a:xfrm>
              <a:off x="1685920"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1" name="Google Shape;241;p15"/>
            <p:cNvSpPr/>
            <p:nvPr/>
          </p:nvSpPr>
          <p:spPr>
            <a:xfrm>
              <a:off x="2098464"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2" name="Google Shape;242;p15"/>
            <p:cNvSpPr/>
            <p:nvPr/>
          </p:nvSpPr>
          <p:spPr>
            <a:xfrm>
              <a:off x="1962720"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3" name="Google Shape;243;p15"/>
            <p:cNvSpPr/>
            <p:nvPr/>
          </p:nvSpPr>
          <p:spPr>
            <a:xfrm>
              <a:off x="2375296" y="4711264"/>
              <a:ext cx="94656" cy="432224"/>
            </a:xfrm>
            <a:custGeom>
              <a:avLst/>
              <a:gdLst/>
              <a:ahLst/>
              <a:cxnLst/>
              <a:rect l="l" t="t" r="r" b="b"/>
              <a:pathLst>
                <a:path w="2958" h="13507" extrusionOk="0">
                  <a:moveTo>
                    <a:pt x="0" y="1"/>
                  </a:moveTo>
                  <a:lnTo>
                    <a:pt x="0" y="13507"/>
                  </a:lnTo>
                  <a:lnTo>
                    <a:pt x="2958" y="13507"/>
                  </a:lnTo>
                  <a:lnTo>
                    <a:pt x="2958"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4" name="Google Shape;244;p15"/>
            <p:cNvSpPr/>
            <p:nvPr/>
          </p:nvSpPr>
          <p:spPr>
            <a:xfrm>
              <a:off x="2239552" y="4536256"/>
              <a:ext cx="94688" cy="607232"/>
            </a:xfrm>
            <a:custGeom>
              <a:avLst/>
              <a:gdLst/>
              <a:ahLst/>
              <a:cxnLst/>
              <a:rect l="l" t="t" r="r" b="b"/>
              <a:pathLst>
                <a:path w="2959" h="18976" extrusionOk="0">
                  <a:moveTo>
                    <a:pt x="0" y="0"/>
                  </a:moveTo>
                  <a:lnTo>
                    <a:pt x="0" y="18976"/>
                  </a:lnTo>
                  <a:lnTo>
                    <a:pt x="2958" y="18976"/>
                  </a:lnTo>
                  <a:lnTo>
                    <a:pt x="2958"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5" name="Google Shape;245;p15"/>
            <p:cNvSpPr/>
            <p:nvPr/>
          </p:nvSpPr>
          <p:spPr>
            <a:xfrm>
              <a:off x="2652096" y="4704128"/>
              <a:ext cx="94688" cy="439360"/>
            </a:xfrm>
            <a:custGeom>
              <a:avLst/>
              <a:gdLst/>
              <a:ahLst/>
              <a:cxnLst/>
              <a:rect l="l" t="t" r="r" b="b"/>
              <a:pathLst>
                <a:path w="2959" h="13730" extrusionOk="0">
                  <a:moveTo>
                    <a:pt x="1" y="1"/>
                  </a:moveTo>
                  <a:lnTo>
                    <a:pt x="1" y="13730"/>
                  </a:lnTo>
                  <a:lnTo>
                    <a:pt x="2959" y="13730"/>
                  </a:lnTo>
                  <a:lnTo>
                    <a:pt x="2959"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6" name="Google Shape;246;p15"/>
            <p:cNvSpPr/>
            <p:nvPr/>
          </p:nvSpPr>
          <p:spPr>
            <a:xfrm>
              <a:off x="2516384" y="4764864"/>
              <a:ext cx="94688" cy="378624"/>
            </a:xfrm>
            <a:custGeom>
              <a:avLst/>
              <a:gdLst/>
              <a:ahLst/>
              <a:cxnLst/>
              <a:rect l="l" t="t" r="r" b="b"/>
              <a:pathLst>
                <a:path w="2959" h="11832" extrusionOk="0">
                  <a:moveTo>
                    <a:pt x="0" y="0"/>
                  </a:moveTo>
                  <a:lnTo>
                    <a:pt x="0" y="11832"/>
                  </a:lnTo>
                  <a:lnTo>
                    <a:pt x="2958" y="11832"/>
                  </a:lnTo>
                  <a:lnTo>
                    <a:pt x="2958"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7" name="Google Shape;247;p15"/>
            <p:cNvSpPr/>
            <p:nvPr/>
          </p:nvSpPr>
          <p:spPr>
            <a:xfrm>
              <a:off x="2930720" y="4421952"/>
              <a:ext cx="92896" cy="721536"/>
            </a:xfrm>
            <a:custGeom>
              <a:avLst/>
              <a:gdLst/>
              <a:ahLst/>
              <a:cxnLst/>
              <a:rect l="l" t="t" r="r" b="b"/>
              <a:pathLst>
                <a:path w="2903" h="22548" extrusionOk="0">
                  <a:moveTo>
                    <a:pt x="0" y="1"/>
                  </a:moveTo>
                  <a:lnTo>
                    <a:pt x="0" y="22548"/>
                  </a:lnTo>
                  <a:lnTo>
                    <a:pt x="2902" y="22548"/>
                  </a:lnTo>
                  <a:lnTo>
                    <a:pt x="2902"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8" name="Google Shape;248;p15"/>
            <p:cNvSpPr/>
            <p:nvPr/>
          </p:nvSpPr>
          <p:spPr>
            <a:xfrm>
              <a:off x="2794976" y="4638048"/>
              <a:ext cx="92896" cy="505440"/>
            </a:xfrm>
            <a:custGeom>
              <a:avLst/>
              <a:gdLst/>
              <a:ahLst/>
              <a:cxnLst/>
              <a:rect l="l" t="t" r="r" b="b"/>
              <a:pathLst>
                <a:path w="2903" h="15795" extrusionOk="0">
                  <a:moveTo>
                    <a:pt x="1" y="1"/>
                  </a:moveTo>
                  <a:lnTo>
                    <a:pt x="1" y="15795"/>
                  </a:lnTo>
                  <a:lnTo>
                    <a:pt x="2903" y="15795"/>
                  </a:lnTo>
                  <a:lnTo>
                    <a:pt x="2903"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9" name="Google Shape;249;p15"/>
            <p:cNvSpPr/>
            <p:nvPr/>
          </p:nvSpPr>
          <p:spPr>
            <a:xfrm>
              <a:off x="3207520" y="4386240"/>
              <a:ext cx="94688" cy="757248"/>
            </a:xfrm>
            <a:custGeom>
              <a:avLst/>
              <a:gdLst/>
              <a:ahLst/>
              <a:cxnLst/>
              <a:rect l="l" t="t" r="r" b="b"/>
              <a:pathLst>
                <a:path w="2959" h="23664" extrusionOk="0">
                  <a:moveTo>
                    <a:pt x="1" y="0"/>
                  </a:moveTo>
                  <a:lnTo>
                    <a:pt x="1" y="23664"/>
                  </a:lnTo>
                  <a:lnTo>
                    <a:pt x="2959" y="23664"/>
                  </a:lnTo>
                  <a:lnTo>
                    <a:pt x="2959"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0" name="Google Shape;250;p15"/>
            <p:cNvSpPr/>
            <p:nvPr/>
          </p:nvSpPr>
          <p:spPr>
            <a:xfrm>
              <a:off x="3071808" y="4314784"/>
              <a:ext cx="94688" cy="828704"/>
            </a:xfrm>
            <a:custGeom>
              <a:avLst/>
              <a:gdLst/>
              <a:ahLst/>
              <a:cxnLst/>
              <a:rect l="l" t="t" r="r" b="b"/>
              <a:pathLst>
                <a:path w="2959" h="25897" extrusionOk="0">
                  <a:moveTo>
                    <a:pt x="0" y="1"/>
                  </a:moveTo>
                  <a:lnTo>
                    <a:pt x="0" y="25897"/>
                  </a:lnTo>
                  <a:lnTo>
                    <a:pt x="2958" y="25897"/>
                  </a:lnTo>
                  <a:lnTo>
                    <a:pt x="2958"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1" name="Google Shape;251;p15"/>
            <p:cNvSpPr/>
            <p:nvPr/>
          </p:nvSpPr>
          <p:spPr>
            <a:xfrm>
              <a:off x="3484352"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2" name="Google Shape;252;p15"/>
            <p:cNvSpPr/>
            <p:nvPr/>
          </p:nvSpPr>
          <p:spPr>
            <a:xfrm>
              <a:off x="3348608" y="4314784"/>
              <a:ext cx="94688" cy="828704"/>
            </a:xfrm>
            <a:custGeom>
              <a:avLst/>
              <a:gdLst/>
              <a:ahLst/>
              <a:cxnLst/>
              <a:rect l="l" t="t" r="r" b="b"/>
              <a:pathLst>
                <a:path w="2959" h="25897" extrusionOk="0">
                  <a:moveTo>
                    <a:pt x="1" y="1"/>
                  </a:moveTo>
                  <a:lnTo>
                    <a:pt x="1" y="25897"/>
                  </a:lnTo>
                  <a:lnTo>
                    <a:pt x="2959" y="25897"/>
                  </a:lnTo>
                  <a:lnTo>
                    <a:pt x="2959"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3" name="Google Shape;253;p15"/>
            <p:cNvSpPr/>
            <p:nvPr/>
          </p:nvSpPr>
          <p:spPr>
            <a:xfrm>
              <a:off x="3761184" y="4739840"/>
              <a:ext cx="94656" cy="403648"/>
            </a:xfrm>
            <a:custGeom>
              <a:avLst/>
              <a:gdLst/>
              <a:ahLst/>
              <a:cxnLst/>
              <a:rect l="l" t="t" r="r" b="b"/>
              <a:pathLst>
                <a:path w="2958" h="12614" extrusionOk="0">
                  <a:moveTo>
                    <a:pt x="0" y="1"/>
                  </a:moveTo>
                  <a:lnTo>
                    <a:pt x="0" y="12614"/>
                  </a:lnTo>
                  <a:lnTo>
                    <a:pt x="2958" y="12614"/>
                  </a:lnTo>
                  <a:lnTo>
                    <a:pt x="2958"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4" name="Google Shape;254;p15"/>
            <p:cNvSpPr/>
            <p:nvPr/>
          </p:nvSpPr>
          <p:spPr>
            <a:xfrm>
              <a:off x="3625440" y="4457664"/>
              <a:ext cx="94688" cy="685824"/>
            </a:xfrm>
            <a:custGeom>
              <a:avLst/>
              <a:gdLst/>
              <a:ahLst/>
              <a:cxnLst/>
              <a:rect l="l" t="t" r="r" b="b"/>
              <a:pathLst>
                <a:path w="2959" h="21432" extrusionOk="0">
                  <a:moveTo>
                    <a:pt x="0" y="1"/>
                  </a:moveTo>
                  <a:lnTo>
                    <a:pt x="0" y="21432"/>
                  </a:lnTo>
                  <a:lnTo>
                    <a:pt x="2958" y="21432"/>
                  </a:lnTo>
                  <a:lnTo>
                    <a:pt x="2958"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5" name="Google Shape;255;p15"/>
            <p:cNvSpPr/>
            <p:nvPr/>
          </p:nvSpPr>
          <p:spPr>
            <a:xfrm>
              <a:off x="4037984" y="4638048"/>
              <a:ext cx="94688" cy="505440"/>
            </a:xfrm>
            <a:custGeom>
              <a:avLst/>
              <a:gdLst/>
              <a:ahLst/>
              <a:cxnLst/>
              <a:rect l="l" t="t" r="r" b="b"/>
              <a:pathLst>
                <a:path w="2959" h="15795" extrusionOk="0">
                  <a:moveTo>
                    <a:pt x="1" y="1"/>
                  </a:moveTo>
                  <a:lnTo>
                    <a:pt x="1" y="15795"/>
                  </a:lnTo>
                  <a:lnTo>
                    <a:pt x="2959" y="15795"/>
                  </a:lnTo>
                  <a:lnTo>
                    <a:pt x="2959"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6" name="Google Shape;256;p15"/>
            <p:cNvSpPr/>
            <p:nvPr/>
          </p:nvSpPr>
          <p:spPr>
            <a:xfrm>
              <a:off x="3902272" y="4836288"/>
              <a:ext cx="94656" cy="307200"/>
            </a:xfrm>
            <a:custGeom>
              <a:avLst/>
              <a:gdLst/>
              <a:ahLst/>
              <a:cxnLst/>
              <a:rect l="l" t="t" r="r" b="b"/>
              <a:pathLst>
                <a:path w="2958" h="9600" extrusionOk="0">
                  <a:moveTo>
                    <a:pt x="0" y="1"/>
                  </a:moveTo>
                  <a:lnTo>
                    <a:pt x="0" y="9600"/>
                  </a:lnTo>
                  <a:lnTo>
                    <a:pt x="2958" y="9600"/>
                  </a:lnTo>
                  <a:lnTo>
                    <a:pt x="2958"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7" name="Google Shape;257;p15"/>
            <p:cNvSpPr/>
            <p:nvPr/>
          </p:nvSpPr>
          <p:spPr>
            <a:xfrm>
              <a:off x="4316608"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8" name="Google Shape;258;p15"/>
            <p:cNvSpPr/>
            <p:nvPr/>
          </p:nvSpPr>
          <p:spPr>
            <a:xfrm>
              <a:off x="418086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9" name="Google Shape;259;p15"/>
            <p:cNvSpPr/>
            <p:nvPr/>
          </p:nvSpPr>
          <p:spPr>
            <a:xfrm>
              <a:off x="4593408"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0" name="Google Shape;260;p15"/>
            <p:cNvSpPr/>
            <p:nvPr/>
          </p:nvSpPr>
          <p:spPr>
            <a:xfrm>
              <a:off x="4457696"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1" name="Google Shape;261;p15"/>
            <p:cNvSpPr/>
            <p:nvPr/>
          </p:nvSpPr>
          <p:spPr>
            <a:xfrm>
              <a:off x="4870240"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2" name="Google Shape;262;p15"/>
            <p:cNvSpPr/>
            <p:nvPr/>
          </p:nvSpPr>
          <p:spPr>
            <a:xfrm>
              <a:off x="4734496"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3" name="Google Shape;263;p15"/>
            <p:cNvSpPr/>
            <p:nvPr/>
          </p:nvSpPr>
          <p:spPr>
            <a:xfrm>
              <a:off x="5147072" y="4157632"/>
              <a:ext cx="94656" cy="985856"/>
            </a:xfrm>
            <a:custGeom>
              <a:avLst/>
              <a:gdLst/>
              <a:ahLst/>
              <a:cxnLst/>
              <a:rect l="l" t="t" r="r" b="b"/>
              <a:pathLst>
                <a:path w="2958" h="30808" extrusionOk="0">
                  <a:moveTo>
                    <a:pt x="0" y="1"/>
                  </a:moveTo>
                  <a:lnTo>
                    <a:pt x="0" y="30808"/>
                  </a:lnTo>
                  <a:lnTo>
                    <a:pt x="2958" y="30808"/>
                  </a:lnTo>
                  <a:lnTo>
                    <a:pt x="2958"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4" name="Google Shape;264;p15"/>
            <p:cNvSpPr/>
            <p:nvPr/>
          </p:nvSpPr>
          <p:spPr>
            <a:xfrm>
              <a:off x="5011328" y="4229088"/>
              <a:ext cx="94688" cy="914400"/>
            </a:xfrm>
            <a:custGeom>
              <a:avLst/>
              <a:gdLst/>
              <a:ahLst/>
              <a:cxnLst/>
              <a:rect l="l" t="t" r="r" b="b"/>
              <a:pathLst>
                <a:path w="2959" h="28575" extrusionOk="0">
                  <a:moveTo>
                    <a:pt x="0" y="0"/>
                  </a:moveTo>
                  <a:lnTo>
                    <a:pt x="0" y="28575"/>
                  </a:lnTo>
                  <a:lnTo>
                    <a:pt x="2958" y="28575"/>
                  </a:lnTo>
                  <a:lnTo>
                    <a:pt x="2958"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5" name="Google Shape;265;p15"/>
            <p:cNvSpPr/>
            <p:nvPr/>
          </p:nvSpPr>
          <p:spPr>
            <a:xfrm>
              <a:off x="5425664"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6" name="Google Shape;266;p15"/>
            <p:cNvSpPr/>
            <p:nvPr/>
          </p:nvSpPr>
          <p:spPr>
            <a:xfrm>
              <a:off x="5289920" y="4277280"/>
              <a:ext cx="94688" cy="866208"/>
            </a:xfrm>
            <a:custGeom>
              <a:avLst/>
              <a:gdLst/>
              <a:ahLst/>
              <a:cxnLst/>
              <a:rect l="l" t="t" r="r" b="b"/>
              <a:pathLst>
                <a:path w="2959" h="27069" extrusionOk="0">
                  <a:moveTo>
                    <a:pt x="1" y="1"/>
                  </a:moveTo>
                  <a:lnTo>
                    <a:pt x="1" y="27069"/>
                  </a:lnTo>
                  <a:lnTo>
                    <a:pt x="2959" y="27069"/>
                  </a:lnTo>
                  <a:lnTo>
                    <a:pt x="2959"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7" name="Google Shape;267;p15"/>
            <p:cNvSpPr/>
            <p:nvPr/>
          </p:nvSpPr>
          <p:spPr>
            <a:xfrm>
              <a:off x="5702496" y="4721984"/>
              <a:ext cx="94688" cy="421504"/>
            </a:xfrm>
            <a:custGeom>
              <a:avLst/>
              <a:gdLst/>
              <a:ahLst/>
              <a:cxnLst/>
              <a:rect l="l" t="t" r="r" b="b"/>
              <a:pathLst>
                <a:path w="2959" h="13172" extrusionOk="0">
                  <a:moveTo>
                    <a:pt x="0" y="1"/>
                  </a:moveTo>
                  <a:lnTo>
                    <a:pt x="0" y="13172"/>
                  </a:lnTo>
                  <a:lnTo>
                    <a:pt x="2958" y="13172"/>
                  </a:lnTo>
                  <a:lnTo>
                    <a:pt x="2958"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8" name="Google Shape;268;p15"/>
            <p:cNvSpPr/>
            <p:nvPr/>
          </p:nvSpPr>
          <p:spPr>
            <a:xfrm>
              <a:off x="5566752" y="4416608"/>
              <a:ext cx="94688" cy="726880"/>
            </a:xfrm>
            <a:custGeom>
              <a:avLst/>
              <a:gdLst/>
              <a:ahLst/>
              <a:cxnLst/>
              <a:rect l="l" t="t" r="r" b="b"/>
              <a:pathLst>
                <a:path w="2959" h="22715" extrusionOk="0">
                  <a:moveTo>
                    <a:pt x="0" y="0"/>
                  </a:moveTo>
                  <a:lnTo>
                    <a:pt x="0" y="22715"/>
                  </a:lnTo>
                  <a:lnTo>
                    <a:pt x="2958" y="22715"/>
                  </a:lnTo>
                  <a:lnTo>
                    <a:pt x="2958"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9" name="Google Shape;269;p15"/>
            <p:cNvSpPr/>
            <p:nvPr/>
          </p:nvSpPr>
          <p:spPr>
            <a:xfrm>
              <a:off x="5979296"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0" name="Google Shape;270;p15"/>
            <p:cNvSpPr/>
            <p:nvPr/>
          </p:nvSpPr>
          <p:spPr>
            <a:xfrm>
              <a:off x="5843584" y="4813088"/>
              <a:ext cx="94688" cy="330400"/>
            </a:xfrm>
            <a:custGeom>
              <a:avLst/>
              <a:gdLst/>
              <a:ahLst/>
              <a:cxnLst/>
              <a:rect l="l" t="t" r="r" b="b"/>
              <a:pathLst>
                <a:path w="2959" h="10325" extrusionOk="0">
                  <a:moveTo>
                    <a:pt x="0" y="0"/>
                  </a:moveTo>
                  <a:lnTo>
                    <a:pt x="0" y="10325"/>
                  </a:lnTo>
                  <a:lnTo>
                    <a:pt x="2958" y="10325"/>
                  </a:lnTo>
                  <a:lnTo>
                    <a:pt x="2958"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1" name="Google Shape;271;p15"/>
            <p:cNvSpPr/>
            <p:nvPr/>
          </p:nvSpPr>
          <p:spPr>
            <a:xfrm>
              <a:off x="6256128"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2" name="Google Shape;272;p15"/>
            <p:cNvSpPr/>
            <p:nvPr/>
          </p:nvSpPr>
          <p:spPr>
            <a:xfrm>
              <a:off x="61203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3" name="Google Shape;273;p15"/>
            <p:cNvSpPr/>
            <p:nvPr/>
          </p:nvSpPr>
          <p:spPr>
            <a:xfrm>
              <a:off x="6534720" y="4505888"/>
              <a:ext cx="92896" cy="637600"/>
            </a:xfrm>
            <a:custGeom>
              <a:avLst/>
              <a:gdLst/>
              <a:ahLst/>
              <a:cxnLst/>
              <a:rect l="l" t="t" r="r" b="b"/>
              <a:pathLst>
                <a:path w="2903" h="19925" extrusionOk="0">
                  <a:moveTo>
                    <a:pt x="1" y="1"/>
                  </a:moveTo>
                  <a:lnTo>
                    <a:pt x="1" y="19925"/>
                  </a:lnTo>
                  <a:lnTo>
                    <a:pt x="2903" y="19925"/>
                  </a:lnTo>
                  <a:lnTo>
                    <a:pt x="2903"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4" name="Google Shape;274;p15"/>
            <p:cNvSpPr/>
            <p:nvPr/>
          </p:nvSpPr>
          <p:spPr>
            <a:xfrm>
              <a:off x="6399008" y="4739840"/>
              <a:ext cx="92896" cy="403648"/>
            </a:xfrm>
            <a:custGeom>
              <a:avLst/>
              <a:gdLst/>
              <a:ahLst/>
              <a:cxnLst/>
              <a:rect l="l" t="t" r="r" b="b"/>
              <a:pathLst>
                <a:path w="2903" h="12614" extrusionOk="0">
                  <a:moveTo>
                    <a:pt x="0" y="1"/>
                  </a:moveTo>
                  <a:lnTo>
                    <a:pt x="0" y="12614"/>
                  </a:lnTo>
                  <a:lnTo>
                    <a:pt x="2902" y="12614"/>
                  </a:lnTo>
                  <a:lnTo>
                    <a:pt x="2902"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5" name="Google Shape;275;p15"/>
            <p:cNvSpPr/>
            <p:nvPr/>
          </p:nvSpPr>
          <p:spPr>
            <a:xfrm>
              <a:off x="6811552"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6" name="Google Shape;276;p15"/>
            <p:cNvSpPr/>
            <p:nvPr/>
          </p:nvSpPr>
          <p:spPr>
            <a:xfrm>
              <a:off x="6675808" y="4614848"/>
              <a:ext cx="94688" cy="528640"/>
            </a:xfrm>
            <a:custGeom>
              <a:avLst/>
              <a:gdLst/>
              <a:ahLst/>
              <a:cxnLst/>
              <a:rect l="l" t="t" r="r" b="b"/>
              <a:pathLst>
                <a:path w="2959" h="16520" extrusionOk="0">
                  <a:moveTo>
                    <a:pt x="1" y="0"/>
                  </a:moveTo>
                  <a:lnTo>
                    <a:pt x="1" y="16520"/>
                  </a:lnTo>
                  <a:lnTo>
                    <a:pt x="2959" y="16520"/>
                  </a:lnTo>
                  <a:lnTo>
                    <a:pt x="2959"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7" name="Google Shape;277;p15"/>
            <p:cNvSpPr/>
            <p:nvPr/>
          </p:nvSpPr>
          <p:spPr>
            <a:xfrm>
              <a:off x="708838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8" name="Google Shape;278;p15"/>
            <p:cNvSpPr/>
            <p:nvPr/>
          </p:nvSpPr>
          <p:spPr>
            <a:xfrm>
              <a:off x="6952640"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9" name="Google Shape;279;p15"/>
            <p:cNvSpPr/>
            <p:nvPr/>
          </p:nvSpPr>
          <p:spPr>
            <a:xfrm>
              <a:off x="73651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0" name="Google Shape;280;p15"/>
            <p:cNvSpPr/>
            <p:nvPr/>
          </p:nvSpPr>
          <p:spPr>
            <a:xfrm>
              <a:off x="7229472" y="4825568"/>
              <a:ext cx="94688" cy="317920"/>
            </a:xfrm>
            <a:custGeom>
              <a:avLst/>
              <a:gdLst/>
              <a:ahLst/>
              <a:cxnLst/>
              <a:rect l="l" t="t" r="r" b="b"/>
              <a:pathLst>
                <a:path w="2959" h="9935" extrusionOk="0">
                  <a:moveTo>
                    <a:pt x="0" y="1"/>
                  </a:moveTo>
                  <a:lnTo>
                    <a:pt x="0" y="9935"/>
                  </a:lnTo>
                  <a:lnTo>
                    <a:pt x="2958" y="9935"/>
                  </a:lnTo>
                  <a:lnTo>
                    <a:pt x="2958"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1" name="Google Shape;281;p15"/>
            <p:cNvSpPr/>
            <p:nvPr/>
          </p:nvSpPr>
          <p:spPr>
            <a:xfrm>
              <a:off x="7643808" y="4632704"/>
              <a:ext cx="92896" cy="510784"/>
            </a:xfrm>
            <a:custGeom>
              <a:avLst/>
              <a:gdLst/>
              <a:ahLst/>
              <a:cxnLst/>
              <a:rect l="l" t="t" r="r" b="b"/>
              <a:pathLst>
                <a:path w="2903" h="15962" extrusionOk="0">
                  <a:moveTo>
                    <a:pt x="0" y="0"/>
                  </a:moveTo>
                  <a:lnTo>
                    <a:pt x="0" y="15962"/>
                  </a:lnTo>
                  <a:lnTo>
                    <a:pt x="2902" y="15962"/>
                  </a:lnTo>
                  <a:lnTo>
                    <a:pt x="2902"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2" name="Google Shape;282;p15"/>
            <p:cNvSpPr/>
            <p:nvPr/>
          </p:nvSpPr>
          <p:spPr>
            <a:xfrm>
              <a:off x="7506272" y="4963104"/>
              <a:ext cx="94688" cy="180384"/>
            </a:xfrm>
            <a:custGeom>
              <a:avLst/>
              <a:gdLst/>
              <a:ahLst/>
              <a:cxnLst/>
              <a:rect l="l" t="t" r="r" b="b"/>
              <a:pathLst>
                <a:path w="2959" h="5637" extrusionOk="0">
                  <a:moveTo>
                    <a:pt x="1" y="0"/>
                  </a:moveTo>
                  <a:lnTo>
                    <a:pt x="1" y="5637"/>
                  </a:lnTo>
                  <a:lnTo>
                    <a:pt x="2959" y="5637"/>
                  </a:lnTo>
                  <a:lnTo>
                    <a:pt x="2959"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3" name="Google Shape;283;p15"/>
            <p:cNvSpPr/>
            <p:nvPr/>
          </p:nvSpPr>
          <p:spPr>
            <a:xfrm>
              <a:off x="7920608" y="4909504"/>
              <a:ext cx="94688" cy="233984"/>
            </a:xfrm>
            <a:custGeom>
              <a:avLst/>
              <a:gdLst/>
              <a:ahLst/>
              <a:cxnLst/>
              <a:rect l="l" t="t" r="r" b="b"/>
              <a:pathLst>
                <a:path w="2959" h="7312" extrusionOk="0">
                  <a:moveTo>
                    <a:pt x="1" y="1"/>
                  </a:moveTo>
                  <a:lnTo>
                    <a:pt x="1" y="7312"/>
                  </a:lnTo>
                  <a:lnTo>
                    <a:pt x="2959" y="7312"/>
                  </a:lnTo>
                  <a:lnTo>
                    <a:pt x="2959"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4" name="Google Shape;284;p15"/>
            <p:cNvSpPr/>
            <p:nvPr/>
          </p:nvSpPr>
          <p:spPr>
            <a:xfrm>
              <a:off x="7784896" y="4777344"/>
              <a:ext cx="94688" cy="366144"/>
            </a:xfrm>
            <a:custGeom>
              <a:avLst/>
              <a:gdLst/>
              <a:ahLst/>
              <a:cxnLst/>
              <a:rect l="l" t="t" r="r" b="b"/>
              <a:pathLst>
                <a:path w="2959" h="11442" extrusionOk="0">
                  <a:moveTo>
                    <a:pt x="0" y="1"/>
                  </a:moveTo>
                  <a:lnTo>
                    <a:pt x="0" y="11442"/>
                  </a:lnTo>
                  <a:lnTo>
                    <a:pt x="2958" y="11442"/>
                  </a:lnTo>
                  <a:lnTo>
                    <a:pt x="2958"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5" name="Google Shape;285;p15"/>
            <p:cNvSpPr/>
            <p:nvPr/>
          </p:nvSpPr>
          <p:spPr>
            <a:xfrm>
              <a:off x="81974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6" name="Google Shape;286;p15"/>
            <p:cNvSpPr/>
            <p:nvPr/>
          </p:nvSpPr>
          <p:spPr>
            <a:xfrm>
              <a:off x="8061696" y="4777344"/>
              <a:ext cx="94688" cy="366144"/>
            </a:xfrm>
            <a:custGeom>
              <a:avLst/>
              <a:gdLst/>
              <a:ahLst/>
              <a:cxnLst/>
              <a:rect l="l" t="t" r="r" b="b"/>
              <a:pathLst>
                <a:path w="2959" h="11442" extrusionOk="0">
                  <a:moveTo>
                    <a:pt x="1" y="1"/>
                  </a:moveTo>
                  <a:lnTo>
                    <a:pt x="1" y="11442"/>
                  </a:lnTo>
                  <a:lnTo>
                    <a:pt x="2959" y="11442"/>
                  </a:lnTo>
                  <a:lnTo>
                    <a:pt x="2959"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7" name="Google Shape;287;p15"/>
            <p:cNvSpPr/>
            <p:nvPr/>
          </p:nvSpPr>
          <p:spPr>
            <a:xfrm>
              <a:off x="8474272" y="4721984"/>
              <a:ext cx="94656" cy="421504"/>
            </a:xfrm>
            <a:custGeom>
              <a:avLst/>
              <a:gdLst/>
              <a:ahLst/>
              <a:cxnLst/>
              <a:rect l="l" t="t" r="r" b="b"/>
              <a:pathLst>
                <a:path w="2958" h="13172" extrusionOk="0">
                  <a:moveTo>
                    <a:pt x="0" y="1"/>
                  </a:moveTo>
                  <a:lnTo>
                    <a:pt x="0" y="13172"/>
                  </a:lnTo>
                  <a:lnTo>
                    <a:pt x="2958" y="13172"/>
                  </a:lnTo>
                  <a:lnTo>
                    <a:pt x="2958"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8" name="Google Shape;288;p15"/>
            <p:cNvSpPr/>
            <p:nvPr/>
          </p:nvSpPr>
          <p:spPr>
            <a:xfrm>
              <a:off x="8338528" y="4488032"/>
              <a:ext cx="94688" cy="655456"/>
            </a:xfrm>
            <a:custGeom>
              <a:avLst/>
              <a:gdLst/>
              <a:ahLst/>
              <a:cxnLst/>
              <a:rect l="l" t="t" r="r" b="b"/>
              <a:pathLst>
                <a:path w="2959" h="20483" extrusionOk="0">
                  <a:moveTo>
                    <a:pt x="0" y="1"/>
                  </a:moveTo>
                  <a:lnTo>
                    <a:pt x="0" y="20483"/>
                  </a:lnTo>
                  <a:lnTo>
                    <a:pt x="2958" y="20483"/>
                  </a:lnTo>
                  <a:lnTo>
                    <a:pt x="2958"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9" name="Google Shape;289;p15"/>
            <p:cNvSpPr/>
            <p:nvPr/>
          </p:nvSpPr>
          <p:spPr>
            <a:xfrm>
              <a:off x="8751072" y="4409440"/>
              <a:ext cx="94688" cy="734048"/>
            </a:xfrm>
            <a:custGeom>
              <a:avLst/>
              <a:gdLst/>
              <a:ahLst/>
              <a:cxnLst/>
              <a:rect l="l" t="t" r="r" b="b"/>
              <a:pathLst>
                <a:path w="2959" h="22939" extrusionOk="0">
                  <a:moveTo>
                    <a:pt x="1" y="1"/>
                  </a:moveTo>
                  <a:lnTo>
                    <a:pt x="1" y="22939"/>
                  </a:lnTo>
                  <a:lnTo>
                    <a:pt x="2959" y="22939"/>
                  </a:lnTo>
                  <a:lnTo>
                    <a:pt x="2959"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0" name="Google Shape;290;p15"/>
            <p:cNvSpPr/>
            <p:nvPr/>
          </p:nvSpPr>
          <p:spPr>
            <a:xfrm>
              <a:off x="8615360" y="4295168"/>
              <a:ext cx="94688" cy="848320"/>
            </a:xfrm>
            <a:custGeom>
              <a:avLst/>
              <a:gdLst/>
              <a:ahLst/>
              <a:cxnLst/>
              <a:rect l="l" t="t" r="r" b="b"/>
              <a:pathLst>
                <a:path w="2959" h="26510" extrusionOk="0">
                  <a:moveTo>
                    <a:pt x="0" y="0"/>
                  </a:moveTo>
                  <a:lnTo>
                    <a:pt x="0" y="26510"/>
                  </a:lnTo>
                  <a:lnTo>
                    <a:pt x="2958" y="26510"/>
                  </a:lnTo>
                  <a:lnTo>
                    <a:pt x="2958"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1" name="Google Shape;291;p15"/>
            <p:cNvSpPr/>
            <p:nvPr/>
          </p:nvSpPr>
          <p:spPr>
            <a:xfrm>
              <a:off x="9029696" y="4409440"/>
              <a:ext cx="92896" cy="734048"/>
            </a:xfrm>
            <a:custGeom>
              <a:avLst/>
              <a:gdLst/>
              <a:ahLst/>
              <a:cxnLst/>
              <a:rect l="l" t="t" r="r" b="b"/>
              <a:pathLst>
                <a:path w="2903" h="22939" extrusionOk="0">
                  <a:moveTo>
                    <a:pt x="0" y="1"/>
                  </a:moveTo>
                  <a:lnTo>
                    <a:pt x="0" y="22939"/>
                  </a:lnTo>
                  <a:lnTo>
                    <a:pt x="2902" y="22939"/>
                  </a:lnTo>
                  <a:lnTo>
                    <a:pt x="2902"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2" name="Google Shape;292;p15"/>
            <p:cNvSpPr/>
            <p:nvPr/>
          </p:nvSpPr>
          <p:spPr>
            <a:xfrm>
              <a:off x="8893952" y="4180864"/>
              <a:ext cx="92896" cy="962624"/>
            </a:xfrm>
            <a:custGeom>
              <a:avLst/>
              <a:gdLst/>
              <a:ahLst/>
              <a:cxnLst/>
              <a:rect l="l" t="t" r="r" b="b"/>
              <a:pathLst>
                <a:path w="2903" h="30082" extrusionOk="0">
                  <a:moveTo>
                    <a:pt x="1" y="0"/>
                  </a:moveTo>
                  <a:lnTo>
                    <a:pt x="1" y="30082"/>
                  </a:lnTo>
                  <a:lnTo>
                    <a:pt x="2903" y="30082"/>
                  </a:lnTo>
                  <a:lnTo>
                    <a:pt x="2903"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93" name="Google Shape;293;p15"/>
          <p:cNvSpPr/>
          <p:nvPr/>
        </p:nvSpPr>
        <p:spPr>
          <a:xfrm>
            <a:off x="0" y="4772000"/>
            <a:ext cx="9144000" cy="1724075"/>
          </a:xfrm>
          <a:custGeom>
            <a:avLst/>
            <a:gdLst/>
            <a:ahLst/>
            <a:cxnLst/>
            <a:rect l="l" t="t" r="r" b="b"/>
            <a:pathLst>
              <a:path w="285750" h="40408" extrusionOk="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490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4" name="Google Shape;294;p15"/>
          <p:cNvSpPr txBox="1">
            <a:spLocks noGrp="1"/>
          </p:cNvSpPr>
          <p:nvPr>
            <p:ph type="title"/>
          </p:nvPr>
        </p:nvSpPr>
        <p:spPr>
          <a:xfrm>
            <a:off x="739675" y="535000"/>
            <a:ext cx="7686000" cy="1143200"/>
          </a:xfrm>
          <a:prstGeom prst="rect">
            <a:avLst/>
          </a:prstGeom>
          <a:noFill/>
          <a:ln>
            <a:noFill/>
          </a:ln>
        </p:spPr>
        <p:txBody>
          <a:bodyPr spcFirstLastPara="1" wrap="square" lIns="91425" tIns="91425" rIns="91425" bIns="91425" anchor="b" anchorCtr="0"/>
          <a:lstStyle>
            <a:lvl1pPr marR="0" lvl="0" algn="l" rtl="0">
              <a:lnSpc>
                <a:spcPct val="100000"/>
              </a:lnSpc>
              <a:spcBef>
                <a:spcPts val="0"/>
              </a:spcBef>
              <a:spcAft>
                <a:spcPts val="0"/>
              </a:spcAft>
              <a:buClr>
                <a:srgbClr val="FFFFFF"/>
              </a:buClr>
              <a:buSzPts val="3000"/>
              <a:buFont typeface="Titillium Web ExtraLight"/>
              <a:buNone/>
              <a:defRPr sz="3000" b="0" i="0" u="none" strike="noStrike" cap="none">
                <a:solidFill>
                  <a:srgbClr val="FFFFFF"/>
                </a:solidFill>
                <a:latin typeface="Titillium Web ExtraLight"/>
                <a:ea typeface="Titillium Web ExtraLight"/>
                <a:cs typeface="Titillium Web ExtraLight"/>
                <a:sym typeface="Titillium Web ExtraLight"/>
              </a:defRPr>
            </a:lvl1pPr>
            <a:lvl2pPr marR="0" lvl="1" algn="l" rtl="0">
              <a:lnSpc>
                <a:spcPct val="100000"/>
              </a:lnSpc>
              <a:spcBef>
                <a:spcPts val="0"/>
              </a:spcBef>
              <a:spcAft>
                <a:spcPts val="0"/>
              </a:spcAft>
              <a:buClr>
                <a:srgbClr val="FFFFFF"/>
              </a:buClr>
              <a:buSzPts val="3000"/>
              <a:buFont typeface="Titillium Web ExtraLight"/>
              <a:buNone/>
              <a:defRPr sz="3000" b="0" i="0" u="none" strike="noStrike" cap="none">
                <a:solidFill>
                  <a:srgbClr val="FFFFFF"/>
                </a:solidFill>
                <a:latin typeface="Titillium Web ExtraLight"/>
                <a:ea typeface="Titillium Web ExtraLight"/>
                <a:cs typeface="Titillium Web ExtraLight"/>
                <a:sym typeface="Titillium Web ExtraLight"/>
              </a:defRPr>
            </a:lvl2pPr>
            <a:lvl3pPr marR="0" lvl="2" algn="l" rtl="0">
              <a:lnSpc>
                <a:spcPct val="100000"/>
              </a:lnSpc>
              <a:spcBef>
                <a:spcPts val="0"/>
              </a:spcBef>
              <a:spcAft>
                <a:spcPts val="0"/>
              </a:spcAft>
              <a:buClr>
                <a:srgbClr val="FFFFFF"/>
              </a:buClr>
              <a:buSzPts val="3000"/>
              <a:buFont typeface="Titillium Web ExtraLight"/>
              <a:buNone/>
              <a:defRPr sz="3000" b="0" i="0" u="none" strike="noStrike" cap="none">
                <a:solidFill>
                  <a:srgbClr val="FFFFFF"/>
                </a:solidFill>
                <a:latin typeface="Titillium Web ExtraLight"/>
                <a:ea typeface="Titillium Web ExtraLight"/>
                <a:cs typeface="Titillium Web ExtraLight"/>
                <a:sym typeface="Titillium Web ExtraLight"/>
              </a:defRPr>
            </a:lvl3pPr>
            <a:lvl4pPr marR="0" lvl="3" algn="l" rtl="0">
              <a:lnSpc>
                <a:spcPct val="100000"/>
              </a:lnSpc>
              <a:spcBef>
                <a:spcPts val="0"/>
              </a:spcBef>
              <a:spcAft>
                <a:spcPts val="0"/>
              </a:spcAft>
              <a:buClr>
                <a:srgbClr val="FFFFFF"/>
              </a:buClr>
              <a:buSzPts val="3000"/>
              <a:buFont typeface="Titillium Web ExtraLight"/>
              <a:buNone/>
              <a:defRPr sz="3000" b="0" i="0" u="none" strike="noStrike" cap="none">
                <a:solidFill>
                  <a:srgbClr val="FFFFFF"/>
                </a:solidFill>
                <a:latin typeface="Titillium Web ExtraLight"/>
                <a:ea typeface="Titillium Web ExtraLight"/>
                <a:cs typeface="Titillium Web ExtraLight"/>
                <a:sym typeface="Titillium Web ExtraLight"/>
              </a:defRPr>
            </a:lvl4pPr>
            <a:lvl5pPr marR="0" lvl="4" algn="l" rtl="0">
              <a:lnSpc>
                <a:spcPct val="100000"/>
              </a:lnSpc>
              <a:spcBef>
                <a:spcPts val="0"/>
              </a:spcBef>
              <a:spcAft>
                <a:spcPts val="0"/>
              </a:spcAft>
              <a:buClr>
                <a:srgbClr val="FFFFFF"/>
              </a:buClr>
              <a:buSzPts val="3000"/>
              <a:buFont typeface="Titillium Web ExtraLight"/>
              <a:buNone/>
              <a:defRPr sz="3000" b="0" i="0" u="none" strike="noStrike" cap="none">
                <a:solidFill>
                  <a:srgbClr val="FFFFFF"/>
                </a:solidFill>
                <a:latin typeface="Titillium Web ExtraLight"/>
                <a:ea typeface="Titillium Web ExtraLight"/>
                <a:cs typeface="Titillium Web ExtraLight"/>
                <a:sym typeface="Titillium Web ExtraLight"/>
              </a:defRPr>
            </a:lvl5pPr>
            <a:lvl6pPr marR="0" lvl="5" algn="l" rtl="0">
              <a:lnSpc>
                <a:spcPct val="100000"/>
              </a:lnSpc>
              <a:spcBef>
                <a:spcPts val="0"/>
              </a:spcBef>
              <a:spcAft>
                <a:spcPts val="0"/>
              </a:spcAft>
              <a:buClr>
                <a:srgbClr val="FFFFFF"/>
              </a:buClr>
              <a:buSzPts val="3000"/>
              <a:buFont typeface="Titillium Web ExtraLight"/>
              <a:buNone/>
              <a:defRPr sz="3000" b="0" i="0" u="none" strike="noStrike" cap="none">
                <a:solidFill>
                  <a:srgbClr val="FFFFFF"/>
                </a:solidFill>
                <a:latin typeface="Titillium Web ExtraLight"/>
                <a:ea typeface="Titillium Web ExtraLight"/>
                <a:cs typeface="Titillium Web ExtraLight"/>
                <a:sym typeface="Titillium Web ExtraLight"/>
              </a:defRPr>
            </a:lvl6pPr>
            <a:lvl7pPr marR="0" lvl="6" algn="l" rtl="0">
              <a:lnSpc>
                <a:spcPct val="100000"/>
              </a:lnSpc>
              <a:spcBef>
                <a:spcPts val="0"/>
              </a:spcBef>
              <a:spcAft>
                <a:spcPts val="0"/>
              </a:spcAft>
              <a:buClr>
                <a:srgbClr val="FFFFFF"/>
              </a:buClr>
              <a:buSzPts val="3000"/>
              <a:buFont typeface="Titillium Web ExtraLight"/>
              <a:buNone/>
              <a:defRPr sz="3000" b="0" i="0" u="none" strike="noStrike" cap="none">
                <a:solidFill>
                  <a:srgbClr val="FFFFFF"/>
                </a:solidFill>
                <a:latin typeface="Titillium Web ExtraLight"/>
                <a:ea typeface="Titillium Web ExtraLight"/>
                <a:cs typeface="Titillium Web ExtraLight"/>
                <a:sym typeface="Titillium Web ExtraLight"/>
              </a:defRPr>
            </a:lvl7pPr>
            <a:lvl8pPr marR="0" lvl="7" algn="l" rtl="0">
              <a:lnSpc>
                <a:spcPct val="100000"/>
              </a:lnSpc>
              <a:spcBef>
                <a:spcPts val="0"/>
              </a:spcBef>
              <a:spcAft>
                <a:spcPts val="0"/>
              </a:spcAft>
              <a:buClr>
                <a:srgbClr val="FFFFFF"/>
              </a:buClr>
              <a:buSzPts val="3000"/>
              <a:buFont typeface="Titillium Web ExtraLight"/>
              <a:buNone/>
              <a:defRPr sz="3000" b="0" i="0" u="none" strike="noStrike" cap="none">
                <a:solidFill>
                  <a:srgbClr val="FFFFFF"/>
                </a:solidFill>
                <a:latin typeface="Titillium Web ExtraLight"/>
                <a:ea typeface="Titillium Web ExtraLight"/>
                <a:cs typeface="Titillium Web ExtraLight"/>
                <a:sym typeface="Titillium Web ExtraLight"/>
              </a:defRPr>
            </a:lvl8pPr>
            <a:lvl9pPr marR="0" lvl="8" algn="l" rtl="0">
              <a:lnSpc>
                <a:spcPct val="100000"/>
              </a:lnSpc>
              <a:spcBef>
                <a:spcPts val="0"/>
              </a:spcBef>
              <a:spcAft>
                <a:spcPts val="0"/>
              </a:spcAft>
              <a:buClr>
                <a:srgbClr val="FFFFFF"/>
              </a:buClr>
              <a:buSzPts val="3000"/>
              <a:buFont typeface="Titillium Web ExtraLight"/>
              <a:buNone/>
              <a:defRPr sz="3000" b="0" i="0" u="none" strike="noStrike" cap="none">
                <a:solidFill>
                  <a:srgbClr val="FFFFFF"/>
                </a:solidFill>
                <a:latin typeface="Titillium Web ExtraLight"/>
                <a:ea typeface="Titillium Web ExtraLight"/>
                <a:cs typeface="Titillium Web ExtraLight"/>
                <a:sym typeface="Titillium Web ExtraLight"/>
              </a:defRPr>
            </a:lvl9pPr>
          </a:lstStyle>
          <a:p>
            <a:endParaRPr/>
          </a:p>
        </p:txBody>
      </p:sp>
      <p:sp>
        <p:nvSpPr>
          <p:cNvPr id="295" name="Google Shape;295;p15"/>
          <p:cNvSpPr txBox="1">
            <a:spLocks noGrp="1"/>
          </p:cNvSpPr>
          <p:nvPr>
            <p:ph type="body" idx="1"/>
          </p:nvPr>
        </p:nvSpPr>
        <p:spPr>
          <a:xfrm>
            <a:off x="739675" y="1624012"/>
            <a:ext cx="3730800" cy="3805200"/>
          </a:xfrm>
          <a:prstGeom prst="rect">
            <a:avLst/>
          </a:prstGeom>
          <a:noFill/>
          <a:ln>
            <a:noFill/>
          </a:ln>
        </p:spPr>
        <p:txBody>
          <a:bodyPr spcFirstLastPara="1" wrap="square" lIns="91425" tIns="91425" rIns="91425" bIns="91425" anchor="t" anchorCtr="0"/>
          <a:lstStyle>
            <a:lvl1pPr marL="457200" marR="0" lvl="0" indent="-355600" algn="l" rtl="0">
              <a:lnSpc>
                <a:spcPct val="100000"/>
              </a:lnSpc>
              <a:spcBef>
                <a:spcPts val="600"/>
              </a:spcBef>
              <a:spcAft>
                <a:spcPts val="0"/>
              </a:spcAft>
              <a:buClr>
                <a:srgbClr val="6E86B6"/>
              </a:buClr>
              <a:buSzPts val="2000"/>
              <a:buFont typeface="Titillium Web"/>
              <a:buChar char="▫"/>
              <a:defRPr sz="2000" b="0" i="0" u="none" strike="noStrike" cap="none">
                <a:solidFill>
                  <a:srgbClr val="FFFFFF"/>
                </a:solidFill>
                <a:latin typeface="Titillium Web"/>
                <a:ea typeface="Titillium Web"/>
                <a:cs typeface="Titillium Web"/>
                <a:sym typeface="Titillium Web"/>
              </a:defRPr>
            </a:lvl1pPr>
            <a:lvl2pPr marL="914400" marR="0" lvl="1" indent="-355600" algn="l" rtl="0">
              <a:lnSpc>
                <a:spcPct val="100000"/>
              </a:lnSpc>
              <a:spcBef>
                <a:spcPts val="0"/>
              </a:spcBef>
              <a:spcAft>
                <a:spcPts val="0"/>
              </a:spcAft>
              <a:buClr>
                <a:srgbClr val="6E86B6"/>
              </a:buClr>
              <a:buSzPts val="2000"/>
              <a:buFont typeface="Titillium Web"/>
              <a:buChar char="-"/>
              <a:defRPr sz="2000" b="0" i="0" u="none" strike="noStrike" cap="none">
                <a:solidFill>
                  <a:srgbClr val="FFFFFF"/>
                </a:solidFill>
                <a:latin typeface="Titillium Web"/>
                <a:ea typeface="Titillium Web"/>
                <a:cs typeface="Titillium Web"/>
                <a:sym typeface="Titillium Web"/>
              </a:defRPr>
            </a:lvl2pPr>
            <a:lvl3pPr marL="1371600" marR="0" lvl="2" indent="-355600" algn="l" rtl="0">
              <a:lnSpc>
                <a:spcPct val="100000"/>
              </a:lnSpc>
              <a:spcBef>
                <a:spcPts val="0"/>
              </a:spcBef>
              <a:spcAft>
                <a:spcPts val="0"/>
              </a:spcAft>
              <a:buClr>
                <a:srgbClr val="6E86B6"/>
              </a:buClr>
              <a:buSzPts val="2000"/>
              <a:buFont typeface="Titillium Web"/>
              <a:buChar char="-"/>
              <a:defRPr sz="2000" b="0" i="0" u="none" strike="noStrike" cap="none">
                <a:solidFill>
                  <a:srgbClr val="FFFFFF"/>
                </a:solidFill>
                <a:latin typeface="Titillium Web"/>
                <a:ea typeface="Titillium Web"/>
                <a:cs typeface="Titillium Web"/>
                <a:sym typeface="Titillium Web"/>
              </a:defRPr>
            </a:lvl3pPr>
            <a:lvl4pPr marL="1828800" marR="0" lvl="3" indent="-355600" algn="l" rtl="0">
              <a:lnSpc>
                <a:spcPct val="100000"/>
              </a:lnSpc>
              <a:spcBef>
                <a:spcPts val="0"/>
              </a:spcBef>
              <a:spcAft>
                <a:spcPts val="0"/>
              </a:spcAft>
              <a:buClr>
                <a:srgbClr val="6E86B6"/>
              </a:buClr>
              <a:buSzPts val="2000"/>
              <a:buFont typeface="Titillium Web"/>
              <a:buChar char="-"/>
              <a:defRPr sz="2000" b="0" i="0" u="none" strike="noStrike" cap="none">
                <a:solidFill>
                  <a:srgbClr val="FFFFFF"/>
                </a:solidFill>
                <a:latin typeface="Titillium Web"/>
                <a:ea typeface="Titillium Web"/>
                <a:cs typeface="Titillium Web"/>
                <a:sym typeface="Titillium Web"/>
              </a:defRPr>
            </a:lvl4pPr>
            <a:lvl5pPr marL="2286000" marR="0" lvl="4" indent="-355600" algn="l" rtl="0">
              <a:lnSpc>
                <a:spcPct val="100000"/>
              </a:lnSpc>
              <a:spcBef>
                <a:spcPts val="0"/>
              </a:spcBef>
              <a:spcAft>
                <a:spcPts val="0"/>
              </a:spcAft>
              <a:buClr>
                <a:srgbClr val="6E86B6"/>
              </a:buClr>
              <a:buSzPts val="2000"/>
              <a:buFont typeface="Titillium Web"/>
              <a:buChar char="-"/>
              <a:defRPr sz="2000" b="0" i="0" u="none" strike="noStrike" cap="none">
                <a:solidFill>
                  <a:srgbClr val="FFFFFF"/>
                </a:solidFill>
                <a:latin typeface="Titillium Web"/>
                <a:ea typeface="Titillium Web"/>
                <a:cs typeface="Titillium Web"/>
                <a:sym typeface="Titillium Web"/>
              </a:defRPr>
            </a:lvl5pPr>
            <a:lvl6pPr marL="2743200" marR="0" lvl="5" indent="-355600" algn="l" rtl="0">
              <a:lnSpc>
                <a:spcPct val="100000"/>
              </a:lnSpc>
              <a:spcBef>
                <a:spcPts val="0"/>
              </a:spcBef>
              <a:spcAft>
                <a:spcPts val="0"/>
              </a:spcAft>
              <a:buClr>
                <a:srgbClr val="6E86B6"/>
              </a:buClr>
              <a:buSzPts val="2000"/>
              <a:buFont typeface="Titillium Web"/>
              <a:buChar char="-"/>
              <a:defRPr sz="2000" b="0" i="0" u="none" strike="noStrike" cap="none">
                <a:solidFill>
                  <a:srgbClr val="FFFFFF"/>
                </a:solidFill>
                <a:latin typeface="Titillium Web"/>
                <a:ea typeface="Titillium Web"/>
                <a:cs typeface="Titillium Web"/>
                <a:sym typeface="Titillium Web"/>
              </a:defRPr>
            </a:lvl6pPr>
            <a:lvl7pPr marL="3200400" marR="0" lvl="6" indent="-355600" algn="l" rtl="0">
              <a:lnSpc>
                <a:spcPct val="100000"/>
              </a:lnSpc>
              <a:spcBef>
                <a:spcPts val="0"/>
              </a:spcBef>
              <a:spcAft>
                <a:spcPts val="0"/>
              </a:spcAft>
              <a:buClr>
                <a:srgbClr val="6E86B6"/>
              </a:buClr>
              <a:buSzPts val="2000"/>
              <a:buFont typeface="Titillium Web"/>
              <a:buChar char="●"/>
              <a:defRPr sz="2000" b="0" i="0" u="none" strike="noStrike" cap="none">
                <a:solidFill>
                  <a:srgbClr val="FFFFFF"/>
                </a:solidFill>
                <a:latin typeface="Titillium Web"/>
                <a:ea typeface="Titillium Web"/>
                <a:cs typeface="Titillium Web"/>
                <a:sym typeface="Titillium Web"/>
              </a:defRPr>
            </a:lvl7pPr>
            <a:lvl8pPr marL="3657600" marR="0" lvl="7" indent="-355600" algn="l" rtl="0">
              <a:lnSpc>
                <a:spcPct val="100000"/>
              </a:lnSpc>
              <a:spcBef>
                <a:spcPts val="0"/>
              </a:spcBef>
              <a:spcAft>
                <a:spcPts val="0"/>
              </a:spcAft>
              <a:buClr>
                <a:srgbClr val="6E86B6"/>
              </a:buClr>
              <a:buSzPts val="2000"/>
              <a:buFont typeface="Titillium Web"/>
              <a:buChar char="○"/>
              <a:defRPr sz="2000" b="0" i="0" u="none" strike="noStrike" cap="none">
                <a:solidFill>
                  <a:srgbClr val="FFFFFF"/>
                </a:solidFill>
                <a:latin typeface="Titillium Web"/>
                <a:ea typeface="Titillium Web"/>
                <a:cs typeface="Titillium Web"/>
                <a:sym typeface="Titillium Web"/>
              </a:defRPr>
            </a:lvl8pPr>
            <a:lvl9pPr marL="4114800" marR="0" lvl="8" indent="-355600" algn="l" rtl="0">
              <a:lnSpc>
                <a:spcPct val="100000"/>
              </a:lnSpc>
              <a:spcBef>
                <a:spcPts val="0"/>
              </a:spcBef>
              <a:spcAft>
                <a:spcPts val="0"/>
              </a:spcAft>
              <a:buClr>
                <a:srgbClr val="6E86B6"/>
              </a:buClr>
              <a:buSzPts val="2000"/>
              <a:buFont typeface="Titillium Web"/>
              <a:buChar char="■"/>
              <a:defRPr sz="2000" b="0" i="0" u="none" strike="noStrike" cap="none">
                <a:solidFill>
                  <a:srgbClr val="FFFFFF"/>
                </a:solidFill>
                <a:latin typeface="Titillium Web"/>
                <a:ea typeface="Titillium Web"/>
                <a:cs typeface="Titillium Web"/>
                <a:sym typeface="Titillium Web"/>
              </a:defRPr>
            </a:lvl9pPr>
          </a:lstStyle>
          <a:p>
            <a:endParaRPr/>
          </a:p>
        </p:txBody>
      </p:sp>
      <p:sp>
        <p:nvSpPr>
          <p:cNvPr id="296" name="Google Shape;296;p15"/>
          <p:cNvSpPr txBox="1">
            <a:spLocks noGrp="1"/>
          </p:cNvSpPr>
          <p:nvPr>
            <p:ph type="body" idx="2"/>
          </p:nvPr>
        </p:nvSpPr>
        <p:spPr>
          <a:xfrm>
            <a:off x="4694997" y="1624012"/>
            <a:ext cx="3730800" cy="3805200"/>
          </a:xfrm>
          <a:prstGeom prst="rect">
            <a:avLst/>
          </a:prstGeom>
          <a:noFill/>
          <a:ln>
            <a:noFill/>
          </a:ln>
        </p:spPr>
        <p:txBody>
          <a:bodyPr spcFirstLastPara="1" wrap="square" lIns="91425" tIns="91425" rIns="91425" bIns="91425" anchor="t" anchorCtr="0"/>
          <a:lstStyle>
            <a:lvl1pPr marL="457200" marR="0" lvl="0" indent="-355600" algn="l" rtl="0">
              <a:lnSpc>
                <a:spcPct val="100000"/>
              </a:lnSpc>
              <a:spcBef>
                <a:spcPts val="600"/>
              </a:spcBef>
              <a:spcAft>
                <a:spcPts val="0"/>
              </a:spcAft>
              <a:buClr>
                <a:srgbClr val="6E86B6"/>
              </a:buClr>
              <a:buSzPts val="2000"/>
              <a:buFont typeface="Titillium Web"/>
              <a:buChar char="▫"/>
              <a:defRPr sz="2000" b="0" i="0" u="none" strike="noStrike" cap="none">
                <a:solidFill>
                  <a:srgbClr val="FFFFFF"/>
                </a:solidFill>
                <a:latin typeface="Titillium Web"/>
                <a:ea typeface="Titillium Web"/>
                <a:cs typeface="Titillium Web"/>
                <a:sym typeface="Titillium Web"/>
              </a:defRPr>
            </a:lvl1pPr>
            <a:lvl2pPr marL="914400" marR="0" lvl="1" indent="-355600" algn="l" rtl="0">
              <a:lnSpc>
                <a:spcPct val="100000"/>
              </a:lnSpc>
              <a:spcBef>
                <a:spcPts val="0"/>
              </a:spcBef>
              <a:spcAft>
                <a:spcPts val="0"/>
              </a:spcAft>
              <a:buClr>
                <a:srgbClr val="6E86B6"/>
              </a:buClr>
              <a:buSzPts val="2000"/>
              <a:buFont typeface="Titillium Web"/>
              <a:buChar char="-"/>
              <a:defRPr sz="2000" b="0" i="0" u="none" strike="noStrike" cap="none">
                <a:solidFill>
                  <a:srgbClr val="FFFFFF"/>
                </a:solidFill>
                <a:latin typeface="Titillium Web"/>
                <a:ea typeface="Titillium Web"/>
                <a:cs typeface="Titillium Web"/>
                <a:sym typeface="Titillium Web"/>
              </a:defRPr>
            </a:lvl2pPr>
            <a:lvl3pPr marL="1371600" marR="0" lvl="2" indent="-355600" algn="l" rtl="0">
              <a:lnSpc>
                <a:spcPct val="100000"/>
              </a:lnSpc>
              <a:spcBef>
                <a:spcPts val="0"/>
              </a:spcBef>
              <a:spcAft>
                <a:spcPts val="0"/>
              </a:spcAft>
              <a:buClr>
                <a:srgbClr val="6E86B6"/>
              </a:buClr>
              <a:buSzPts val="2000"/>
              <a:buFont typeface="Titillium Web"/>
              <a:buChar char="-"/>
              <a:defRPr sz="2000" b="0" i="0" u="none" strike="noStrike" cap="none">
                <a:solidFill>
                  <a:srgbClr val="FFFFFF"/>
                </a:solidFill>
                <a:latin typeface="Titillium Web"/>
                <a:ea typeface="Titillium Web"/>
                <a:cs typeface="Titillium Web"/>
                <a:sym typeface="Titillium Web"/>
              </a:defRPr>
            </a:lvl3pPr>
            <a:lvl4pPr marL="1828800" marR="0" lvl="3" indent="-355600" algn="l" rtl="0">
              <a:lnSpc>
                <a:spcPct val="100000"/>
              </a:lnSpc>
              <a:spcBef>
                <a:spcPts val="0"/>
              </a:spcBef>
              <a:spcAft>
                <a:spcPts val="0"/>
              </a:spcAft>
              <a:buClr>
                <a:srgbClr val="6E86B6"/>
              </a:buClr>
              <a:buSzPts val="2000"/>
              <a:buFont typeface="Titillium Web"/>
              <a:buChar char="-"/>
              <a:defRPr sz="2000" b="0" i="0" u="none" strike="noStrike" cap="none">
                <a:solidFill>
                  <a:srgbClr val="FFFFFF"/>
                </a:solidFill>
                <a:latin typeface="Titillium Web"/>
                <a:ea typeface="Titillium Web"/>
                <a:cs typeface="Titillium Web"/>
                <a:sym typeface="Titillium Web"/>
              </a:defRPr>
            </a:lvl4pPr>
            <a:lvl5pPr marL="2286000" marR="0" lvl="4" indent="-355600" algn="l" rtl="0">
              <a:lnSpc>
                <a:spcPct val="100000"/>
              </a:lnSpc>
              <a:spcBef>
                <a:spcPts val="0"/>
              </a:spcBef>
              <a:spcAft>
                <a:spcPts val="0"/>
              </a:spcAft>
              <a:buClr>
                <a:srgbClr val="6E86B6"/>
              </a:buClr>
              <a:buSzPts val="2000"/>
              <a:buFont typeface="Titillium Web"/>
              <a:buChar char="-"/>
              <a:defRPr sz="2000" b="0" i="0" u="none" strike="noStrike" cap="none">
                <a:solidFill>
                  <a:srgbClr val="FFFFFF"/>
                </a:solidFill>
                <a:latin typeface="Titillium Web"/>
                <a:ea typeface="Titillium Web"/>
                <a:cs typeface="Titillium Web"/>
                <a:sym typeface="Titillium Web"/>
              </a:defRPr>
            </a:lvl5pPr>
            <a:lvl6pPr marL="2743200" marR="0" lvl="5" indent="-355600" algn="l" rtl="0">
              <a:lnSpc>
                <a:spcPct val="100000"/>
              </a:lnSpc>
              <a:spcBef>
                <a:spcPts val="0"/>
              </a:spcBef>
              <a:spcAft>
                <a:spcPts val="0"/>
              </a:spcAft>
              <a:buClr>
                <a:srgbClr val="6E86B6"/>
              </a:buClr>
              <a:buSzPts val="2000"/>
              <a:buFont typeface="Titillium Web"/>
              <a:buChar char="-"/>
              <a:defRPr sz="2000" b="0" i="0" u="none" strike="noStrike" cap="none">
                <a:solidFill>
                  <a:srgbClr val="FFFFFF"/>
                </a:solidFill>
                <a:latin typeface="Titillium Web"/>
                <a:ea typeface="Titillium Web"/>
                <a:cs typeface="Titillium Web"/>
                <a:sym typeface="Titillium Web"/>
              </a:defRPr>
            </a:lvl6pPr>
            <a:lvl7pPr marL="3200400" marR="0" lvl="6" indent="-355600" algn="l" rtl="0">
              <a:lnSpc>
                <a:spcPct val="100000"/>
              </a:lnSpc>
              <a:spcBef>
                <a:spcPts val="0"/>
              </a:spcBef>
              <a:spcAft>
                <a:spcPts val="0"/>
              </a:spcAft>
              <a:buClr>
                <a:srgbClr val="6E86B6"/>
              </a:buClr>
              <a:buSzPts val="2000"/>
              <a:buFont typeface="Titillium Web"/>
              <a:buChar char="●"/>
              <a:defRPr sz="2000" b="0" i="0" u="none" strike="noStrike" cap="none">
                <a:solidFill>
                  <a:srgbClr val="FFFFFF"/>
                </a:solidFill>
                <a:latin typeface="Titillium Web"/>
                <a:ea typeface="Titillium Web"/>
                <a:cs typeface="Titillium Web"/>
                <a:sym typeface="Titillium Web"/>
              </a:defRPr>
            </a:lvl7pPr>
            <a:lvl8pPr marL="3657600" marR="0" lvl="7" indent="-355600" algn="l" rtl="0">
              <a:lnSpc>
                <a:spcPct val="100000"/>
              </a:lnSpc>
              <a:spcBef>
                <a:spcPts val="0"/>
              </a:spcBef>
              <a:spcAft>
                <a:spcPts val="0"/>
              </a:spcAft>
              <a:buClr>
                <a:srgbClr val="6E86B6"/>
              </a:buClr>
              <a:buSzPts val="2000"/>
              <a:buFont typeface="Titillium Web"/>
              <a:buChar char="○"/>
              <a:defRPr sz="2000" b="0" i="0" u="none" strike="noStrike" cap="none">
                <a:solidFill>
                  <a:srgbClr val="FFFFFF"/>
                </a:solidFill>
                <a:latin typeface="Titillium Web"/>
                <a:ea typeface="Titillium Web"/>
                <a:cs typeface="Titillium Web"/>
                <a:sym typeface="Titillium Web"/>
              </a:defRPr>
            </a:lvl8pPr>
            <a:lvl9pPr marL="4114800" marR="0" lvl="8" indent="-355600" algn="l" rtl="0">
              <a:lnSpc>
                <a:spcPct val="100000"/>
              </a:lnSpc>
              <a:spcBef>
                <a:spcPts val="0"/>
              </a:spcBef>
              <a:spcAft>
                <a:spcPts val="0"/>
              </a:spcAft>
              <a:buClr>
                <a:srgbClr val="6E86B6"/>
              </a:buClr>
              <a:buSzPts val="2000"/>
              <a:buFont typeface="Titillium Web"/>
              <a:buChar char="■"/>
              <a:defRPr sz="2000" b="0" i="0" u="none" strike="noStrike" cap="none">
                <a:solidFill>
                  <a:srgbClr val="FFFFFF"/>
                </a:solidFill>
                <a:latin typeface="Titillium Web"/>
                <a:ea typeface="Titillium Web"/>
                <a:cs typeface="Titillium Web"/>
                <a:sym typeface="Titillium Web"/>
              </a:defRPr>
            </a:lvl9pPr>
          </a:lstStyle>
          <a:p>
            <a:endParaRPr/>
          </a:p>
        </p:txBody>
      </p:sp>
      <p:sp>
        <p:nvSpPr>
          <p:cNvPr id="297" name="Google Shape;297;p15"/>
          <p:cNvSpPr txBox="1">
            <a:spLocks noGrp="1"/>
          </p:cNvSpPr>
          <p:nvPr>
            <p:ph type="sldNum" idx="12"/>
          </p:nvPr>
        </p:nvSpPr>
        <p:spPr>
          <a:xfrm>
            <a:off x="8586575" y="-15833"/>
            <a:ext cx="557400" cy="730400"/>
          </a:xfrm>
          <a:prstGeom prst="rect">
            <a:avLst/>
          </a:prstGeom>
          <a:noFill/>
          <a:ln>
            <a:noFill/>
          </a:ln>
        </p:spPr>
        <p:txBody>
          <a:bodyPr spcFirstLastPara="1" wrap="square" lIns="91425" tIns="91425" rIns="91425" bIns="91425" anchor="ctr" anchorCtr="0">
            <a:noAutofit/>
          </a:bodyPr>
          <a:lstStyle>
            <a:lvl1pPr marL="0" marR="0" lvl="0"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Titillium Web"/>
                <a:ea typeface="Titillium Web"/>
                <a:cs typeface="Titillium Web"/>
                <a:sym typeface="Titillium Web"/>
              </a:defRPr>
            </a:lvl1pPr>
            <a:lvl2pPr marL="0" marR="0" lvl="1"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Titillium Web"/>
                <a:ea typeface="Titillium Web"/>
                <a:cs typeface="Titillium Web"/>
                <a:sym typeface="Titillium Web"/>
              </a:defRPr>
            </a:lvl2pPr>
            <a:lvl3pPr marL="0" marR="0" lvl="2"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Titillium Web"/>
                <a:ea typeface="Titillium Web"/>
                <a:cs typeface="Titillium Web"/>
                <a:sym typeface="Titillium Web"/>
              </a:defRPr>
            </a:lvl3pPr>
            <a:lvl4pPr marL="0" marR="0" lvl="3"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Titillium Web"/>
                <a:ea typeface="Titillium Web"/>
                <a:cs typeface="Titillium Web"/>
                <a:sym typeface="Titillium Web"/>
              </a:defRPr>
            </a:lvl4pPr>
            <a:lvl5pPr marL="0" marR="0" lvl="4"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Titillium Web"/>
                <a:ea typeface="Titillium Web"/>
                <a:cs typeface="Titillium Web"/>
                <a:sym typeface="Titillium Web"/>
              </a:defRPr>
            </a:lvl5pPr>
            <a:lvl6pPr marL="0" marR="0" lvl="5"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Titillium Web"/>
                <a:ea typeface="Titillium Web"/>
                <a:cs typeface="Titillium Web"/>
                <a:sym typeface="Titillium Web"/>
              </a:defRPr>
            </a:lvl6pPr>
            <a:lvl7pPr marL="0" marR="0" lvl="6"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Titillium Web"/>
                <a:ea typeface="Titillium Web"/>
                <a:cs typeface="Titillium Web"/>
                <a:sym typeface="Titillium Web"/>
              </a:defRPr>
            </a:lvl7pPr>
            <a:lvl8pPr marL="0" marR="0" lvl="7"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Titillium Web"/>
                <a:ea typeface="Titillium Web"/>
                <a:cs typeface="Titillium Web"/>
                <a:sym typeface="Titillium Web"/>
              </a:defRPr>
            </a:lvl8pPr>
            <a:lvl9pPr marL="0" marR="0" lvl="8"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Titillium Web"/>
                <a:ea typeface="Titillium Web"/>
                <a:cs typeface="Titillium Web"/>
                <a:sym typeface="Titillium Web"/>
              </a:defRPr>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 1 column + image">
  <p:cSld name="TITLE_AND_BODY_1">
    <p:spTree>
      <p:nvGrpSpPr>
        <p:cNvPr id="1" name="Shape 298"/>
        <p:cNvGrpSpPr/>
        <p:nvPr/>
      </p:nvGrpSpPr>
      <p:grpSpPr>
        <a:xfrm>
          <a:off x="0" y="0"/>
          <a:ext cx="0" cy="0"/>
          <a:chOff x="0" y="0"/>
          <a:chExt cx="0" cy="0"/>
        </a:xfrm>
      </p:grpSpPr>
      <p:sp>
        <p:nvSpPr>
          <p:cNvPr id="299" name="Google Shape;299;p16"/>
          <p:cNvSpPr/>
          <p:nvPr/>
        </p:nvSpPr>
        <p:spPr>
          <a:xfrm>
            <a:off x="4985150" y="200"/>
            <a:ext cx="4158900" cy="6858000"/>
          </a:xfrm>
          <a:prstGeom prst="rect">
            <a:avLst/>
          </a:prstGeom>
          <a:solidFill>
            <a:srgbClr val="00041C">
              <a:alpha val="1843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0" name="Google Shape;300;p16"/>
          <p:cNvSpPr txBox="1">
            <a:spLocks noGrp="1"/>
          </p:cNvSpPr>
          <p:nvPr>
            <p:ph type="sldNum" idx="12"/>
          </p:nvPr>
        </p:nvSpPr>
        <p:spPr>
          <a:xfrm>
            <a:off x="8586575" y="-15833"/>
            <a:ext cx="557400" cy="730400"/>
          </a:xfrm>
          <a:prstGeom prst="rect">
            <a:avLst/>
          </a:prstGeom>
          <a:noFill/>
          <a:ln>
            <a:noFill/>
          </a:ln>
        </p:spPr>
        <p:txBody>
          <a:bodyPr spcFirstLastPara="1" wrap="square" lIns="91425" tIns="91425" rIns="91425" bIns="91425" anchor="ctr" anchorCtr="0">
            <a:noAutofit/>
          </a:bodyPr>
          <a:lstStyle>
            <a:lvl1pPr marL="0" marR="0" lvl="0"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Titillium Web"/>
                <a:ea typeface="Titillium Web"/>
                <a:cs typeface="Titillium Web"/>
                <a:sym typeface="Titillium Web"/>
              </a:defRPr>
            </a:lvl1pPr>
            <a:lvl2pPr marL="0" marR="0" lvl="1"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Titillium Web"/>
                <a:ea typeface="Titillium Web"/>
                <a:cs typeface="Titillium Web"/>
                <a:sym typeface="Titillium Web"/>
              </a:defRPr>
            </a:lvl2pPr>
            <a:lvl3pPr marL="0" marR="0" lvl="2"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Titillium Web"/>
                <a:ea typeface="Titillium Web"/>
                <a:cs typeface="Titillium Web"/>
                <a:sym typeface="Titillium Web"/>
              </a:defRPr>
            </a:lvl3pPr>
            <a:lvl4pPr marL="0" marR="0" lvl="3"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Titillium Web"/>
                <a:ea typeface="Titillium Web"/>
                <a:cs typeface="Titillium Web"/>
                <a:sym typeface="Titillium Web"/>
              </a:defRPr>
            </a:lvl4pPr>
            <a:lvl5pPr marL="0" marR="0" lvl="4"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Titillium Web"/>
                <a:ea typeface="Titillium Web"/>
                <a:cs typeface="Titillium Web"/>
                <a:sym typeface="Titillium Web"/>
              </a:defRPr>
            </a:lvl5pPr>
            <a:lvl6pPr marL="0" marR="0" lvl="5"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Titillium Web"/>
                <a:ea typeface="Titillium Web"/>
                <a:cs typeface="Titillium Web"/>
                <a:sym typeface="Titillium Web"/>
              </a:defRPr>
            </a:lvl6pPr>
            <a:lvl7pPr marL="0" marR="0" lvl="6"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Titillium Web"/>
                <a:ea typeface="Titillium Web"/>
                <a:cs typeface="Titillium Web"/>
                <a:sym typeface="Titillium Web"/>
              </a:defRPr>
            </a:lvl7pPr>
            <a:lvl8pPr marL="0" marR="0" lvl="7"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Titillium Web"/>
                <a:ea typeface="Titillium Web"/>
                <a:cs typeface="Titillium Web"/>
                <a:sym typeface="Titillium Web"/>
              </a:defRPr>
            </a:lvl8pPr>
            <a:lvl9pPr marL="0" marR="0" lvl="8"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Titillium Web"/>
                <a:ea typeface="Titillium Web"/>
                <a:cs typeface="Titillium Web"/>
                <a:sym typeface="Titillium Web"/>
              </a:defRPr>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a:t>
            </a:fld>
            <a:endParaRPr/>
          </a:p>
        </p:txBody>
      </p:sp>
      <p:sp>
        <p:nvSpPr>
          <p:cNvPr id="301" name="Google Shape;301;p16"/>
          <p:cNvSpPr txBox="1">
            <a:spLocks noGrp="1"/>
          </p:cNvSpPr>
          <p:nvPr>
            <p:ph type="title"/>
          </p:nvPr>
        </p:nvSpPr>
        <p:spPr>
          <a:xfrm>
            <a:off x="452724" y="827893"/>
            <a:ext cx="3985200" cy="114320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chemeClr val="lt1"/>
              </a:buClr>
              <a:buSzPts val="3000"/>
              <a:buFont typeface="Titillium Web ExtraLight"/>
              <a:buNone/>
              <a:defRPr sz="3000" b="0" i="0" u="none" strike="noStrike" cap="none">
                <a:solidFill>
                  <a:schemeClr val="lt1"/>
                </a:solidFill>
                <a:latin typeface="Titillium Web ExtraLight"/>
                <a:ea typeface="Titillium Web ExtraLight"/>
                <a:cs typeface="Titillium Web ExtraLight"/>
                <a:sym typeface="Titillium Web ExtraLight"/>
              </a:defRPr>
            </a:lvl1pPr>
            <a:lvl2pPr marR="0" lvl="1" algn="l" rtl="0">
              <a:lnSpc>
                <a:spcPct val="100000"/>
              </a:lnSpc>
              <a:spcBef>
                <a:spcPts val="0"/>
              </a:spcBef>
              <a:spcAft>
                <a:spcPts val="0"/>
              </a:spcAft>
              <a:buClr>
                <a:schemeClr val="lt1"/>
              </a:buClr>
              <a:buSzPts val="3000"/>
              <a:buFont typeface="Titillium Web ExtraLight"/>
              <a:buNone/>
              <a:defRPr sz="3000" b="0" i="0" u="none" strike="noStrike" cap="none">
                <a:solidFill>
                  <a:schemeClr val="lt1"/>
                </a:solidFill>
                <a:latin typeface="Titillium Web ExtraLight"/>
                <a:ea typeface="Titillium Web ExtraLight"/>
                <a:cs typeface="Titillium Web ExtraLight"/>
                <a:sym typeface="Titillium Web ExtraLight"/>
              </a:defRPr>
            </a:lvl2pPr>
            <a:lvl3pPr marR="0" lvl="2" algn="l" rtl="0">
              <a:lnSpc>
                <a:spcPct val="100000"/>
              </a:lnSpc>
              <a:spcBef>
                <a:spcPts val="0"/>
              </a:spcBef>
              <a:spcAft>
                <a:spcPts val="0"/>
              </a:spcAft>
              <a:buClr>
                <a:schemeClr val="lt1"/>
              </a:buClr>
              <a:buSzPts val="3000"/>
              <a:buFont typeface="Titillium Web ExtraLight"/>
              <a:buNone/>
              <a:defRPr sz="3000" b="0" i="0" u="none" strike="noStrike" cap="none">
                <a:solidFill>
                  <a:schemeClr val="lt1"/>
                </a:solidFill>
                <a:latin typeface="Titillium Web ExtraLight"/>
                <a:ea typeface="Titillium Web ExtraLight"/>
                <a:cs typeface="Titillium Web ExtraLight"/>
                <a:sym typeface="Titillium Web ExtraLight"/>
              </a:defRPr>
            </a:lvl3pPr>
            <a:lvl4pPr marR="0" lvl="3" algn="l" rtl="0">
              <a:lnSpc>
                <a:spcPct val="100000"/>
              </a:lnSpc>
              <a:spcBef>
                <a:spcPts val="0"/>
              </a:spcBef>
              <a:spcAft>
                <a:spcPts val="0"/>
              </a:spcAft>
              <a:buClr>
                <a:schemeClr val="lt1"/>
              </a:buClr>
              <a:buSzPts val="3000"/>
              <a:buFont typeface="Titillium Web ExtraLight"/>
              <a:buNone/>
              <a:defRPr sz="3000" b="0" i="0" u="none" strike="noStrike" cap="none">
                <a:solidFill>
                  <a:schemeClr val="lt1"/>
                </a:solidFill>
                <a:latin typeface="Titillium Web ExtraLight"/>
                <a:ea typeface="Titillium Web ExtraLight"/>
                <a:cs typeface="Titillium Web ExtraLight"/>
                <a:sym typeface="Titillium Web ExtraLight"/>
              </a:defRPr>
            </a:lvl4pPr>
            <a:lvl5pPr marR="0" lvl="4" algn="l" rtl="0">
              <a:lnSpc>
                <a:spcPct val="100000"/>
              </a:lnSpc>
              <a:spcBef>
                <a:spcPts val="0"/>
              </a:spcBef>
              <a:spcAft>
                <a:spcPts val="0"/>
              </a:spcAft>
              <a:buClr>
                <a:schemeClr val="lt1"/>
              </a:buClr>
              <a:buSzPts val="3000"/>
              <a:buFont typeface="Titillium Web ExtraLight"/>
              <a:buNone/>
              <a:defRPr sz="3000" b="0" i="0" u="none" strike="noStrike" cap="none">
                <a:solidFill>
                  <a:schemeClr val="lt1"/>
                </a:solidFill>
                <a:latin typeface="Titillium Web ExtraLight"/>
                <a:ea typeface="Titillium Web ExtraLight"/>
                <a:cs typeface="Titillium Web ExtraLight"/>
                <a:sym typeface="Titillium Web ExtraLight"/>
              </a:defRPr>
            </a:lvl5pPr>
            <a:lvl6pPr marR="0" lvl="5" algn="l" rtl="0">
              <a:lnSpc>
                <a:spcPct val="100000"/>
              </a:lnSpc>
              <a:spcBef>
                <a:spcPts val="0"/>
              </a:spcBef>
              <a:spcAft>
                <a:spcPts val="0"/>
              </a:spcAft>
              <a:buClr>
                <a:schemeClr val="lt1"/>
              </a:buClr>
              <a:buSzPts val="3000"/>
              <a:buFont typeface="Titillium Web ExtraLight"/>
              <a:buNone/>
              <a:defRPr sz="3000" b="0" i="0" u="none" strike="noStrike" cap="none">
                <a:solidFill>
                  <a:schemeClr val="lt1"/>
                </a:solidFill>
                <a:latin typeface="Titillium Web ExtraLight"/>
                <a:ea typeface="Titillium Web ExtraLight"/>
                <a:cs typeface="Titillium Web ExtraLight"/>
                <a:sym typeface="Titillium Web ExtraLight"/>
              </a:defRPr>
            </a:lvl6pPr>
            <a:lvl7pPr marR="0" lvl="6" algn="l" rtl="0">
              <a:lnSpc>
                <a:spcPct val="100000"/>
              </a:lnSpc>
              <a:spcBef>
                <a:spcPts val="0"/>
              </a:spcBef>
              <a:spcAft>
                <a:spcPts val="0"/>
              </a:spcAft>
              <a:buClr>
                <a:schemeClr val="lt1"/>
              </a:buClr>
              <a:buSzPts val="3000"/>
              <a:buFont typeface="Titillium Web ExtraLight"/>
              <a:buNone/>
              <a:defRPr sz="3000" b="0" i="0" u="none" strike="noStrike" cap="none">
                <a:solidFill>
                  <a:schemeClr val="lt1"/>
                </a:solidFill>
                <a:latin typeface="Titillium Web ExtraLight"/>
                <a:ea typeface="Titillium Web ExtraLight"/>
                <a:cs typeface="Titillium Web ExtraLight"/>
                <a:sym typeface="Titillium Web ExtraLight"/>
              </a:defRPr>
            </a:lvl7pPr>
            <a:lvl8pPr marR="0" lvl="7" algn="l" rtl="0">
              <a:lnSpc>
                <a:spcPct val="100000"/>
              </a:lnSpc>
              <a:spcBef>
                <a:spcPts val="0"/>
              </a:spcBef>
              <a:spcAft>
                <a:spcPts val="0"/>
              </a:spcAft>
              <a:buClr>
                <a:schemeClr val="lt1"/>
              </a:buClr>
              <a:buSzPts val="3000"/>
              <a:buFont typeface="Titillium Web ExtraLight"/>
              <a:buNone/>
              <a:defRPr sz="3000" b="0" i="0" u="none" strike="noStrike" cap="none">
                <a:solidFill>
                  <a:schemeClr val="lt1"/>
                </a:solidFill>
                <a:latin typeface="Titillium Web ExtraLight"/>
                <a:ea typeface="Titillium Web ExtraLight"/>
                <a:cs typeface="Titillium Web ExtraLight"/>
                <a:sym typeface="Titillium Web ExtraLight"/>
              </a:defRPr>
            </a:lvl8pPr>
            <a:lvl9pPr marR="0" lvl="8" algn="l" rtl="0">
              <a:lnSpc>
                <a:spcPct val="100000"/>
              </a:lnSpc>
              <a:spcBef>
                <a:spcPts val="0"/>
              </a:spcBef>
              <a:spcAft>
                <a:spcPts val="0"/>
              </a:spcAft>
              <a:buClr>
                <a:schemeClr val="lt1"/>
              </a:buClr>
              <a:buSzPts val="3000"/>
              <a:buFont typeface="Titillium Web ExtraLight"/>
              <a:buNone/>
              <a:defRPr sz="3000" b="0" i="0" u="none" strike="noStrike" cap="none">
                <a:solidFill>
                  <a:schemeClr val="lt1"/>
                </a:solidFill>
                <a:latin typeface="Titillium Web ExtraLight"/>
                <a:ea typeface="Titillium Web ExtraLight"/>
                <a:cs typeface="Titillium Web ExtraLight"/>
                <a:sym typeface="Titillium Web ExtraLight"/>
              </a:defRPr>
            </a:lvl9pPr>
          </a:lstStyle>
          <a:p>
            <a:endParaRPr/>
          </a:p>
        </p:txBody>
      </p:sp>
      <p:sp>
        <p:nvSpPr>
          <p:cNvPr id="302" name="Google Shape;302;p16"/>
          <p:cNvSpPr txBox="1">
            <a:spLocks noGrp="1"/>
          </p:cNvSpPr>
          <p:nvPr>
            <p:ph type="body" idx="1"/>
          </p:nvPr>
        </p:nvSpPr>
        <p:spPr>
          <a:xfrm>
            <a:off x="452727" y="1883571"/>
            <a:ext cx="3985200" cy="4131200"/>
          </a:xfrm>
          <a:prstGeom prst="rect">
            <a:avLst/>
          </a:prstGeom>
          <a:noFill/>
          <a:ln>
            <a:noFill/>
          </a:ln>
        </p:spPr>
        <p:txBody>
          <a:bodyPr spcFirstLastPara="1" wrap="square" lIns="91425" tIns="91425" rIns="91425" bIns="91425" anchor="t" anchorCtr="0"/>
          <a:lstStyle>
            <a:lvl1pPr marL="457200" marR="0" lvl="0" indent="-381000" algn="l" rtl="0">
              <a:lnSpc>
                <a:spcPct val="100000"/>
              </a:lnSpc>
              <a:spcBef>
                <a:spcPts val="600"/>
              </a:spcBef>
              <a:spcAft>
                <a:spcPts val="0"/>
              </a:spcAft>
              <a:buClr>
                <a:srgbClr val="6E86B6"/>
              </a:buClr>
              <a:buSzPts val="2400"/>
              <a:buFont typeface="Titillium Web"/>
              <a:buChar char="▫"/>
              <a:defRPr sz="2400" b="0" i="0" u="none" strike="noStrike" cap="none">
                <a:solidFill>
                  <a:schemeClr val="lt1"/>
                </a:solidFill>
                <a:latin typeface="Titillium Web"/>
                <a:ea typeface="Titillium Web"/>
                <a:cs typeface="Titillium Web"/>
                <a:sym typeface="Titillium Web"/>
              </a:defRPr>
            </a:lvl1pPr>
            <a:lvl2pPr marL="914400" marR="0" lvl="1" indent="-381000" algn="l" rtl="0">
              <a:lnSpc>
                <a:spcPct val="100000"/>
              </a:lnSpc>
              <a:spcBef>
                <a:spcPts val="0"/>
              </a:spcBef>
              <a:spcAft>
                <a:spcPts val="0"/>
              </a:spcAft>
              <a:buClr>
                <a:srgbClr val="6E86B6"/>
              </a:buClr>
              <a:buSzPts val="2400"/>
              <a:buFont typeface="Titillium Web"/>
              <a:buChar char="-"/>
              <a:defRPr sz="2400" b="0" i="0" u="none" strike="noStrike" cap="none">
                <a:solidFill>
                  <a:schemeClr val="lt1"/>
                </a:solidFill>
                <a:latin typeface="Titillium Web"/>
                <a:ea typeface="Titillium Web"/>
                <a:cs typeface="Titillium Web"/>
                <a:sym typeface="Titillium Web"/>
              </a:defRPr>
            </a:lvl2pPr>
            <a:lvl3pPr marL="1371600" marR="0" lvl="2" indent="-381000" algn="l" rtl="0">
              <a:lnSpc>
                <a:spcPct val="100000"/>
              </a:lnSpc>
              <a:spcBef>
                <a:spcPts val="0"/>
              </a:spcBef>
              <a:spcAft>
                <a:spcPts val="0"/>
              </a:spcAft>
              <a:buClr>
                <a:srgbClr val="6E86B6"/>
              </a:buClr>
              <a:buSzPts val="2400"/>
              <a:buFont typeface="Titillium Web"/>
              <a:buChar char="-"/>
              <a:defRPr sz="2400" b="0" i="0" u="none" strike="noStrike" cap="none">
                <a:solidFill>
                  <a:schemeClr val="lt1"/>
                </a:solidFill>
                <a:latin typeface="Titillium Web"/>
                <a:ea typeface="Titillium Web"/>
                <a:cs typeface="Titillium Web"/>
                <a:sym typeface="Titillium Web"/>
              </a:defRPr>
            </a:lvl3pPr>
            <a:lvl4pPr marL="1828800" marR="0" lvl="3" indent="-381000" algn="l" rtl="0">
              <a:lnSpc>
                <a:spcPct val="100000"/>
              </a:lnSpc>
              <a:spcBef>
                <a:spcPts val="0"/>
              </a:spcBef>
              <a:spcAft>
                <a:spcPts val="0"/>
              </a:spcAft>
              <a:buClr>
                <a:srgbClr val="6E86B6"/>
              </a:buClr>
              <a:buSzPts val="2400"/>
              <a:buFont typeface="Titillium Web"/>
              <a:buChar char="-"/>
              <a:defRPr sz="2400" b="0" i="0" u="none" strike="noStrike" cap="none">
                <a:solidFill>
                  <a:schemeClr val="lt1"/>
                </a:solidFill>
                <a:latin typeface="Titillium Web"/>
                <a:ea typeface="Titillium Web"/>
                <a:cs typeface="Titillium Web"/>
                <a:sym typeface="Titillium Web"/>
              </a:defRPr>
            </a:lvl4pPr>
            <a:lvl5pPr marL="2286000" marR="0" lvl="4" indent="-381000" algn="l" rtl="0">
              <a:lnSpc>
                <a:spcPct val="100000"/>
              </a:lnSpc>
              <a:spcBef>
                <a:spcPts val="0"/>
              </a:spcBef>
              <a:spcAft>
                <a:spcPts val="0"/>
              </a:spcAft>
              <a:buClr>
                <a:srgbClr val="6E86B6"/>
              </a:buClr>
              <a:buSzPts val="2400"/>
              <a:buFont typeface="Titillium Web"/>
              <a:buChar char="-"/>
              <a:defRPr sz="2400" b="0" i="0" u="none" strike="noStrike" cap="none">
                <a:solidFill>
                  <a:schemeClr val="lt1"/>
                </a:solidFill>
                <a:latin typeface="Titillium Web"/>
                <a:ea typeface="Titillium Web"/>
                <a:cs typeface="Titillium Web"/>
                <a:sym typeface="Titillium Web"/>
              </a:defRPr>
            </a:lvl5pPr>
            <a:lvl6pPr marL="2743200" marR="0" lvl="5" indent="-381000" algn="l" rtl="0">
              <a:lnSpc>
                <a:spcPct val="100000"/>
              </a:lnSpc>
              <a:spcBef>
                <a:spcPts val="0"/>
              </a:spcBef>
              <a:spcAft>
                <a:spcPts val="0"/>
              </a:spcAft>
              <a:buClr>
                <a:srgbClr val="6E86B6"/>
              </a:buClr>
              <a:buSzPts val="2400"/>
              <a:buFont typeface="Titillium Web"/>
              <a:buChar char="-"/>
              <a:defRPr sz="2400" b="0" i="0" u="none" strike="noStrike" cap="none">
                <a:solidFill>
                  <a:schemeClr val="lt1"/>
                </a:solidFill>
                <a:latin typeface="Titillium Web"/>
                <a:ea typeface="Titillium Web"/>
                <a:cs typeface="Titillium Web"/>
                <a:sym typeface="Titillium Web"/>
              </a:defRPr>
            </a:lvl6pPr>
            <a:lvl7pPr marL="3200400" marR="0" lvl="6" indent="-381000" algn="l" rtl="0">
              <a:lnSpc>
                <a:spcPct val="100000"/>
              </a:lnSpc>
              <a:spcBef>
                <a:spcPts val="0"/>
              </a:spcBef>
              <a:spcAft>
                <a:spcPts val="0"/>
              </a:spcAft>
              <a:buClr>
                <a:srgbClr val="6E86B6"/>
              </a:buClr>
              <a:buSzPts val="2400"/>
              <a:buFont typeface="Titillium Web"/>
              <a:buChar char="●"/>
              <a:defRPr sz="2400" b="0" i="0" u="none" strike="noStrike" cap="none">
                <a:solidFill>
                  <a:schemeClr val="lt1"/>
                </a:solidFill>
                <a:latin typeface="Titillium Web"/>
                <a:ea typeface="Titillium Web"/>
                <a:cs typeface="Titillium Web"/>
                <a:sym typeface="Titillium Web"/>
              </a:defRPr>
            </a:lvl7pPr>
            <a:lvl8pPr marL="3657600" marR="0" lvl="7" indent="-381000" algn="l" rtl="0">
              <a:lnSpc>
                <a:spcPct val="100000"/>
              </a:lnSpc>
              <a:spcBef>
                <a:spcPts val="0"/>
              </a:spcBef>
              <a:spcAft>
                <a:spcPts val="0"/>
              </a:spcAft>
              <a:buClr>
                <a:srgbClr val="6E86B6"/>
              </a:buClr>
              <a:buSzPts val="2400"/>
              <a:buFont typeface="Titillium Web"/>
              <a:buChar char="○"/>
              <a:defRPr sz="2400" b="0" i="0" u="none" strike="noStrike" cap="none">
                <a:solidFill>
                  <a:schemeClr val="lt1"/>
                </a:solidFill>
                <a:latin typeface="Titillium Web"/>
                <a:ea typeface="Titillium Web"/>
                <a:cs typeface="Titillium Web"/>
                <a:sym typeface="Titillium Web"/>
              </a:defRPr>
            </a:lvl8pPr>
            <a:lvl9pPr marL="4114800" marR="0" lvl="8" indent="-381000" algn="l" rtl="0">
              <a:lnSpc>
                <a:spcPct val="100000"/>
              </a:lnSpc>
              <a:spcBef>
                <a:spcPts val="0"/>
              </a:spcBef>
              <a:spcAft>
                <a:spcPts val="0"/>
              </a:spcAft>
              <a:buClr>
                <a:srgbClr val="6E86B6"/>
              </a:buClr>
              <a:buSzPts val="2400"/>
              <a:buFont typeface="Titillium Web"/>
              <a:buChar char="■"/>
              <a:defRPr sz="2400" b="0" i="0" u="none" strike="noStrike" cap="none">
                <a:solidFill>
                  <a:schemeClr val="lt1"/>
                </a:solidFill>
                <a:latin typeface="Titillium Web"/>
                <a:ea typeface="Titillium Web"/>
                <a:cs typeface="Titillium Web"/>
                <a:sym typeface="Titillium Web"/>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303"/>
        <p:cNvGrpSpPr/>
        <p:nvPr/>
      </p:nvGrpSpPr>
      <p:grpSpPr>
        <a:xfrm>
          <a:off x="0" y="0"/>
          <a:ext cx="0" cy="0"/>
          <a:chOff x="0" y="0"/>
          <a:chExt cx="0" cy="0"/>
        </a:xfrm>
      </p:grpSpPr>
      <p:sp>
        <p:nvSpPr>
          <p:cNvPr id="304" name="Google Shape;304;p17"/>
          <p:cNvSpPr/>
          <p:nvPr/>
        </p:nvSpPr>
        <p:spPr>
          <a:xfrm rot="10800000" flipH="1">
            <a:off x="-25" y="1439200"/>
            <a:ext cx="9144000" cy="5418800"/>
          </a:xfrm>
          <a:prstGeom prst="rect">
            <a:avLst/>
          </a:prstGeom>
          <a:solidFill>
            <a:srgbClr val="00041C">
              <a:alpha val="1843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5" name="Google Shape;305;p17"/>
          <p:cNvSpPr txBox="1">
            <a:spLocks noGrp="1"/>
          </p:cNvSpPr>
          <p:nvPr>
            <p:ph type="body" idx="1"/>
          </p:nvPr>
        </p:nvSpPr>
        <p:spPr>
          <a:xfrm>
            <a:off x="1669850" y="2476000"/>
            <a:ext cx="5804400" cy="3655600"/>
          </a:xfrm>
          <a:prstGeom prst="rect">
            <a:avLst/>
          </a:prstGeom>
          <a:noFill/>
          <a:ln>
            <a:noFill/>
          </a:ln>
        </p:spPr>
        <p:txBody>
          <a:bodyPr spcFirstLastPara="1" wrap="square" lIns="91425" tIns="91425" rIns="91425" bIns="91425" anchor="t" anchorCtr="0"/>
          <a:lstStyle>
            <a:lvl1pPr marL="457200" marR="0" lvl="0" indent="-419100" algn="ctr" rtl="0">
              <a:lnSpc>
                <a:spcPct val="100000"/>
              </a:lnSpc>
              <a:spcBef>
                <a:spcPts val="600"/>
              </a:spcBef>
              <a:spcAft>
                <a:spcPts val="0"/>
              </a:spcAft>
              <a:buClr>
                <a:srgbClr val="6E86B6"/>
              </a:buClr>
              <a:buSzPts val="3000"/>
              <a:buFont typeface="Titillium Web ExtraLight"/>
              <a:buChar char="▫"/>
              <a:defRPr sz="3000" b="0" i="0" u="none" strike="noStrike" cap="none">
                <a:solidFill>
                  <a:srgbClr val="FFFFFF"/>
                </a:solidFill>
                <a:latin typeface="Titillium Web ExtraLight"/>
                <a:ea typeface="Titillium Web ExtraLight"/>
                <a:cs typeface="Titillium Web ExtraLight"/>
                <a:sym typeface="Titillium Web ExtraLight"/>
              </a:defRPr>
            </a:lvl1pPr>
            <a:lvl2pPr marL="914400" marR="0" lvl="1" indent="-419100" algn="ctr" rtl="0">
              <a:lnSpc>
                <a:spcPct val="100000"/>
              </a:lnSpc>
              <a:spcBef>
                <a:spcPts val="0"/>
              </a:spcBef>
              <a:spcAft>
                <a:spcPts val="0"/>
              </a:spcAft>
              <a:buClr>
                <a:srgbClr val="6E86B6"/>
              </a:buClr>
              <a:buSzPts val="3000"/>
              <a:buFont typeface="Titillium Web ExtraLight"/>
              <a:buChar char="-"/>
              <a:defRPr sz="3000" b="0" i="0" u="none" strike="noStrike" cap="none">
                <a:solidFill>
                  <a:srgbClr val="FFFFFF"/>
                </a:solidFill>
                <a:latin typeface="Titillium Web ExtraLight"/>
                <a:ea typeface="Titillium Web ExtraLight"/>
                <a:cs typeface="Titillium Web ExtraLight"/>
                <a:sym typeface="Titillium Web ExtraLight"/>
              </a:defRPr>
            </a:lvl2pPr>
            <a:lvl3pPr marL="1371600" marR="0" lvl="2" indent="-419100" algn="ctr" rtl="0">
              <a:lnSpc>
                <a:spcPct val="100000"/>
              </a:lnSpc>
              <a:spcBef>
                <a:spcPts val="0"/>
              </a:spcBef>
              <a:spcAft>
                <a:spcPts val="0"/>
              </a:spcAft>
              <a:buClr>
                <a:srgbClr val="6E86B6"/>
              </a:buClr>
              <a:buSzPts val="3000"/>
              <a:buFont typeface="Titillium Web ExtraLight"/>
              <a:buChar char="-"/>
              <a:defRPr sz="3000" b="0" i="0" u="none" strike="noStrike" cap="none">
                <a:solidFill>
                  <a:srgbClr val="FFFFFF"/>
                </a:solidFill>
                <a:latin typeface="Titillium Web ExtraLight"/>
                <a:ea typeface="Titillium Web ExtraLight"/>
                <a:cs typeface="Titillium Web ExtraLight"/>
                <a:sym typeface="Titillium Web ExtraLight"/>
              </a:defRPr>
            </a:lvl3pPr>
            <a:lvl4pPr marL="1828800" marR="0" lvl="3" indent="-419100" algn="ctr" rtl="0">
              <a:lnSpc>
                <a:spcPct val="100000"/>
              </a:lnSpc>
              <a:spcBef>
                <a:spcPts val="0"/>
              </a:spcBef>
              <a:spcAft>
                <a:spcPts val="0"/>
              </a:spcAft>
              <a:buClr>
                <a:srgbClr val="6E86B6"/>
              </a:buClr>
              <a:buSzPts val="3000"/>
              <a:buFont typeface="Titillium Web ExtraLight"/>
              <a:buChar char="-"/>
              <a:defRPr sz="3000" b="0" i="0" u="none" strike="noStrike" cap="none">
                <a:solidFill>
                  <a:srgbClr val="FFFFFF"/>
                </a:solidFill>
                <a:latin typeface="Titillium Web ExtraLight"/>
                <a:ea typeface="Titillium Web ExtraLight"/>
                <a:cs typeface="Titillium Web ExtraLight"/>
                <a:sym typeface="Titillium Web ExtraLight"/>
              </a:defRPr>
            </a:lvl4pPr>
            <a:lvl5pPr marL="2286000" marR="0" lvl="4" indent="-419100" algn="ctr" rtl="0">
              <a:lnSpc>
                <a:spcPct val="100000"/>
              </a:lnSpc>
              <a:spcBef>
                <a:spcPts val="0"/>
              </a:spcBef>
              <a:spcAft>
                <a:spcPts val="0"/>
              </a:spcAft>
              <a:buClr>
                <a:srgbClr val="6E86B6"/>
              </a:buClr>
              <a:buSzPts val="3000"/>
              <a:buFont typeface="Titillium Web ExtraLight"/>
              <a:buChar char="-"/>
              <a:defRPr sz="3000" b="0" i="0" u="none" strike="noStrike" cap="none">
                <a:solidFill>
                  <a:srgbClr val="FFFFFF"/>
                </a:solidFill>
                <a:latin typeface="Titillium Web ExtraLight"/>
                <a:ea typeface="Titillium Web ExtraLight"/>
                <a:cs typeface="Titillium Web ExtraLight"/>
                <a:sym typeface="Titillium Web ExtraLight"/>
              </a:defRPr>
            </a:lvl5pPr>
            <a:lvl6pPr marL="2743200" marR="0" lvl="5" indent="-419100" algn="ctr" rtl="0">
              <a:lnSpc>
                <a:spcPct val="100000"/>
              </a:lnSpc>
              <a:spcBef>
                <a:spcPts val="0"/>
              </a:spcBef>
              <a:spcAft>
                <a:spcPts val="0"/>
              </a:spcAft>
              <a:buClr>
                <a:srgbClr val="6E86B6"/>
              </a:buClr>
              <a:buSzPts val="3000"/>
              <a:buFont typeface="Titillium Web ExtraLight"/>
              <a:buChar char="-"/>
              <a:defRPr sz="3000" b="0" i="0" u="none" strike="noStrike" cap="none">
                <a:solidFill>
                  <a:srgbClr val="FFFFFF"/>
                </a:solidFill>
                <a:latin typeface="Titillium Web ExtraLight"/>
                <a:ea typeface="Titillium Web ExtraLight"/>
                <a:cs typeface="Titillium Web ExtraLight"/>
                <a:sym typeface="Titillium Web ExtraLight"/>
              </a:defRPr>
            </a:lvl6pPr>
            <a:lvl7pPr marL="3200400" marR="0" lvl="6" indent="-419100" algn="ctr" rtl="0">
              <a:lnSpc>
                <a:spcPct val="100000"/>
              </a:lnSpc>
              <a:spcBef>
                <a:spcPts val="0"/>
              </a:spcBef>
              <a:spcAft>
                <a:spcPts val="0"/>
              </a:spcAft>
              <a:buClr>
                <a:srgbClr val="6E86B6"/>
              </a:buClr>
              <a:buSzPts val="3000"/>
              <a:buFont typeface="Titillium Web ExtraLight"/>
              <a:buChar char="●"/>
              <a:defRPr sz="3000" b="0" i="0" u="none" strike="noStrike" cap="none">
                <a:solidFill>
                  <a:srgbClr val="FFFFFF"/>
                </a:solidFill>
                <a:latin typeface="Titillium Web ExtraLight"/>
                <a:ea typeface="Titillium Web ExtraLight"/>
                <a:cs typeface="Titillium Web ExtraLight"/>
                <a:sym typeface="Titillium Web ExtraLight"/>
              </a:defRPr>
            </a:lvl7pPr>
            <a:lvl8pPr marL="3657600" marR="0" lvl="7" indent="-419100" algn="ctr" rtl="0">
              <a:lnSpc>
                <a:spcPct val="100000"/>
              </a:lnSpc>
              <a:spcBef>
                <a:spcPts val="0"/>
              </a:spcBef>
              <a:spcAft>
                <a:spcPts val="0"/>
              </a:spcAft>
              <a:buClr>
                <a:srgbClr val="6E86B6"/>
              </a:buClr>
              <a:buSzPts val="3000"/>
              <a:buFont typeface="Titillium Web ExtraLight"/>
              <a:buChar char="○"/>
              <a:defRPr sz="3000" b="0" i="0" u="none" strike="noStrike" cap="none">
                <a:solidFill>
                  <a:srgbClr val="FFFFFF"/>
                </a:solidFill>
                <a:latin typeface="Titillium Web ExtraLight"/>
                <a:ea typeface="Titillium Web ExtraLight"/>
                <a:cs typeface="Titillium Web ExtraLight"/>
                <a:sym typeface="Titillium Web ExtraLight"/>
              </a:defRPr>
            </a:lvl8pPr>
            <a:lvl9pPr marL="4114800" marR="0" lvl="8" indent="-419100" algn="ctr" rtl="0">
              <a:lnSpc>
                <a:spcPct val="100000"/>
              </a:lnSpc>
              <a:spcBef>
                <a:spcPts val="0"/>
              </a:spcBef>
              <a:spcAft>
                <a:spcPts val="0"/>
              </a:spcAft>
              <a:buClr>
                <a:srgbClr val="6E86B6"/>
              </a:buClr>
              <a:buSzPts val="3000"/>
              <a:buFont typeface="Titillium Web ExtraLight"/>
              <a:buChar char="■"/>
              <a:defRPr sz="3000" b="0" i="0" u="none" strike="noStrike" cap="none">
                <a:solidFill>
                  <a:srgbClr val="FFFFFF"/>
                </a:solidFill>
                <a:latin typeface="Titillium Web ExtraLight"/>
                <a:ea typeface="Titillium Web ExtraLight"/>
                <a:cs typeface="Titillium Web ExtraLight"/>
                <a:sym typeface="Titillium Web ExtraLight"/>
              </a:defRPr>
            </a:lvl9pPr>
          </a:lstStyle>
          <a:p>
            <a:endParaRPr/>
          </a:p>
        </p:txBody>
      </p:sp>
      <p:sp>
        <p:nvSpPr>
          <p:cNvPr id="306" name="Google Shape;306;p17"/>
          <p:cNvSpPr txBox="1">
            <a:spLocks noGrp="1"/>
          </p:cNvSpPr>
          <p:nvPr>
            <p:ph type="sldNum" idx="12"/>
          </p:nvPr>
        </p:nvSpPr>
        <p:spPr>
          <a:xfrm>
            <a:off x="8586575" y="-15833"/>
            <a:ext cx="557400" cy="730400"/>
          </a:xfrm>
          <a:prstGeom prst="rect">
            <a:avLst/>
          </a:prstGeom>
          <a:noFill/>
          <a:ln>
            <a:noFill/>
          </a:ln>
        </p:spPr>
        <p:txBody>
          <a:bodyPr spcFirstLastPara="1" wrap="square" lIns="91425" tIns="91425" rIns="91425" bIns="91425" anchor="ctr" anchorCtr="0">
            <a:noAutofit/>
          </a:bodyPr>
          <a:lstStyle>
            <a:lvl1pPr marL="0" marR="0" lvl="0"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Titillium Web"/>
                <a:ea typeface="Titillium Web"/>
                <a:cs typeface="Titillium Web"/>
                <a:sym typeface="Titillium Web"/>
              </a:defRPr>
            </a:lvl1pPr>
            <a:lvl2pPr marL="0" marR="0" lvl="1"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Titillium Web"/>
                <a:ea typeface="Titillium Web"/>
                <a:cs typeface="Titillium Web"/>
                <a:sym typeface="Titillium Web"/>
              </a:defRPr>
            </a:lvl2pPr>
            <a:lvl3pPr marL="0" marR="0" lvl="2"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Titillium Web"/>
                <a:ea typeface="Titillium Web"/>
                <a:cs typeface="Titillium Web"/>
                <a:sym typeface="Titillium Web"/>
              </a:defRPr>
            </a:lvl3pPr>
            <a:lvl4pPr marL="0" marR="0" lvl="3"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Titillium Web"/>
                <a:ea typeface="Titillium Web"/>
                <a:cs typeface="Titillium Web"/>
                <a:sym typeface="Titillium Web"/>
              </a:defRPr>
            </a:lvl4pPr>
            <a:lvl5pPr marL="0" marR="0" lvl="4"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Titillium Web"/>
                <a:ea typeface="Titillium Web"/>
                <a:cs typeface="Titillium Web"/>
                <a:sym typeface="Titillium Web"/>
              </a:defRPr>
            </a:lvl5pPr>
            <a:lvl6pPr marL="0" marR="0" lvl="5"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Titillium Web"/>
                <a:ea typeface="Titillium Web"/>
                <a:cs typeface="Titillium Web"/>
                <a:sym typeface="Titillium Web"/>
              </a:defRPr>
            </a:lvl6pPr>
            <a:lvl7pPr marL="0" marR="0" lvl="6"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Titillium Web"/>
                <a:ea typeface="Titillium Web"/>
                <a:cs typeface="Titillium Web"/>
                <a:sym typeface="Titillium Web"/>
              </a:defRPr>
            </a:lvl7pPr>
            <a:lvl8pPr marL="0" marR="0" lvl="7"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Titillium Web"/>
                <a:ea typeface="Titillium Web"/>
                <a:cs typeface="Titillium Web"/>
                <a:sym typeface="Titillium Web"/>
              </a:defRPr>
            </a:lvl8pPr>
            <a:lvl9pPr marL="0" marR="0" lvl="8"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Titillium Web"/>
                <a:ea typeface="Titillium Web"/>
                <a:cs typeface="Titillium Web"/>
                <a:sym typeface="Titillium Web"/>
              </a:defRPr>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a:t>
            </a:fld>
            <a:endParaRPr/>
          </a:p>
        </p:txBody>
      </p:sp>
      <p:sp>
        <p:nvSpPr>
          <p:cNvPr id="307" name="Google Shape;307;p17"/>
          <p:cNvSpPr/>
          <p:nvPr/>
        </p:nvSpPr>
        <p:spPr>
          <a:xfrm>
            <a:off x="0" y="534917"/>
            <a:ext cx="9144000" cy="1724075"/>
          </a:xfrm>
          <a:custGeom>
            <a:avLst/>
            <a:gdLst/>
            <a:ahLst/>
            <a:cxnLst/>
            <a:rect l="l" t="t" r="r" b="b"/>
            <a:pathLst>
              <a:path w="285750" h="40408" extrusionOk="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490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Subtitle">
  <p:cSld name="TITLE_1">
    <p:bg>
      <p:bgPr>
        <a:solidFill>
          <a:srgbClr val="465573"/>
        </a:solidFill>
        <a:effectLst/>
      </p:bgPr>
    </p:bg>
    <p:spTree>
      <p:nvGrpSpPr>
        <p:cNvPr id="1" name="Shape 308"/>
        <p:cNvGrpSpPr/>
        <p:nvPr/>
      </p:nvGrpSpPr>
      <p:grpSpPr>
        <a:xfrm>
          <a:off x="0" y="0"/>
          <a:ext cx="0" cy="0"/>
          <a:chOff x="0" y="0"/>
          <a:chExt cx="0" cy="0"/>
        </a:xfrm>
      </p:grpSpPr>
      <p:sp>
        <p:nvSpPr>
          <p:cNvPr id="309" name="Google Shape;309;p18"/>
          <p:cNvSpPr txBox="1">
            <a:spLocks noGrp="1"/>
          </p:cNvSpPr>
          <p:nvPr>
            <p:ph type="ctrTitle"/>
          </p:nvPr>
        </p:nvSpPr>
        <p:spPr>
          <a:xfrm>
            <a:off x="448270" y="891923"/>
            <a:ext cx="7772400" cy="154640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chemeClr val="lt1"/>
              </a:buClr>
              <a:buSzPts val="4800"/>
              <a:buFont typeface="Titillium Web ExtraLight"/>
              <a:buNone/>
              <a:defRPr sz="4800" b="0" i="0" u="none" strike="noStrike" cap="none">
                <a:solidFill>
                  <a:schemeClr val="lt1"/>
                </a:solidFill>
                <a:latin typeface="Titillium Web ExtraLight"/>
                <a:ea typeface="Titillium Web ExtraLight"/>
                <a:cs typeface="Titillium Web ExtraLight"/>
                <a:sym typeface="Titillium Web ExtraLight"/>
              </a:defRPr>
            </a:lvl1pPr>
            <a:lvl2pPr marR="0" lvl="1" algn="l" rtl="0">
              <a:lnSpc>
                <a:spcPct val="100000"/>
              </a:lnSpc>
              <a:spcBef>
                <a:spcPts val="0"/>
              </a:spcBef>
              <a:spcAft>
                <a:spcPts val="0"/>
              </a:spcAft>
              <a:buClr>
                <a:schemeClr val="lt1"/>
              </a:buClr>
              <a:buSzPts val="4800"/>
              <a:buFont typeface="Titillium Web ExtraLight"/>
              <a:buNone/>
              <a:defRPr sz="4800" b="0" i="0" u="none" strike="noStrike" cap="none">
                <a:solidFill>
                  <a:schemeClr val="lt1"/>
                </a:solidFill>
                <a:latin typeface="Titillium Web ExtraLight"/>
                <a:ea typeface="Titillium Web ExtraLight"/>
                <a:cs typeface="Titillium Web ExtraLight"/>
                <a:sym typeface="Titillium Web ExtraLight"/>
              </a:defRPr>
            </a:lvl2pPr>
            <a:lvl3pPr marR="0" lvl="2" algn="l" rtl="0">
              <a:lnSpc>
                <a:spcPct val="100000"/>
              </a:lnSpc>
              <a:spcBef>
                <a:spcPts val="0"/>
              </a:spcBef>
              <a:spcAft>
                <a:spcPts val="0"/>
              </a:spcAft>
              <a:buClr>
                <a:schemeClr val="lt1"/>
              </a:buClr>
              <a:buSzPts val="4800"/>
              <a:buFont typeface="Titillium Web ExtraLight"/>
              <a:buNone/>
              <a:defRPr sz="4800" b="0" i="0" u="none" strike="noStrike" cap="none">
                <a:solidFill>
                  <a:schemeClr val="lt1"/>
                </a:solidFill>
                <a:latin typeface="Titillium Web ExtraLight"/>
                <a:ea typeface="Titillium Web ExtraLight"/>
                <a:cs typeface="Titillium Web ExtraLight"/>
                <a:sym typeface="Titillium Web ExtraLight"/>
              </a:defRPr>
            </a:lvl3pPr>
            <a:lvl4pPr marR="0" lvl="3" algn="l" rtl="0">
              <a:lnSpc>
                <a:spcPct val="100000"/>
              </a:lnSpc>
              <a:spcBef>
                <a:spcPts val="0"/>
              </a:spcBef>
              <a:spcAft>
                <a:spcPts val="0"/>
              </a:spcAft>
              <a:buClr>
                <a:schemeClr val="lt1"/>
              </a:buClr>
              <a:buSzPts val="4800"/>
              <a:buFont typeface="Titillium Web ExtraLight"/>
              <a:buNone/>
              <a:defRPr sz="4800" b="0" i="0" u="none" strike="noStrike" cap="none">
                <a:solidFill>
                  <a:schemeClr val="lt1"/>
                </a:solidFill>
                <a:latin typeface="Titillium Web ExtraLight"/>
                <a:ea typeface="Titillium Web ExtraLight"/>
                <a:cs typeface="Titillium Web ExtraLight"/>
                <a:sym typeface="Titillium Web ExtraLight"/>
              </a:defRPr>
            </a:lvl4pPr>
            <a:lvl5pPr marR="0" lvl="4" algn="l" rtl="0">
              <a:lnSpc>
                <a:spcPct val="100000"/>
              </a:lnSpc>
              <a:spcBef>
                <a:spcPts val="0"/>
              </a:spcBef>
              <a:spcAft>
                <a:spcPts val="0"/>
              </a:spcAft>
              <a:buClr>
                <a:schemeClr val="lt1"/>
              </a:buClr>
              <a:buSzPts val="4800"/>
              <a:buFont typeface="Titillium Web ExtraLight"/>
              <a:buNone/>
              <a:defRPr sz="4800" b="0" i="0" u="none" strike="noStrike" cap="none">
                <a:solidFill>
                  <a:schemeClr val="lt1"/>
                </a:solidFill>
                <a:latin typeface="Titillium Web ExtraLight"/>
                <a:ea typeface="Titillium Web ExtraLight"/>
                <a:cs typeface="Titillium Web ExtraLight"/>
                <a:sym typeface="Titillium Web ExtraLight"/>
              </a:defRPr>
            </a:lvl5pPr>
            <a:lvl6pPr marR="0" lvl="5" algn="l" rtl="0">
              <a:lnSpc>
                <a:spcPct val="100000"/>
              </a:lnSpc>
              <a:spcBef>
                <a:spcPts val="0"/>
              </a:spcBef>
              <a:spcAft>
                <a:spcPts val="0"/>
              </a:spcAft>
              <a:buClr>
                <a:schemeClr val="lt1"/>
              </a:buClr>
              <a:buSzPts val="4800"/>
              <a:buFont typeface="Titillium Web ExtraLight"/>
              <a:buNone/>
              <a:defRPr sz="4800" b="0" i="0" u="none" strike="noStrike" cap="none">
                <a:solidFill>
                  <a:schemeClr val="lt1"/>
                </a:solidFill>
                <a:latin typeface="Titillium Web ExtraLight"/>
                <a:ea typeface="Titillium Web ExtraLight"/>
                <a:cs typeface="Titillium Web ExtraLight"/>
                <a:sym typeface="Titillium Web ExtraLight"/>
              </a:defRPr>
            </a:lvl6pPr>
            <a:lvl7pPr marR="0" lvl="6" algn="l" rtl="0">
              <a:lnSpc>
                <a:spcPct val="100000"/>
              </a:lnSpc>
              <a:spcBef>
                <a:spcPts val="0"/>
              </a:spcBef>
              <a:spcAft>
                <a:spcPts val="0"/>
              </a:spcAft>
              <a:buClr>
                <a:schemeClr val="lt1"/>
              </a:buClr>
              <a:buSzPts val="4800"/>
              <a:buFont typeface="Titillium Web ExtraLight"/>
              <a:buNone/>
              <a:defRPr sz="4800" b="0" i="0" u="none" strike="noStrike" cap="none">
                <a:solidFill>
                  <a:schemeClr val="lt1"/>
                </a:solidFill>
                <a:latin typeface="Titillium Web ExtraLight"/>
                <a:ea typeface="Titillium Web ExtraLight"/>
                <a:cs typeface="Titillium Web ExtraLight"/>
                <a:sym typeface="Titillium Web ExtraLight"/>
              </a:defRPr>
            </a:lvl7pPr>
            <a:lvl8pPr marR="0" lvl="7" algn="l" rtl="0">
              <a:lnSpc>
                <a:spcPct val="100000"/>
              </a:lnSpc>
              <a:spcBef>
                <a:spcPts val="0"/>
              </a:spcBef>
              <a:spcAft>
                <a:spcPts val="0"/>
              </a:spcAft>
              <a:buClr>
                <a:schemeClr val="lt1"/>
              </a:buClr>
              <a:buSzPts val="4800"/>
              <a:buFont typeface="Titillium Web ExtraLight"/>
              <a:buNone/>
              <a:defRPr sz="4800" b="0" i="0" u="none" strike="noStrike" cap="none">
                <a:solidFill>
                  <a:schemeClr val="lt1"/>
                </a:solidFill>
                <a:latin typeface="Titillium Web ExtraLight"/>
                <a:ea typeface="Titillium Web ExtraLight"/>
                <a:cs typeface="Titillium Web ExtraLight"/>
                <a:sym typeface="Titillium Web ExtraLight"/>
              </a:defRPr>
            </a:lvl8pPr>
            <a:lvl9pPr marR="0" lvl="8" algn="l" rtl="0">
              <a:lnSpc>
                <a:spcPct val="100000"/>
              </a:lnSpc>
              <a:spcBef>
                <a:spcPts val="0"/>
              </a:spcBef>
              <a:spcAft>
                <a:spcPts val="0"/>
              </a:spcAft>
              <a:buClr>
                <a:schemeClr val="lt1"/>
              </a:buClr>
              <a:buSzPts val="4800"/>
              <a:buFont typeface="Titillium Web ExtraLight"/>
              <a:buNone/>
              <a:defRPr sz="4800" b="0" i="0" u="none" strike="noStrike" cap="none">
                <a:solidFill>
                  <a:schemeClr val="lt1"/>
                </a:solidFill>
                <a:latin typeface="Titillium Web ExtraLight"/>
                <a:ea typeface="Titillium Web ExtraLight"/>
                <a:cs typeface="Titillium Web ExtraLight"/>
                <a:sym typeface="Titillium Web ExtraLight"/>
              </a:defRPr>
            </a:lvl9pPr>
          </a:lstStyle>
          <a:p>
            <a:endParaRPr/>
          </a:p>
        </p:txBody>
      </p:sp>
      <p:sp>
        <p:nvSpPr>
          <p:cNvPr id="310" name="Google Shape;310;p18"/>
          <p:cNvSpPr txBox="1">
            <a:spLocks noGrp="1"/>
          </p:cNvSpPr>
          <p:nvPr>
            <p:ph type="subTitle" idx="1"/>
          </p:nvPr>
        </p:nvSpPr>
        <p:spPr>
          <a:xfrm>
            <a:off x="448270" y="2113513"/>
            <a:ext cx="7772400" cy="104640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rgbClr val="6E86B6"/>
              </a:buClr>
              <a:buSzPts val="1800"/>
              <a:buFont typeface="Titillium Web"/>
              <a:buNone/>
              <a:defRPr sz="1800" b="0" i="0" u="none" strike="noStrike" cap="none">
                <a:solidFill>
                  <a:srgbClr val="6E86B6"/>
                </a:solidFill>
                <a:latin typeface="Titillium Web"/>
                <a:ea typeface="Titillium Web"/>
                <a:cs typeface="Titillium Web"/>
                <a:sym typeface="Titillium Web"/>
              </a:defRPr>
            </a:lvl1pPr>
            <a:lvl2pPr marR="0" lvl="1" algn="l" rtl="0">
              <a:lnSpc>
                <a:spcPct val="100000"/>
              </a:lnSpc>
              <a:spcBef>
                <a:spcPts val="0"/>
              </a:spcBef>
              <a:spcAft>
                <a:spcPts val="0"/>
              </a:spcAft>
              <a:buClr>
                <a:srgbClr val="6E86B6"/>
              </a:buClr>
              <a:buSzPts val="1800"/>
              <a:buFont typeface="Titillium Web"/>
              <a:buNone/>
              <a:defRPr sz="1800" b="0" i="0" u="none" strike="noStrike" cap="none">
                <a:solidFill>
                  <a:srgbClr val="6E86B6"/>
                </a:solidFill>
                <a:latin typeface="Titillium Web"/>
                <a:ea typeface="Titillium Web"/>
                <a:cs typeface="Titillium Web"/>
                <a:sym typeface="Titillium Web"/>
              </a:defRPr>
            </a:lvl2pPr>
            <a:lvl3pPr marR="0" lvl="2" algn="l" rtl="0">
              <a:lnSpc>
                <a:spcPct val="100000"/>
              </a:lnSpc>
              <a:spcBef>
                <a:spcPts val="0"/>
              </a:spcBef>
              <a:spcAft>
                <a:spcPts val="0"/>
              </a:spcAft>
              <a:buClr>
                <a:srgbClr val="6E86B6"/>
              </a:buClr>
              <a:buSzPts val="1800"/>
              <a:buFont typeface="Titillium Web"/>
              <a:buNone/>
              <a:defRPr sz="1800" b="0" i="0" u="none" strike="noStrike" cap="none">
                <a:solidFill>
                  <a:srgbClr val="6E86B6"/>
                </a:solidFill>
                <a:latin typeface="Titillium Web"/>
                <a:ea typeface="Titillium Web"/>
                <a:cs typeface="Titillium Web"/>
                <a:sym typeface="Titillium Web"/>
              </a:defRPr>
            </a:lvl3pPr>
            <a:lvl4pPr marR="0" lvl="3" algn="l" rtl="0">
              <a:lnSpc>
                <a:spcPct val="100000"/>
              </a:lnSpc>
              <a:spcBef>
                <a:spcPts val="0"/>
              </a:spcBef>
              <a:spcAft>
                <a:spcPts val="0"/>
              </a:spcAft>
              <a:buClr>
                <a:srgbClr val="6E86B6"/>
              </a:buClr>
              <a:buSzPts val="1800"/>
              <a:buFont typeface="Titillium Web"/>
              <a:buNone/>
              <a:defRPr sz="1800" b="0" i="0" u="none" strike="noStrike" cap="none">
                <a:solidFill>
                  <a:srgbClr val="6E86B6"/>
                </a:solidFill>
                <a:latin typeface="Titillium Web"/>
                <a:ea typeface="Titillium Web"/>
                <a:cs typeface="Titillium Web"/>
                <a:sym typeface="Titillium Web"/>
              </a:defRPr>
            </a:lvl4pPr>
            <a:lvl5pPr marR="0" lvl="4" algn="l" rtl="0">
              <a:lnSpc>
                <a:spcPct val="100000"/>
              </a:lnSpc>
              <a:spcBef>
                <a:spcPts val="0"/>
              </a:spcBef>
              <a:spcAft>
                <a:spcPts val="0"/>
              </a:spcAft>
              <a:buClr>
                <a:srgbClr val="6E86B6"/>
              </a:buClr>
              <a:buSzPts val="1800"/>
              <a:buFont typeface="Titillium Web"/>
              <a:buNone/>
              <a:defRPr sz="1800" b="0" i="0" u="none" strike="noStrike" cap="none">
                <a:solidFill>
                  <a:srgbClr val="6E86B6"/>
                </a:solidFill>
                <a:latin typeface="Titillium Web"/>
                <a:ea typeface="Titillium Web"/>
                <a:cs typeface="Titillium Web"/>
                <a:sym typeface="Titillium Web"/>
              </a:defRPr>
            </a:lvl5pPr>
            <a:lvl6pPr marR="0" lvl="5" algn="l" rtl="0">
              <a:lnSpc>
                <a:spcPct val="100000"/>
              </a:lnSpc>
              <a:spcBef>
                <a:spcPts val="0"/>
              </a:spcBef>
              <a:spcAft>
                <a:spcPts val="0"/>
              </a:spcAft>
              <a:buClr>
                <a:srgbClr val="6E86B6"/>
              </a:buClr>
              <a:buSzPts val="1800"/>
              <a:buFont typeface="Titillium Web"/>
              <a:buNone/>
              <a:defRPr sz="1800" b="0" i="0" u="none" strike="noStrike" cap="none">
                <a:solidFill>
                  <a:srgbClr val="6E86B6"/>
                </a:solidFill>
                <a:latin typeface="Titillium Web"/>
                <a:ea typeface="Titillium Web"/>
                <a:cs typeface="Titillium Web"/>
                <a:sym typeface="Titillium Web"/>
              </a:defRPr>
            </a:lvl6pPr>
            <a:lvl7pPr marR="0" lvl="6" algn="l" rtl="0">
              <a:lnSpc>
                <a:spcPct val="100000"/>
              </a:lnSpc>
              <a:spcBef>
                <a:spcPts val="0"/>
              </a:spcBef>
              <a:spcAft>
                <a:spcPts val="0"/>
              </a:spcAft>
              <a:buClr>
                <a:srgbClr val="6E86B6"/>
              </a:buClr>
              <a:buSzPts val="1800"/>
              <a:buFont typeface="Titillium Web"/>
              <a:buNone/>
              <a:defRPr sz="1800" b="0" i="0" u="none" strike="noStrike" cap="none">
                <a:solidFill>
                  <a:srgbClr val="6E86B6"/>
                </a:solidFill>
                <a:latin typeface="Titillium Web"/>
                <a:ea typeface="Titillium Web"/>
                <a:cs typeface="Titillium Web"/>
                <a:sym typeface="Titillium Web"/>
              </a:defRPr>
            </a:lvl7pPr>
            <a:lvl8pPr marR="0" lvl="7" algn="l" rtl="0">
              <a:lnSpc>
                <a:spcPct val="100000"/>
              </a:lnSpc>
              <a:spcBef>
                <a:spcPts val="0"/>
              </a:spcBef>
              <a:spcAft>
                <a:spcPts val="0"/>
              </a:spcAft>
              <a:buClr>
                <a:srgbClr val="6E86B6"/>
              </a:buClr>
              <a:buSzPts val="1800"/>
              <a:buFont typeface="Titillium Web"/>
              <a:buNone/>
              <a:defRPr sz="1800" b="0" i="0" u="none" strike="noStrike" cap="none">
                <a:solidFill>
                  <a:srgbClr val="6E86B6"/>
                </a:solidFill>
                <a:latin typeface="Titillium Web"/>
                <a:ea typeface="Titillium Web"/>
                <a:cs typeface="Titillium Web"/>
                <a:sym typeface="Titillium Web"/>
              </a:defRPr>
            </a:lvl8pPr>
            <a:lvl9pPr marR="0" lvl="8" algn="l" rtl="0">
              <a:lnSpc>
                <a:spcPct val="100000"/>
              </a:lnSpc>
              <a:spcBef>
                <a:spcPts val="0"/>
              </a:spcBef>
              <a:spcAft>
                <a:spcPts val="0"/>
              </a:spcAft>
              <a:buClr>
                <a:srgbClr val="6E86B6"/>
              </a:buClr>
              <a:buSzPts val="1800"/>
              <a:buFont typeface="Titillium Web"/>
              <a:buNone/>
              <a:defRPr sz="1800" b="0" i="0" u="none" strike="noStrike" cap="none">
                <a:solidFill>
                  <a:srgbClr val="6E86B6"/>
                </a:solidFill>
                <a:latin typeface="Titillium Web"/>
                <a:ea typeface="Titillium Web"/>
                <a:cs typeface="Titillium Web"/>
                <a:sym typeface="Titillium Web"/>
              </a:defRPr>
            </a:lvl9pPr>
          </a:lstStyle>
          <a:p>
            <a:endParaRPr/>
          </a:p>
        </p:txBody>
      </p:sp>
      <p:grpSp>
        <p:nvGrpSpPr>
          <p:cNvPr id="311" name="Google Shape;311;p18"/>
          <p:cNvGrpSpPr/>
          <p:nvPr/>
        </p:nvGrpSpPr>
        <p:grpSpPr>
          <a:xfrm>
            <a:off x="28550" y="2929018"/>
            <a:ext cx="9094048" cy="3929101"/>
            <a:chOff x="28544" y="3514688"/>
            <a:chExt cx="9094048" cy="1628800"/>
          </a:xfrm>
        </p:grpSpPr>
        <p:sp>
          <p:nvSpPr>
            <p:cNvPr id="312" name="Google Shape;312;p18"/>
            <p:cNvSpPr/>
            <p:nvPr/>
          </p:nvSpPr>
          <p:spPr>
            <a:xfrm>
              <a:off x="300032" y="4491616"/>
              <a:ext cx="228608" cy="651872"/>
            </a:xfrm>
            <a:custGeom>
              <a:avLst/>
              <a:gdLst/>
              <a:ahLst/>
              <a:cxnLst/>
              <a:rect l="l" t="t" r="r" b="b"/>
              <a:pathLst>
                <a:path w="7144" h="20371" extrusionOk="0">
                  <a:moveTo>
                    <a:pt x="0" y="0"/>
                  </a:moveTo>
                  <a:lnTo>
                    <a:pt x="0" y="20371"/>
                  </a:lnTo>
                  <a:lnTo>
                    <a:pt x="7144" y="20371"/>
                  </a:lnTo>
                  <a:lnTo>
                    <a:pt x="7144" y="0"/>
                  </a:lnTo>
                  <a:close/>
                </a:path>
              </a:pathLst>
            </a:custGeom>
            <a:solidFill>
              <a:srgbClr val="00041C">
                <a:alpha val="1843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3" name="Google Shape;313;p18"/>
            <p:cNvSpPr/>
            <p:nvPr/>
          </p:nvSpPr>
          <p:spPr>
            <a:xfrm>
              <a:off x="28544" y="4220160"/>
              <a:ext cx="228640" cy="923328"/>
            </a:xfrm>
            <a:custGeom>
              <a:avLst/>
              <a:gdLst/>
              <a:ahLst/>
              <a:cxnLst/>
              <a:rect l="l" t="t" r="r" b="b"/>
              <a:pathLst>
                <a:path w="7145" h="28854" extrusionOk="0">
                  <a:moveTo>
                    <a:pt x="1" y="0"/>
                  </a:moveTo>
                  <a:lnTo>
                    <a:pt x="1" y="28854"/>
                  </a:lnTo>
                  <a:lnTo>
                    <a:pt x="7145" y="28854"/>
                  </a:lnTo>
                  <a:lnTo>
                    <a:pt x="7145" y="0"/>
                  </a:lnTo>
                  <a:close/>
                </a:path>
              </a:pathLst>
            </a:custGeom>
            <a:solidFill>
              <a:srgbClr val="00041C">
                <a:alpha val="1843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4" name="Google Shape;314;p18"/>
            <p:cNvSpPr/>
            <p:nvPr/>
          </p:nvSpPr>
          <p:spPr>
            <a:xfrm>
              <a:off x="576832"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00041C">
                <a:alpha val="1843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5" name="Google Shape;315;p18"/>
            <p:cNvSpPr/>
            <p:nvPr/>
          </p:nvSpPr>
          <p:spPr>
            <a:xfrm>
              <a:off x="853664" y="4120128"/>
              <a:ext cx="230400" cy="1023360"/>
            </a:xfrm>
            <a:custGeom>
              <a:avLst/>
              <a:gdLst/>
              <a:ahLst/>
              <a:cxnLst/>
              <a:rect l="l" t="t" r="r" b="b"/>
              <a:pathLst>
                <a:path w="7200" h="31980" extrusionOk="0">
                  <a:moveTo>
                    <a:pt x="0" y="1"/>
                  </a:moveTo>
                  <a:lnTo>
                    <a:pt x="0" y="31980"/>
                  </a:lnTo>
                  <a:lnTo>
                    <a:pt x="7200" y="31980"/>
                  </a:lnTo>
                  <a:lnTo>
                    <a:pt x="7200" y="1"/>
                  </a:lnTo>
                  <a:close/>
                </a:path>
              </a:pathLst>
            </a:custGeom>
            <a:solidFill>
              <a:srgbClr val="00041C">
                <a:alpha val="1843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6" name="Google Shape;316;p18"/>
            <p:cNvSpPr/>
            <p:nvPr/>
          </p:nvSpPr>
          <p:spPr>
            <a:xfrm>
              <a:off x="1130496" y="4627328"/>
              <a:ext cx="230400" cy="516160"/>
            </a:xfrm>
            <a:custGeom>
              <a:avLst/>
              <a:gdLst/>
              <a:ahLst/>
              <a:cxnLst/>
              <a:rect l="l" t="t" r="r" b="b"/>
              <a:pathLst>
                <a:path w="7200" h="16130" extrusionOk="0">
                  <a:moveTo>
                    <a:pt x="0" y="1"/>
                  </a:moveTo>
                  <a:lnTo>
                    <a:pt x="0" y="16130"/>
                  </a:lnTo>
                  <a:lnTo>
                    <a:pt x="7200" y="16130"/>
                  </a:lnTo>
                  <a:lnTo>
                    <a:pt x="7200" y="1"/>
                  </a:lnTo>
                  <a:close/>
                </a:path>
              </a:pathLst>
            </a:custGeom>
            <a:solidFill>
              <a:srgbClr val="00041C">
                <a:alpha val="1843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7" name="Google Shape;317;p18"/>
            <p:cNvSpPr/>
            <p:nvPr/>
          </p:nvSpPr>
          <p:spPr>
            <a:xfrm>
              <a:off x="1409088" y="3821888"/>
              <a:ext cx="228640" cy="1321600"/>
            </a:xfrm>
            <a:custGeom>
              <a:avLst/>
              <a:gdLst/>
              <a:ahLst/>
              <a:cxnLst/>
              <a:rect l="l" t="t" r="r" b="b"/>
              <a:pathLst>
                <a:path w="7145" h="41300" extrusionOk="0">
                  <a:moveTo>
                    <a:pt x="1" y="0"/>
                  </a:moveTo>
                  <a:lnTo>
                    <a:pt x="1" y="41300"/>
                  </a:lnTo>
                  <a:lnTo>
                    <a:pt x="7144" y="41300"/>
                  </a:lnTo>
                  <a:lnTo>
                    <a:pt x="7144" y="0"/>
                  </a:lnTo>
                  <a:close/>
                </a:path>
              </a:pathLst>
            </a:custGeom>
            <a:solidFill>
              <a:srgbClr val="00041C">
                <a:alpha val="1843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8" name="Google Shape;318;p18"/>
            <p:cNvSpPr/>
            <p:nvPr/>
          </p:nvSpPr>
          <p:spPr>
            <a:xfrm>
              <a:off x="1685920" y="4175488"/>
              <a:ext cx="230400" cy="968000"/>
            </a:xfrm>
            <a:custGeom>
              <a:avLst/>
              <a:gdLst/>
              <a:ahLst/>
              <a:cxnLst/>
              <a:rect l="l" t="t" r="r" b="b"/>
              <a:pathLst>
                <a:path w="7200" h="30250" extrusionOk="0">
                  <a:moveTo>
                    <a:pt x="0" y="1"/>
                  </a:moveTo>
                  <a:lnTo>
                    <a:pt x="0" y="30250"/>
                  </a:lnTo>
                  <a:lnTo>
                    <a:pt x="7200" y="30250"/>
                  </a:lnTo>
                  <a:lnTo>
                    <a:pt x="7200" y="1"/>
                  </a:lnTo>
                  <a:close/>
                </a:path>
              </a:pathLst>
            </a:custGeom>
            <a:solidFill>
              <a:srgbClr val="00041C">
                <a:alpha val="1843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9" name="Google Shape;319;p18"/>
            <p:cNvSpPr/>
            <p:nvPr/>
          </p:nvSpPr>
          <p:spPr>
            <a:xfrm>
              <a:off x="1962720"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00041C">
                <a:alpha val="1843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0" name="Google Shape;320;p18"/>
            <p:cNvSpPr/>
            <p:nvPr/>
          </p:nvSpPr>
          <p:spPr>
            <a:xfrm>
              <a:off x="2239552" y="4355872"/>
              <a:ext cx="230400" cy="787616"/>
            </a:xfrm>
            <a:custGeom>
              <a:avLst/>
              <a:gdLst/>
              <a:ahLst/>
              <a:cxnLst/>
              <a:rect l="l" t="t" r="r" b="b"/>
              <a:pathLst>
                <a:path w="7200" h="24613" extrusionOk="0">
                  <a:moveTo>
                    <a:pt x="0" y="1"/>
                  </a:moveTo>
                  <a:lnTo>
                    <a:pt x="0" y="24613"/>
                  </a:lnTo>
                  <a:lnTo>
                    <a:pt x="7200" y="24613"/>
                  </a:lnTo>
                  <a:lnTo>
                    <a:pt x="7200" y="1"/>
                  </a:lnTo>
                  <a:close/>
                </a:path>
              </a:pathLst>
            </a:custGeom>
            <a:solidFill>
              <a:srgbClr val="00041C">
                <a:alpha val="1843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1" name="Google Shape;321;p18"/>
            <p:cNvSpPr/>
            <p:nvPr/>
          </p:nvSpPr>
          <p:spPr>
            <a:xfrm>
              <a:off x="25163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00041C">
                <a:alpha val="1843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2" name="Google Shape;322;p18"/>
            <p:cNvSpPr/>
            <p:nvPr/>
          </p:nvSpPr>
          <p:spPr>
            <a:xfrm>
              <a:off x="2794976" y="4175488"/>
              <a:ext cx="228640" cy="968000"/>
            </a:xfrm>
            <a:custGeom>
              <a:avLst/>
              <a:gdLst/>
              <a:ahLst/>
              <a:cxnLst/>
              <a:rect l="l" t="t" r="r" b="b"/>
              <a:pathLst>
                <a:path w="7145" h="30250" extrusionOk="0">
                  <a:moveTo>
                    <a:pt x="1" y="1"/>
                  </a:moveTo>
                  <a:lnTo>
                    <a:pt x="1" y="30250"/>
                  </a:lnTo>
                  <a:lnTo>
                    <a:pt x="7144" y="30250"/>
                  </a:lnTo>
                  <a:lnTo>
                    <a:pt x="7144" y="1"/>
                  </a:lnTo>
                  <a:close/>
                </a:path>
              </a:pathLst>
            </a:custGeom>
            <a:solidFill>
              <a:srgbClr val="00041C">
                <a:alpha val="1843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3" name="Google Shape;323;p18"/>
            <p:cNvSpPr/>
            <p:nvPr/>
          </p:nvSpPr>
          <p:spPr>
            <a:xfrm>
              <a:off x="3071808" y="3659360"/>
              <a:ext cx="230400" cy="1484128"/>
            </a:xfrm>
            <a:custGeom>
              <a:avLst/>
              <a:gdLst/>
              <a:ahLst/>
              <a:cxnLst/>
              <a:rect l="l" t="t" r="r" b="b"/>
              <a:pathLst>
                <a:path w="7200" h="46379" extrusionOk="0">
                  <a:moveTo>
                    <a:pt x="0" y="1"/>
                  </a:moveTo>
                  <a:lnTo>
                    <a:pt x="0" y="46379"/>
                  </a:lnTo>
                  <a:lnTo>
                    <a:pt x="7200" y="46379"/>
                  </a:lnTo>
                  <a:lnTo>
                    <a:pt x="7200" y="1"/>
                  </a:lnTo>
                  <a:close/>
                </a:path>
              </a:pathLst>
            </a:custGeom>
            <a:solidFill>
              <a:srgbClr val="00041C">
                <a:alpha val="1843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4" name="Google Shape;324;p18"/>
            <p:cNvSpPr/>
            <p:nvPr/>
          </p:nvSpPr>
          <p:spPr>
            <a:xfrm>
              <a:off x="3348608"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00041C">
                <a:alpha val="1843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5" name="Google Shape;325;p18"/>
            <p:cNvSpPr/>
            <p:nvPr/>
          </p:nvSpPr>
          <p:spPr>
            <a:xfrm>
              <a:off x="3625440"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00041C">
                <a:alpha val="1843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6" name="Google Shape;326;p18"/>
            <p:cNvSpPr/>
            <p:nvPr/>
          </p:nvSpPr>
          <p:spPr>
            <a:xfrm>
              <a:off x="3904032" y="4491616"/>
              <a:ext cx="228640" cy="651872"/>
            </a:xfrm>
            <a:custGeom>
              <a:avLst/>
              <a:gdLst/>
              <a:ahLst/>
              <a:cxnLst/>
              <a:rect l="l" t="t" r="r" b="b"/>
              <a:pathLst>
                <a:path w="7145" h="20371" extrusionOk="0">
                  <a:moveTo>
                    <a:pt x="1" y="0"/>
                  </a:moveTo>
                  <a:lnTo>
                    <a:pt x="1" y="20371"/>
                  </a:lnTo>
                  <a:lnTo>
                    <a:pt x="7145" y="20371"/>
                  </a:lnTo>
                  <a:lnTo>
                    <a:pt x="7145" y="0"/>
                  </a:lnTo>
                  <a:close/>
                </a:path>
              </a:pathLst>
            </a:custGeom>
            <a:solidFill>
              <a:srgbClr val="00041C">
                <a:alpha val="1843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7" name="Google Shape;327;p18"/>
            <p:cNvSpPr/>
            <p:nvPr/>
          </p:nvSpPr>
          <p:spPr>
            <a:xfrm>
              <a:off x="4180864" y="4284448"/>
              <a:ext cx="230432" cy="859040"/>
            </a:xfrm>
            <a:custGeom>
              <a:avLst/>
              <a:gdLst/>
              <a:ahLst/>
              <a:cxnLst/>
              <a:rect l="l" t="t" r="r" b="b"/>
              <a:pathLst>
                <a:path w="7201" h="26845" extrusionOk="0">
                  <a:moveTo>
                    <a:pt x="0" y="0"/>
                  </a:moveTo>
                  <a:lnTo>
                    <a:pt x="0" y="26845"/>
                  </a:lnTo>
                  <a:lnTo>
                    <a:pt x="7200" y="26845"/>
                  </a:lnTo>
                  <a:lnTo>
                    <a:pt x="7200" y="0"/>
                  </a:lnTo>
                  <a:close/>
                </a:path>
              </a:pathLst>
            </a:custGeom>
            <a:solidFill>
              <a:srgbClr val="00041C">
                <a:alpha val="1843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8" name="Google Shape;328;p18"/>
            <p:cNvSpPr/>
            <p:nvPr/>
          </p:nvSpPr>
          <p:spPr>
            <a:xfrm>
              <a:off x="4457696" y="4004032"/>
              <a:ext cx="230400" cy="1139456"/>
            </a:xfrm>
            <a:custGeom>
              <a:avLst/>
              <a:gdLst/>
              <a:ahLst/>
              <a:cxnLst/>
              <a:rect l="l" t="t" r="r" b="b"/>
              <a:pathLst>
                <a:path w="7200" h="35608" extrusionOk="0">
                  <a:moveTo>
                    <a:pt x="0" y="1"/>
                  </a:moveTo>
                  <a:lnTo>
                    <a:pt x="0" y="35608"/>
                  </a:lnTo>
                  <a:lnTo>
                    <a:pt x="7200" y="35608"/>
                  </a:lnTo>
                  <a:lnTo>
                    <a:pt x="7200" y="1"/>
                  </a:lnTo>
                  <a:close/>
                </a:path>
              </a:pathLst>
            </a:custGeom>
            <a:solidFill>
              <a:srgbClr val="00041C">
                <a:alpha val="1843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9" name="Google Shape;329;p18"/>
            <p:cNvSpPr/>
            <p:nvPr/>
          </p:nvSpPr>
          <p:spPr>
            <a:xfrm>
              <a:off x="4734496"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00041C">
                <a:alpha val="1843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0" name="Google Shape;330;p18"/>
            <p:cNvSpPr/>
            <p:nvPr/>
          </p:nvSpPr>
          <p:spPr>
            <a:xfrm>
              <a:off x="50113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00041C">
                <a:alpha val="1843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1" name="Google Shape;331;p18"/>
            <p:cNvSpPr/>
            <p:nvPr/>
          </p:nvSpPr>
          <p:spPr>
            <a:xfrm>
              <a:off x="5289920" y="3939744"/>
              <a:ext cx="228640" cy="1203744"/>
            </a:xfrm>
            <a:custGeom>
              <a:avLst/>
              <a:gdLst/>
              <a:ahLst/>
              <a:cxnLst/>
              <a:rect l="l" t="t" r="r" b="b"/>
              <a:pathLst>
                <a:path w="7145" h="37617" extrusionOk="0">
                  <a:moveTo>
                    <a:pt x="1" y="1"/>
                  </a:moveTo>
                  <a:lnTo>
                    <a:pt x="1" y="37617"/>
                  </a:lnTo>
                  <a:lnTo>
                    <a:pt x="7145" y="37617"/>
                  </a:lnTo>
                  <a:lnTo>
                    <a:pt x="7145" y="1"/>
                  </a:lnTo>
                  <a:close/>
                </a:path>
              </a:pathLst>
            </a:custGeom>
            <a:solidFill>
              <a:srgbClr val="00041C">
                <a:alpha val="1843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2" name="Google Shape;332;p18"/>
            <p:cNvSpPr/>
            <p:nvPr/>
          </p:nvSpPr>
          <p:spPr>
            <a:xfrm>
              <a:off x="5566752" y="3704000"/>
              <a:ext cx="230432" cy="1439488"/>
            </a:xfrm>
            <a:custGeom>
              <a:avLst/>
              <a:gdLst/>
              <a:ahLst/>
              <a:cxnLst/>
              <a:rect l="l" t="t" r="r" b="b"/>
              <a:pathLst>
                <a:path w="7201" h="44984" extrusionOk="0">
                  <a:moveTo>
                    <a:pt x="0" y="1"/>
                  </a:moveTo>
                  <a:lnTo>
                    <a:pt x="0" y="44984"/>
                  </a:lnTo>
                  <a:lnTo>
                    <a:pt x="7200" y="44984"/>
                  </a:lnTo>
                  <a:lnTo>
                    <a:pt x="7200" y="1"/>
                  </a:lnTo>
                  <a:close/>
                </a:path>
              </a:pathLst>
            </a:custGeom>
            <a:solidFill>
              <a:srgbClr val="00041C">
                <a:alpha val="1843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3" name="Google Shape;333;p18"/>
            <p:cNvSpPr/>
            <p:nvPr/>
          </p:nvSpPr>
          <p:spPr>
            <a:xfrm>
              <a:off x="58435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00041C">
                <a:alpha val="1843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4" name="Google Shape;334;p18"/>
            <p:cNvSpPr/>
            <p:nvPr/>
          </p:nvSpPr>
          <p:spPr>
            <a:xfrm>
              <a:off x="6120384" y="4329088"/>
              <a:ext cx="230432" cy="814400"/>
            </a:xfrm>
            <a:custGeom>
              <a:avLst/>
              <a:gdLst/>
              <a:ahLst/>
              <a:cxnLst/>
              <a:rect l="l" t="t" r="r" b="b"/>
              <a:pathLst>
                <a:path w="7201" h="25450" extrusionOk="0">
                  <a:moveTo>
                    <a:pt x="1" y="0"/>
                  </a:moveTo>
                  <a:lnTo>
                    <a:pt x="1" y="25450"/>
                  </a:lnTo>
                  <a:lnTo>
                    <a:pt x="7200" y="25450"/>
                  </a:lnTo>
                  <a:lnTo>
                    <a:pt x="7200" y="0"/>
                  </a:lnTo>
                  <a:close/>
                </a:path>
              </a:pathLst>
            </a:custGeom>
            <a:solidFill>
              <a:srgbClr val="00041C">
                <a:alpha val="1843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5" name="Google Shape;335;p18"/>
            <p:cNvSpPr/>
            <p:nvPr/>
          </p:nvSpPr>
          <p:spPr>
            <a:xfrm>
              <a:off x="6399008" y="4120128"/>
              <a:ext cx="228608" cy="1023360"/>
            </a:xfrm>
            <a:custGeom>
              <a:avLst/>
              <a:gdLst/>
              <a:ahLst/>
              <a:cxnLst/>
              <a:rect l="l" t="t" r="r" b="b"/>
              <a:pathLst>
                <a:path w="7144" h="31980" extrusionOk="0">
                  <a:moveTo>
                    <a:pt x="0" y="1"/>
                  </a:moveTo>
                  <a:lnTo>
                    <a:pt x="0" y="31980"/>
                  </a:lnTo>
                  <a:lnTo>
                    <a:pt x="7144" y="31980"/>
                  </a:lnTo>
                  <a:lnTo>
                    <a:pt x="7144" y="1"/>
                  </a:lnTo>
                  <a:close/>
                </a:path>
              </a:pathLst>
            </a:custGeom>
            <a:solidFill>
              <a:srgbClr val="00041C">
                <a:alpha val="1843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6" name="Google Shape;336;p18"/>
            <p:cNvSpPr/>
            <p:nvPr/>
          </p:nvSpPr>
          <p:spPr>
            <a:xfrm>
              <a:off x="6675808" y="4538048"/>
              <a:ext cx="230432" cy="605440"/>
            </a:xfrm>
            <a:custGeom>
              <a:avLst/>
              <a:gdLst/>
              <a:ahLst/>
              <a:cxnLst/>
              <a:rect l="l" t="t" r="r" b="b"/>
              <a:pathLst>
                <a:path w="7201" h="18920" extrusionOk="0">
                  <a:moveTo>
                    <a:pt x="1" y="0"/>
                  </a:moveTo>
                  <a:lnTo>
                    <a:pt x="1" y="18920"/>
                  </a:lnTo>
                  <a:lnTo>
                    <a:pt x="7200" y="18920"/>
                  </a:lnTo>
                  <a:lnTo>
                    <a:pt x="7200" y="0"/>
                  </a:lnTo>
                  <a:close/>
                </a:path>
              </a:pathLst>
            </a:custGeom>
            <a:solidFill>
              <a:srgbClr val="00041C">
                <a:alpha val="1843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7" name="Google Shape;337;p18"/>
            <p:cNvSpPr/>
            <p:nvPr/>
          </p:nvSpPr>
          <p:spPr>
            <a:xfrm>
              <a:off x="6952640" y="3939744"/>
              <a:ext cx="230432" cy="1203744"/>
            </a:xfrm>
            <a:custGeom>
              <a:avLst/>
              <a:gdLst/>
              <a:ahLst/>
              <a:cxnLst/>
              <a:rect l="l" t="t" r="r" b="b"/>
              <a:pathLst>
                <a:path w="7201" h="37617" extrusionOk="0">
                  <a:moveTo>
                    <a:pt x="0" y="1"/>
                  </a:moveTo>
                  <a:lnTo>
                    <a:pt x="0" y="37617"/>
                  </a:lnTo>
                  <a:lnTo>
                    <a:pt x="7200" y="37617"/>
                  </a:lnTo>
                  <a:lnTo>
                    <a:pt x="7200" y="1"/>
                  </a:lnTo>
                  <a:close/>
                </a:path>
              </a:pathLst>
            </a:custGeom>
            <a:solidFill>
              <a:srgbClr val="00041C">
                <a:alpha val="1843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8" name="Google Shape;338;p18"/>
            <p:cNvSpPr/>
            <p:nvPr/>
          </p:nvSpPr>
          <p:spPr>
            <a:xfrm>
              <a:off x="7229472"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00041C">
                <a:alpha val="1843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9" name="Google Shape;339;p18"/>
            <p:cNvSpPr/>
            <p:nvPr/>
          </p:nvSpPr>
          <p:spPr>
            <a:xfrm>
              <a:off x="7506272" y="3768288"/>
              <a:ext cx="230432" cy="1375200"/>
            </a:xfrm>
            <a:custGeom>
              <a:avLst/>
              <a:gdLst/>
              <a:ahLst/>
              <a:cxnLst/>
              <a:rect l="l" t="t" r="r" b="b"/>
              <a:pathLst>
                <a:path w="7201" h="42975" extrusionOk="0">
                  <a:moveTo>
                    <a:pt x="1" y="1"/>
                  </a:moveTo>
                  <a:lnTo>
                    <a:pt x="1" y="42975"/>
                  </a:lnTo>
                  <a:lnTo>
                    <a:pt x="7200" y="42975"/>
                  </a:lnTo>
                  <a:lnTo>
                    <a:pt x="7200" y="1"/>
                  </a:lnTo>
                  <a:close/>
                </a:path>
              </a:pathLst>
            </a:custGeom>
            <a:solidFill>
              <a:srgbClr val="00041C">
                <a:alpha val="1843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0" name="Google Shape;340;p18"/>
            <p:cNvSpPr/>
            <p:nvPr/>
          </p:nvSpPr>
          <p:spPr>
            <a:xfrm>
              <a:off x="7784896" y="4004032"/>
              <a:ext cx="228608" cy="1139456"/>
            </a:xfrm>
            <a:custGeom>
              <a:avLst/>
              <a:gdLst/>
              <a:ahLst/>
              <a:cxnLst/>
              <a:rect l="l" t="t" r="r" b="b"/>
              <a:pathLst>
                <a:path w="7144" h="35608" extrusionOk="0">
                  <a:moveTo>
                    <a:pt x="0" y="1"/>
                  </a:moveTo>
                  <a:lnTo>
                    <a:pt x="0" y="35608"/>
                  </a:lnTo>
                  <a:lnTo>
                    <a:pt x="7144" y="35608"/>
                  </a:lnTo>
                  <a:lnTo>
                    <a:pt x="7144" y="1"/>
                  </a:lnTo>
                  <a:close/>
                </a:path>
              </a:pathLst>
            </a:custGeom>
            <a:solidFill>
              <a:srgbClr val="00041C">
                <a:alpha val="1843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1" name="Google Shape;341;p18"/>
            <p:cNvSpPr/>
            <p:nvPr/>
          </p:nvSpPr>
          <p:spPr>
            <a:xfrm>
              <a:off x="8061696" y="3596864"/>
              <a:ext cx="230432" cy="1546624"/>
            </a:xfrm>
            <a:custGeom>
              <a:avLst/>
              <a:gdLst/>
              <a:ahLst/>
              <a:cxnLst/>
              <a:rect l="l" t="t" r="r" b="b"/>
              <a:pathLst>
                <a:path w="7201" h="48332" extrusionOk="0">
                  <a:moveTo>
                    <a:pt x="1" y="0"/>
                  </a:moveTo>
                  <a:lnTo>
                    <a:pt x="1" y="48332"/>
                  </a:lnTo>
                  <a:lnTo>
                    <a:pt x="7200" y="48332"/>
                  </a:lnTo>
                  <a:lnTo>
                    <a:pt x="7200" y="0"/>
                  </a:lnTo>
                  <a:close/>
                </a:path>
              </a:pathLst>
            </a:custGeom>
            <a:solidFill>
              <a:srgbClr val="00041C">
                <a:alpha val="1843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2" name="Google Shape;342;p18"/>
            <p:cNvSpPr/>
            <p:nvPr/>
          </p:nvSpPr>
          <p:spPr>
            <a:xfrm>
              <a:off x="83385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00041C">
                <a:alpha val="1843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3" name="Google Shape;343;p18"/>
            <p:cNvSpPr/>
            <p:nvPr/>
          </p:nvSpPr>
          <p:spPr>
            <a:xfrm>
              <a:off x="8615360" y="3939744"/>
              <a:ext cx="230400" cy="1203744"/>
            </a:xfrm>
            <a:custGeom>
              <a:avLst/>
              <a:gdLst/>
              <a:ahLst/>
              <a:cxnLst/>
              <a:rect l="l" t="t" r="r" b="b"/>
              <a:pathLst>
                <a:path w="7200" h="37617" extrusionOk="0">
                  <a:moveTo>
                    <a:pt x="0" y="1"/>
                  </a:moveTo>
                  <a:lnTo>
                    <a:pt x="0" y="37617"/>
                  </a:lnTo>
                  <a:lnTo>
                    <a:pt x="7200" y="37617"/>
                  </a:lnTo>
                  <a:lnTo>
                    <a:pt x="7200" y="1"/>
                  </a:lnTo>
                  <a:close/>
                </a:path>
              </a:pathLst>
            </a:custGeom>
            <a:solidFill>
              <a:srgbClr val="00041C">
                <a:alpha val="1843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4" name="Google Shape;344;p18"/>
            <p:cNvSpPr/>
            <p:nvPr/>
          </p:nvSpPr>
          <p:spPr>
            <a:xfrm>
              <a:off x="8893952" y="3596864"/>
              <a:ext cx="228640" cy="1546624"/>
            </a:xfrm>
            <a:custGeom>
              <a:avLst/>
              <a:gdLst/>
              <a:ahLst/>
              <a:cxnLst/>
              <a:rect l="l" t="t" r="r" b="b"/>
              <a:pathLst>
                <a:path w="7145" h="48332" extrusionOk="0">
                  <a:moveTo>
                    <a:pt x="1" y="0"/>
                  </a:moveTo>
                  <a:lnTo>
                    <a:pt x="1" y="48332"/>
                  </a:lnTo>
                  <a:lnTo>
                    <a:pt x="7144" y="48332"/>
                  </a:lnTo>
                  <a:lnTo>
                    <a:pt x="7144" y="0"/>
                  </a:lnTo>
                  <a:close/>
                </a:path>
              </a:pathLst>
            </a:custGeom>
            <a:solidFill>
              <a:srgbClr val="00041C">
                <a:alpha val="1843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45" name="Google Shape;345;p18"/>
          <p:cNvGrpSpPr/>
          <p:nvPr/>
        </p:nvGrpSpPr>
        <p:grpSpPr>
          <a:xfrm>
            <a:off x="28550" y="4479970"/>
            <a:ext cx="9094048" cy="2378148"/>
            <a:chOff x="28544" y="4157632"/>
            <a:chExt cx="9094048" cy="985856"/>
          </a:xfrm>
        </p:grpSpPr>
        <p:sp>
          <p:nvSpPr>
            <p:cNvPr id="346" name="Google Shape;346;p18"/>
            <p:cNvSpPr/>
            <p:nvPr/>
          </p:nvSpPr>
          <p:spPr>
            <a:xfrm>
              <a:off x="435744" y="4782720"/>
              <a:ext cx="92896" cy="360768"/>
            </a:xfrm>
            <a:custGeom>
              <a:avLst/>
              <a:gdLst/>
              <a:ahLst/>
              <a:cxnLst/>
              <a:rect l="l" t="t" r="r" b="b"/>
              <a:pathLst>
                <a:path w="2903" h="11274" extrusionOk="0">
                  <a:moveTo>
                    <a:pt x="1" y="0"/>
                  </a:moveTo>
                  <a:lnTo>
                    <a:pt x="1" y="11274"/>
                  </a:lnTo>
                  <a:lnTo>
                    <a:pt x="2903" y="11274"/>
                  </a:lnTo>
                  <a:lnTo>
                    <a:pt x="2903" y="0"/>
                  </a:lnTo>
                  <a:close/>
                </a:path>
              </a:pathLst>
            </a:custGeom>
            <a:solidFill>
              <a:srgbClr val="00041C">
                <a:alpha val="1843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7" name="Google Shape;347;p18"/>
            <p:cNvSpPr/>
            <p:nvPr/>
          </p:nvSpPr>
          <p:spPr>
            <a:xfrm>
              <a:off x="300032" y="4638048"/>
              <a:ext cx="92896" cy="505440"/>
            </a:xfrm>
            <a:custGeom>
              <a:avLst/>
              <a:gdLst/>
              <a:ahLst/>
              <a:cxnLst/>
              <a:rect l="l" t="t" r="r" b="b"/>
              <a:pathLst>
                <a:path w="2903" h="15795" extrusionOk="0">
                  <a:moveTo>
                    <a:pt x="0" y="1"/>
                  </a:moveTo>
                  <a:lnTo>
                    <a:pt x="0" y="15795"/>
                  </a:lnTo>
                  <a:lnTo>
                    <a:pt x="2902" y="15795"/>
                  </a:lnTo>
                  <a:lnTo>
                    <a:pt x="2902" y="1"/>
                  </a:lnTo>
                  <a:close/>
                </a:path>
              </a:pathLst>
            </a:custGeom>
            <a:solidFill>
              <a:srgbClr val="00041C">
                <a:alpha val="1843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8" name="Google Shape;348;p18"/>
            <p:cNvSpPr/>
            <p:nvPr/>
          </p:nvSpPr>
          <p:spPr>
            <a:xfrm>
              <a:off x="164288" y="4571968"/>
              <a:ext cx="92896" cy="571520"/>
            </a:xfrm>
            <a:custGeom>
              <a:avLst/>
              <a:gdLst/>
              <a:ahLst/>
              <a:cxnLst/>
              <a:rect l="l" t="t" r="r" b="b"/>
              <a:pathLst>
                <a:path w="2903" h="17860" extrusionOk="0">
                  <a:moveTo>
                    <a:pt x="1" y="1"/>
                  </a:moveTo>
                  <a:lnTo>
                    <a:pt x="1" y="17860"/>
                  </a:lnTo>
                  <a:lnTo>
                    <a:pt x="2903" y="17860"/>
                  </a:lnTo>
                  <a:lnTo>
                    <a:pt x="2903" y="1"/>
                  </a:lnTo>
                  <a:close/>
                </a:path>
              </a:pathLst>
            </a:custGeom>
            <a:solidFill>
              <a:srgbClr val="00041C">
                <a:alpha val="1843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9" name="Google Shape;349;p18"/>
            <p:cNvSpPr/>
            <p:nvPr/>
          </p:nvSpPr>
          <p:spPr>
            <a:xfrm>
              <a:off x="28544" y="4739840"/>
              <a:ext cx="92928" cy="403648"/>
            </a:xfrm>
            <a:custGeom>
              <a:avLst/>
              <a:gdLst/>
              <a:ahLst/>
              <a:cxnLst/>
              <a:rect l="l" t="t" r="r" b="b"/>
              <a:pathLst>
                <a:path w="2904" h="12614" extrusionOk="0">
                  <a:moveTo>
                    <a:pt x="1" y="1"/>
                  </a:moveTo>
                  <a:lnTo>
                    <a:pt x="1" y="12614"/>
                  </a:lnTo>
                  <a:lnTo>
                    <a:pt x="2903" y="12614"/>
                  </a:lnTo>
                  <a:lnTo>
                    <a:pt x="2903" y="1"/>
                  </a:lnTo>
                  <a:close/>
                </a:path>
              </a:pathLst>
            </a:custGeom>
            <a:solidFill>
              <a:srgbClr val="00041C">
                <a:alpha val="1843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0" name="Google Shape;350;p18"/>
            <p:cNvSpPr/>
            <p:nvPr/>
          </p:nvSpPr>
          <p:spPr>
            <a:xfrm>
              <a:off x="712576"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00041C">
                <a:alpha val="1843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1" name="Google Shape;351;p18"/>
            <p:cNvSpPr/>
            <p:nvPr/>
          </p:nvSpPr>
          <p:spPr>
            <a:xfrm>
              <a:off x="576832" y="4752352"/>
              <a:ext cx="94688" cy="391136"/>
            </a:xfrm>
            <a:custGeom>
              <a:avLst/>
              <a:gdLst/>
              <a:ahLst/>
              <a:cxnLst/>
              <a:rect l="l" t="t" r="r" b="b"/>
              <a:pathLst>
                <a:path w="2959" h="12223" extrusionOk="0">
                  <a:moveTo>
                    <a:pt x="1" y="1"/>
                  </a:moveTo>
                  <a:lnTo>
                    <a:pt x="1" y="12223"/>
                  </a:lnTo>
                  <a:lnTo>
                    <a:pt x="2959" y="12223"/>
                  </a:lnTo>
                  <a:lnTo>
                    <a:pt x="2959" y="1"/>
                  </a:lnTo>
                  <a:close/>
                </a:path>
              </a:pathLst>
            </a:custGeom>
            <a:solidFill>
              <a:srgbClr val="00041C">
                <a:alpha val="1843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2" name="Google Shape;352;p18"/>
            <p:cNvSpPr/>
            <p:nvPr/>
          </p:nvSpPr>
          <p:spPr>
            <a:xfrm>
              <a:off x="989408" y="4386240"/>
              <a:ext cx="94656" cy="757248"/>
            </a:xfrm>
            <a:custGeom>
              <a:avLst/>
              <a:gdLst/>
              <a:ahLst/>
              <a:cxnLst/>
              <a:rect l="l" t="t" r="r" b="b"/>
              <a:pathLst>
                <a:path w="2958" h="23664" extrusionOk="0">
                  <a:moveTo>
                    <a:pt x="0" y="0"/>
                  </a:moveTo>
                  <a:lnTo>
                    <a:pt x="0" y="23664"/>
                  </a:lnTo>
                  <a:lnTo>
                    <a:pt x="2958" y="23664"/>
                  </a:lnTo>
                  <a:lnTo>
                    <a:pt x="2958" y="0"/>
                  </a:lnTo>
                  <a:close/>
                </a:path>
              </a:pathLst>
            </a:custGeom>
            <a:solidFill>
              <a:srgbClr val="00041C">
                <a:alpha val="1843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3" name="Google Shape;353;p18"/>
            <p:cNvSpPr/>
            <p:nvPr/>
          </p:nvSpPr>
          <p:spPr>
            <a:xfrm>
              <a:off x="853664" y="4500544"/>
              <a:ext cx="94688" cy="642944"/>
            </a:xfrm>
            <a:custGeom>
              <a:avLst/>
              <a:gdLst/>
              <a:ahLst/>
              <a:cxnLst/>
              <a:rect l="l" t="t" r="r" b="b"/>
              <a:pathLst>
                <a:path w="2959" h="20092" extrusionOk="0">
                  <a:moveTo>
                    <a:pt x="0" y="0"/>
                  </a:moveTo>
                  <a:lnTo>
                    <a:pt x="0" y="20092"/>
                  </a:lnTo>
                  <a:lnTo>
                    <a:pt x="2958" y="20092"/>
                  </a:lnTo>
                  <a:lnTo>
                    <a:pt x="2958" y="0"/>
                  </a:lnTo>
                  <a:close/>
                </a:path>
              </a:pathLst>
            </a:custGeom>
            <a:solidFill>
              <a:srgbClr val="00041C">
                <a:alpha val="1843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4" name="Google Shape;354;p18"/>
            <p:cNvSpPr/>
            <p:nvPr/>
          </p:nvSpPr>
          <p:spPr>
            <a:xfrm>
              <a:off x="1266208"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00041C">
                <a:alpha val="1843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5" name="Google Shape;355;p18"/>
            <p:cNvSpPr/>
            <p:nvPr/>
          </p:nvSpPr>
          <p:spPr>
            <a:xfrm>
              <a:off x="1130496" y="4518400"/>
              <a:ext cx="94688" cy="625088"/>
            </a:xfrm>
            <a:custGeom>
              <a:avLst/>
              <a:gdLst/>
              <a:ahLst/>
              <a:cxnLst/>
              <a:rect l="l" t="t" r="r" b="b"/>
              <a:pathLst>
                <a:path w="2959" h="19534" extrusionOk="0">
                  <a:moveTo>
                    <a:pt x="0" y="0"/>
                  </a:moveTo>
                  <a:lnTo>
                    <a:pt x="0" y="19534"/>
                  </a:lnTo>
                  <a:lnTo>
                    <a:pt x="2958" y="19534"/>
                  </a:lnTo>
                  <a:lnTo>
                    <a:pt x="2958" y="0"/>
                  </a:lnTo>
                  <a:close/>
                </a:path>
              </a:pathLst>
            </a:custGeom>
            <a:solidFill>
              <a:srgbClr val="00041C">
                <a:alpha val="1843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6" name="Google Shape;356;p18"/>
            <p:cNvSpPr/>
            <p:nvPr/>
          </p:nvSpPr>
          <p:spPr>
            <a:xfrm>
              <a:off x="15430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00041C">
                <a:alpha val="1843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7" name="Google Shape;357;p18"/>
            <p:cNvSpPr/>
            <p:nvPr/>
          </p:nvSpPr>
          <p:spPr>
            <a:xfrm>
              <a:off x="1407296"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00041C">
                <a:alpha val="1843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8" name="Google Shape;358;p18"/>
            <p:cNvSpPr/>
            <p:nvPr/>
          </p:nvSpPr>
          <p:spPr>
            <a:xfrm>
              <a:off x="1821632" y="4457664"/>
              <a:ext cx="92896" cy="685824"/>
            </a:xfrm>
            <a:custGeom>
              <a:avLst/>
              <a:gdLst/>
              <a:ahLst/>
              <a:cxnLst/>
              <a:rect l="l" t="t" r="r" b="b"/>
              <a:pathLst>
                <a:path w="2903" h="21432" extrusionOk="0">
                  <a:moveTo>
                    <a:pt x="1" y="1"/>
                  </a:moveTo>
                  <a:lnTo>
                    <a:pt x="1" y="21432"/>
                  </a:lnTo>
                  <a:lnTo>
                    <a:pt x="2903" y="21432"/>
                  </a:lnTo>
                  <a:lnTo>
                    <a:pt x="2903" y="1"/>
                  </a:lnTo>
                  <a:close/>
                </a:path>
              </a:pathLst>
            </a:custGeom>
            <a:solidFill>
              <a:srgbClr val="00041C">
                <a:alpha val="1843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9" name="Google Shape;359;p18"/>
            <p:cNvSpPr/>
            <p:nvPr/>
          </p:nvSpPr>
          <p:spPr>
            <a:xfrm>
              <a:off x="1685920"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00041C">
                <a:alpha val="1843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0" name="Google Shape;360;p18"/>
            <p:cNvSpPr/>
            <p:nvPr/>
          </p:nvSpPr>
          <p:spPr>
            <a:xfrm>
              <a:off x="2098464"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00041C">
                <a:alpha val="1843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1" name="Google Shape;361;p18"/>
            <p:cNvSpPr/>
            <p:nvPr/>
          </p:nvSpPr>
          <p:spPr>
            <a:xfrm>
              <a:off x="1962720"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00041C">
                <a:alpha val="1843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2" name="Google Shape;362;p18"/>
            <p:cNvSpPr/>
            <p:nvPr/>
          </p:nvSpPr>
          <p:spPr>
            <a:xfrm>
              <a:off x="2375296" y="4711264"/>
              <a:ext cx="94656" cy="432224"/>
            </a:xfrm>
            <a:custGeom>
              <a:avLst/>
              <a:gdLst/>
              <a:ahLst/>
              <a:cxnLst/>
              <a:rect l="l" t="t" r="r" b="b"/>
              <a:pathLst>
                <a:path w="2958" h="13507" extrusionOk="0">
                  <a:moveTo>
                    <a:pt x="0" y="1"/>
                  </a:moveTo>
                  <a:lnTo>
                    <a:pt x="0" y="13507"/>
                  </a:lnTo>
                  <a:lnTo>
                    <a:pt x="2958" y="13507"/>
                  </a:lnTo>
                  <a:lnTo>
                    <a:pt x="2958" y="1"/>
                  </a:lnTo>
                  <a:close/>
                </a:path>
              </a:pathLst>
            </a:custGeom>
            <a:solidFill>
              <a:srgbClr val="00041C">
                <a:alpha val="1843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3" name="Google Shape;363;p18"/>
            <p:cNvSpPr/>
            <p:nvPr/>
          </p:nvSpPr>
          <p:spPr>
            <a:xfrm>
              <a:off x="2239552" y="4536256"/>
              <a:ext cx="94688" cy="607232"/>
            </a:xfrm>
            <a:custGeom>
              <a:avLst/>
              <a:gdLst/>
              <a:ahLst/>
              <a:cxnLst/>
              <a:rect l="l" t="t" r="r" b="b"/>
              <a:pathLst>
                <a:path w="2959" h="18976" extrusionOk="0">
                  <a:moveTo>
                    <a:pt x="0" y="0"/>
                  </a:moveTo>
                  <a:lnTo>
                    <a:pt x="0" y="18976"/>
                  </a:lnTo>
                  <a:lnTo>
                    <a:pt x="2958" y="18976"/>
                  </a:lnTo>
                  <a:lnTo>
                    <a:pt x="2958" y="0"/>
                  </a:lnTo>
                  <a:close/>
                </a:path>
              </a:pathLst>
            </a:custGeom>
            <a:solidFill>
              <a:srgbClr val="00041C">
                <a:alpha val="1843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4" name="Google Shape;364;p18"/>
            <p:cNvSpPr/>
            <p:nvPr/>
          </p:nvSpPr>
          <p:spPr>
            <a:xfrm>
              <a:off x="2652096" y="4704128"/>
              <a:ext cx="94688" cy="439360"/>
            </a:xfrm>
            <a:custGeom>
              <a:avLst/>
              <a:gdLst/>
              <a:ahLst/>
              <a:cxnLst/>
              <a:rect l="l" t="t" r="r" b="b"/>
              <a:pathLst>
                <a:path w="2959" h="13730" extrusionOk="0">
                  <a:moveTo>
                    <a:pt x="1" y="1"/>
                  </a:moveTo>
                  <a:lnTo>
                    <a:pt x="1" y="13730"/>
                  </a:lnTo>
                  <a:lnTo>
                    <a:pt x="2959" y="13730"/>
                  </a:lnTo>
                  <a:lnTo>
                    <a:pt x="2959" y="1"/>
                  </a:lnTo>
                  <a:close/>
                </a:path>
              </a:pathLst>
            </a:custGeom>
            <a:solidFill>
              <a:srgbClr val="00041C">
                <a:alpha val="1843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5" name="Google Shape;365;p18"/>
            <p:cNvSpPr/>
            <p:nvPr/>
          </p:nvSpPr>
          <p:spPr>
            <a:xfrm>
              <a:off x="2516384" y="4764864"/>
              <a:ext cx="94688" cy="378624"/>
            </a:xfrm>
            <a:custGeom>
              <a:avLst/>
              <a:gdLst/>
              <a:ahLst/>
              <a:cxnLst/>
              <a:rect l="l" t="t" r="r" b="b"/>
              <a:pathLst>
                <a:path w="2959" h="11832" extrusionOk="0">
                  <a:moveTo>
                    <a:pt x="0" y="0"/>
                  </a:moveTo>
                  <a:lnTo>
                    <a:pt x="0" y="11832"/>
                  </a:lnTo>
                  <a:lnTo>
                    <a:pt x="2958" y="11832"/>
                  </a:lnTo>
                  <a:lnTo>
                    <a:pt x="2958" y="0"/>
                  </a:lnTo>
                  <a:close/>
                </a:path>
              </a:pathLst>
            </a:custGeom>
            <a:solidFill>
              <a:srgbClr val="00041C">
                <a:alpha val="1843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6" name="Google Shape;366;p18"/>
            <p:cNvSpPr/>
            <p:nvPr/>
          </p:nvSpPr>
          <p:spPr>
            <a:xfrm>
              <a:off x="2930720" y="4421952"/>
              <a:ext cx="92896" cy="721536"/>
            </a:xfrm>
            <a:custGeom>
              <a:avLst/>
              <a:gdLst/>
              <a:ahLst/>
              <a:cxnLst/>
              <a:rect l="l" t="t" r="r" b="b"/>
              <a:pathLst>
                <a:path w="2903" h="22548" extrusionOk="0">
                  <a:moveTo>
                    <a:pt x="0" y="1"/>
                  </a:moveTo>
                  <a:lnTo>
                    <a:pt x="0" y="22548"/>
                  </a:lnTo>
                  <a:lnTo>
                    <a:pt x="2902" y="22548"/>
                  </a:lnTo>
                  <a:lnTo>
                    <a:pt x="2902" y="1"/>
                  </a:lnTo>
                  <a:close/>
                </a:path>
              </a:pathLst>
            </a:custGeom>
            <a:solidFill>
              <a:srgbClr val="00041C">
                <a:alpha val="1843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7" name="Google Shape;367;p18"/>
            <p:cNvSpPr/>
            <p:nvPr/>
          </p:nvSpPr>
          <p:spPr>
            <a:xfrm>
              <a:off x="2794976" y="4638048"/>
              <a:ext cx="92896" cy="505440"/>
            </a:xfrm>
            <a:custGeom>
              <a:avLst/>
              <a:gdLst/>
              <a:ahLst/>
              <a:cxnLst/>
              <a:rect l="l" t="t" r="r" b="b"/>
              <a:pathLst>
                <a:path w="2903" h="15795" extrusionOk="0">
                  <a:moveTo>
                    <a:pt x="1" y="1"/>
                  </a:moveTo>
                  <a:lnTo>
                    <a:pt x="1" y="15795"/>
                  </a:lnTo>
                  <a:lnTo>
                    <a:pt x="2903" y="15795"/>
                  </a:lnTo>
                  <a:lnTo>
                    <a:pt x="2903" y="1"/>
                  </a:lnTo>
                  <a:close/>
                </a:path>
              </a:pathLst>
            </a:custGeom>
            <a:solidFill>
              <a:srgbClr val="00041C">
                <a:alpha val="1843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8" name="Google Shape;368;p18"/>
            <p:cNvSpPr/>
            <p:nvPr/>
          </p:nvSpPr>
          <p:spPr>
            <a:xfrm>
              <a:off x="3207520" y="4386240"/>
              <a:ext cx="94688" cy="757248"/>
            </a:xfrm>
            <a:custGeom>
              <a:avLst/>
              <a:gdLst/>
              <a:ahLst/>
              <a:cxnLst/>
              <a:rect l="l" t="t" r="r" b="b"/>
              <a:pathLst>
                <a:path w="2959" h="23664" extrusionOk="0">
                  <a:moveTo>
                    <a:pt x="1" y="0"/>
                  </a:moveTo>
                  <a:lnTo>
                    <a:pt x="1" y="23664"/>
                  </a:lnTo>
                  <a:lnTo>
                    <a:pt x="2959" y="23664"/>
                  </a:lnTo>
                  <a:lnTo>
                    <a:pt x="2959" y="0"/>
                  </a:lnTo>
                  <a:close/>
                </a:path>
              </a:pathLst>
            </a:custGeom>
            <a:solidFill>
              <a:srgbClr val="00041C">
                <a:alpha val="1843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9" name="Google Shape;369;p18"/>
            <p:cNvSpPr/>
            <p:nvPr/>
          </p:nvSpPr>
          <p:spPr>
            <a:xfrm>
              <a:off x="3071808" y="4314784"/>
              <a:ext cx="94688" cy="828704"/>
            </a:xfrm>
            <a:custGeom>
              <a:avLst/>
              <a:gdLst/>
              <a:ahLst/>
              <a:cxnLst/>
              <a:rect l="l" t="t" r="r" b="b"/>
              <a:pathLst>
                <a:path w="2959" h="25897" extrusionOk="0">
                  <a:moveTo>
                    <a:pt x="0" y="1"/>
                  </a:moveTo>
                  <a:lnTo>
                    <a:pt x="0" y="25897"/>
                  </a:lnTo>
                  <a:lnTo>
                    <a:pt x="2958" y="25897"/>
                  </a:lnTo>
                  <a:lnTo>
                    <a:pt x="2958" y="1"/>
                  </a:lnTo>
                  <a:close/>
                </a:path>
              </a:pathLst>
            </a:custGeom>
            <a:solidFill>
              <a:srgbClr val="00041C">
                <a:alpha val="1843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0" name="Google Shape;370;p18"/>
            <p:cNvSpPr/>
            <p:nvPr/>
          </p:nvSpPr>
          <p:spPr>
            <a:xfrm>
              <a:off x="3484352"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00041C">
                <a:alpha val="1843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1" name="Google Shape;371;p18"/>
            <p:cNvSpPr/>
            <p:nvPr/>
          </p:nvSpPr>
          <p:spPr>
            <a:xfrm>
              <a:off x="3348608" y="4314784"/>
              <a:ext cx="94688" cy="828704"/>
            </a:xfrm>
            <a:custGeom>
              <a:avLst/>
              <a:gdLst/>
              <a:ahLst/>
              <a:cxnLst/>
              <a:rect l="l" t="t" r="r" b="b"/>
              <a:pathLst>
                <a:path w="2959" h="25897" extrusionOk="0">
                  <a:moveTo>
                    <a:pt x="1" y="1"/>
                  </a:moveTo>
                  <a:lnTo>
                    <a:pt x="1" y="25897"/>
                  </a:lnTo>
                  <a:lnTo>
                    <a:pt x="2959" y="25897"/>
                  </a:lnTo>
                  <a:lnTo>
                    <a:pt x="2959" y="1"/>
                  </a:lnTo>
                  <a:close/>
                </a:path>
              </a:pathLst>
            </a:custGeom>
            <a:solidFill>
              <a:srgbClr val="00041C">
                <a:alpha val="1843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2" name="Google Shape;372;p18"/>
            <p:cNvSpPr/>
            <p:nvPr/>
          </p:nvSpPr>
          <p:spPr>
            <a:xfrm>
              <a:off x="3761184" y="4739840"/>
              <a:ext cx="94656" cy="403648"/>
            </a:xfrm>
            <a:custGeom>
              <a:avLst/>
              <a:gdLst/>
              <a:ahLst/>
              <a:cxnLst/>
              <a:rect l="l" t="t" r="r" b="b"/>
              <a:pathLst>
                <a:path w="2958" h="12614" extrusionOk="0">
                  <a:moveTo>
                    <a:pt x="0" y="1"/>
                  </a:moveTo>
                  <a:lnTo>
                    <a:pt x="0" y="12614"/>
                  </a:lnTo>
                  <a:lnTo>
                    <a:pt x="2958" y="12614"/>
                  </a:lnTo>
                  <a:lnTo>
                    <a:pt x="2958" y="1"/>
                  </a:lnTo>
                  <a:close/>
                </a:path>
              </a:pathLst>
            </a:custGeom>
            <a:solidFill>
              <a:srgbClr val="00041C">
                <a:alpha val="1843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3" name="Google Shape;373;p18"/>
            <p:cNvSpPr/>
            <p:nvPr/>
          </p:nvSpPr>
          <p:spPr>
            <a:xfrm>
              <a:off x="3625440" y="4457664"/>
              <a:ext cx="94688" cy="685824"/>
            </a:xfrm>
            <a:custGeom>
              <a:avLst/>
              <a:gdLst/>
              <a:ahLst/>
              <a:cxnLst/>
              <a:rect l="l" t="t" r="r" b="b"/>
              <a:pathLst>
                <a:path w="2959" h="21432" extrusionOk="0">
                  <a:moveTo>
                    <a:pt x="0" y="1"/>
                  </a:moveTo>
                  <a:lnTo>
                    <a:pt x="0" y="21432"/>
                  </a:lnTo>
                  <a:lnTo>
                    <a:pt x="2958" y="21432"/>
                  </a:lnTo>
                  <a:lnTo>
                    <a:pt x="2958" y="1"/>
                  </a:lnTo>
                  <a:close/>
                </a:path>
              </a:pathLst>
            </a:custGeom>
            <a:solidFill>
              <a:srgbClr val="00041C">
                <a:alpha val="1843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4" name="Google Shape;374;p18"/>
            <p:cNvSpPr/>
            <p:nvPr/>
          </p:nvSpPr>
          <p:spPr>
            <a:xfrm>
              <a:off x="4037984" y="4638048"/>
              <a:ext cx="94688" cy="505440"/>
            </a:xfrm>
            <a:custGeom>
              <a:avLst/>
              <a:gdLst/>
              <a:ahLst/>
              <a:cxnLst/>
              <a:rect l="l" t="t" r="r" b="b"/>
              <a:pathLst>
                <a:path w="2959" h="15795" extrusionOk="0">
                  <a:moveTo>
                    <a:pt x="1" y="1"/>
                  </a:moveTo>
                  <a:lnTo>
                    <a:pt x="1" y="15795"/>
                  </a:lnTo>
                  <a:lnTo>
                    <a:pt x="2959" y="15795"/>
                  </a:lnTo>
                  <a:lnTo>
                    <a:pt x="2959" y="1"/>
                  </a:lnTo>
                  <a:close/>
                </a:path>
              </a:pathLst>
            </a:custGeom>
            <a:solidFill>
              <a:srgbClr val="00041C">
                <a:alpha val="1843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5" name="Google Shape;375;p18"/>
            <p:cNvSpPr/>
            <p:nvPr/>
          </p:nvSpPr>
          <p:spPr>
            <a:xfrm>
              <a:off x="3902272" y="4836288"/>
              <a:ext cx="94656" cy="307200"/>
            </a:xfrm>
            <a:custGeom>
              <a:avLst/>
              <a:gdLst/>
              <a:ahLst/>
              <a:cxnLst/>
              <a:rect l="l" t="t" r="r" b="b"/>
              <a:pathLst>
                <a:path w="2958" h="9600" extrusionOk="0">
                  <a:moveTo>
                    <a:pt x="0" y="1"/>
                  </a:moveTo>
                  <a:lnTo>
                    <a:pt x="0" y="9600"/>
                  </a:lnTo>
                  <a:lnTo>
                    <a:pt x="2958" y="9600"/>
                  </a:lnTo>
                  <a:lnTo>
                    <a:pt x="2958" y="1"/>
                  </a:lnTo>
                  <a:close/>
                </a:path>
              </a:pathLst>
            </a:custGeom>
            <a:solidFill>
              <a:srgbClr val="00041C">
                <a:alpha val="1843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6" name="Google Shape;376;p18"/>
            <p:cNvSpPr/>
            <p:nvPr/>
          </p:nvSpPr>
          <p:spPr>
            <a:xfrm>
              <a:off x="4316608"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00041C">
                <a:alpha val="1843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7" name="Google Shape;377;p18"/>
            <p:cNvSpPr/>
            <p:nvPr/>
          </p:nvSpPr>
          <p:spPr>
            <a:xfrm>
              <a:off x="418086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00041C">
                <a:alpha val="1843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8" name="Google Shape;378;p18"/>
            <p:cNvSpPr/>
            <p:nvPr/>
          </p:nvSpPr>
          <p:spPr>
            <a:xfrm>
              <a:off x="4593408"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00041C">
                <a:alpha val="1843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9" name="Google Shape;379;p18"/>
            <p:cNvSpPr/>
            <p:nvPr/>
          </p:nvSpPr>
          <p:spPr>
            <a:xfrm>
              <a:off x="4457696"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00041C">
                <a:alpha val="1843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0" name="Google Shape;380;p18"/>
            <p:cNvSpPr/>
            <p:nvPr/>
          </p:nvSpPr>
          <p:spPr>
            <a:xfrm>
              <a:off x="4870240"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00041C">
                <a:alpha val="1843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1" name="Google Shape;381;p18"/>
            <p:cNvSpPr/>
            <p:nvPr/>
          </p:nvSpPr>
          <p:spPr>
            <a:xfrm>
              <a:off x="4734496"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00041C">
                <a:alpha val="1843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2" name="Google Shape;382;p18"/>
            <p:cNvSpPr/>
            <p:nvPr/>
          </p:nvSpPr>
          <p:spPr>
            <a:xfrm>
              <a:off x="5147072" y="4157632"/>
              <a:ext cx="94656" cy="985856"/>
            </a:xfrm>
            <a:custGeom>
              <a:avLst/>
              <a:gdLst/>
              <a:ahLst/>
              <a:cxnLst/>
              <a:rect l="l" t="t" r="r" b="b"/>
              <a:pathLst>
                <a:path w="2958" h="30808" extrusionOk="0">
                  <a:moveTo>
                    <a:pt x="0" y="1"/>
                  </a:moveTo>
                  <a:lnTo>
                    <a:pt x="0" y="30808"/>
                  </a:lnTo>
                  <a:lnTo>
                    <a:pt x="2958" y="30808"/>
                  </a:lnTo>
                  <a:lnTo>
                    <a:pt x="2958" y="1"/>
                  </a:lnTo>
                  <a:close/>
                </a:path>
              </a:pathLst>
            </a:custGeom>
            <a:solidFill>
              <a:srgbClr val="00041C">
                <a:alpha val="1843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3" name="Google Shape;383;p18"/>
            <p:cNvSpPr/>
            <p:nvPr/>
          </p:nvSpPr>
          <p:spPr>
            <a:xfrm>
              <a:off x="5011328" y="4229088"/>
              <a:ext cx="94688" cy="914400"/>
            </a:xfrm>
            <a:custGeom>
              <a:avLst/>
              <a:gdLst/>
              <a:ahLst/>
              <a:cxnLst/>
              <a:rect l="l" t="t" r="r" b="b"/>
              <a:pathLst>
                <a:path w="2959" h="28575" extrusionOk="0">
                  <a:moveTo>
                    <a:pt x="0" y="0"/>
                  </a:moveTo>
                  <a:lnTo>
                    <a:pt x="0" y="28575"/>
                  </a:lnTo>
                  <a:lnTo>
                    <a:pt x="2958" y="28575"/>
                  </a:lnTo>
                  <a:lnTo>
                    <a:pt x="2958" y="0"/>
                  </a:lnTo>
                  <a:close/>
                </a:path>
              </a:pathLst>
            </a:custGeom>
            <a:solidFill>
              <a:srgbClr val="00041C">
                <a:alpha val="1843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4" name="Google Shape;384;p18"/>
            <p:cNvSpPr/>
            <p:nvPr/>
          </p:nvSpPr>
          <p:spPr>
            <a:xfrm>
              <a:off x="5425664"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00041C">
                <a:alpha val="1843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5" name="Google Shape;385;p18"/>
            <p:cNvSpPr/>
            <p:nvPr/>
          </p:nvSpPr>
          <p:spPr>
            <a:xfrm>
              <a:off x="5289920" y="4277280"/>
              <a:ext cx="94688" cy="866208"/>
            </a:xfrm>
            <a:custGeom>
              <a:avLst/>
              <a:gdLst/>
              <a:ahLst/>
              <a:cxnLst/>
              <a:rect l="l" t="t" r="r" b="b"/>
              <a:pathLst>
                <a:path w="2959" h="27069" extrusionOk="0">
                  <a:moveTo>
                    <a:pt x="1" y="1"/>
                  </a:moveTo>
                  <a:lnTo>
                    <a:pt x="1" y="27069"/>
                  </a:lnTo>
                  <a:lnTo>
                    <a:pt x="2959" y="27069"/>
                  </a:lnTo>
                  <a:lnTo>
                    <a:pt x="2959" y="1"/>
                  </a:lnTo>
                  <a:close/>
                </a:path>
              </a:pathLst>
            </a:custGeom>
            <a:solidFill>
              <a:srgbClr val="00041C">
                <a:alpha val="1843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6" name="Google Shape;386;p18"/>
            <p:cNvSpPr/>
            <p:nvPr/>
          </p:nvSpPr>
          <p:spPr>
            <a:xfrm>
              <a:off x="5702496" y="4721984"/>
              <a:ext cx="94688" cy="421504"/>
            </a:xfrm>
            <a:custGeom>
              <a:avLst/>
              <a:gdLst/>
              <a:ahLst/>
              <a:cxnLst/>
              <a:rect l="l" t="t" r="r" b="b"/>
              <a:pathLst>
                <a:path w="2959" h="13172" extrusionOk="0">
                  <a:moveTo>
                    <a:pt x="0" y="1"/>
                  </a:moveTo>
                  <a:lnTo>
                    <a:pt x="0" y="13172"/>
                  </a:lnTo>
                  <a:lnTo>
                    <a:pt x="2958" y="13172"/>
                  </a:lnTo>
                  <a:lnTo>
                    <a:pt x="2958" y="1"/>
                  </a:lnTo>
                  <a:close/>
                </a:path>
              </a:pathLst>
            </a:custGeom>
            <a:solidFill>
              <a:srgbClr val="00041C">
                <a:alpha val="1843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7" name="Google Shape;387;p18"/>
            <p:cNvSpPr/>
            <p:nvPr/>
          </p:nvSpPr>
          <p:spPr>
            <a:xfrm>
              <a:off x="5566752" y="4416608"/>
              <a:ext cx="94688" cy="726880"/>
            </a:xfrm>
            <a:custGeom>
              <a:avLst/>
              <a:gdLst/>
              <a:ahLst/>
              <a:cxnLst/>
              <a:rect l="l" t="t" r="r" b="b"/>
              <a:pathLst>
                <a:path w="2959" h="22715" extrusionOk="0">
                  <a:moveTo>
                    <a:pt x="0" y="0"/>
                  </a:moveTo>
                  <a:lnTo>
                    <a:pt x="0" y="22715"/>
                  </a:lnTo>
                  <a:lnTo>
                    <a:pt x="2958" y="22715"/>
                  </a:lnTo>
                  <a:lnTo>
                    <a:pt x="2958" y="0"/>
                  </a:lnTo>
                  <a:close/>
                </a:path>
              </a:pathLst>
            </a:custGeom>
            <a:solidFill>
              <a:srgbClr val="00041C">
                <a:alpha val="1843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8" name="Google Shape;388;p18"/>
            <p:cNvSpPr/>
            <p:nvPr/>
          </p:nvSpPr>
          <p:spPr>
            <a:xfrm>
              <a:off x="5979296"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00041C">
                <a:alpha val="1843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9" name="Google Shape;389;p18"/>
            <p:cNvSpPr/>
            <p:nvPr/>
          </p:nvSpPr>
          <p:spPr>
            <a:xfrm>
              <a:off x="5843584" y="4813088"/>
              <a:ext cx="94688" cy="330400"/>
            </a:xfrm>
            <a:custGeom>
              <a:avLst/>
              <a:gdLst/>
              <a:ahLst/>
              <a:cxnLst/>
              <a:rect l="l" t="t" r="r" b="b"/>
              <a:pathLst>
                <a:path w="2959" h="10325" extrusionOk="0">
                  <a:moveTo>
                    <a:pt x="0" y="0"/>
                  </a:moveTo>
                  <a:lnTo>
                    <a:pt x="0" y="10325"/>
                  </a:lnTo>
                  <a:lnTo>
                    <a:pt x="2958" y="10325"/>
                  </a:lnTo>
                  <a:lnTo>
                    <a:pt x="2958" y="0"/>
                  </a:lnTo>
                  <a:close/>
                </a:path>
              </a:pathLst>
            </a:custGeom>
            <a:solidFill>
              <a:srgbClr val="00041C">
                <a:alpha val="1843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0" name="Google Shape;390;p18"/>
            <p:cNvSpPr/>
            <p:nvPr/>
          </p:nvSpPr>
          <p:spPr>
            <a:xfrm>
              <a:off x="6256128"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00041C">
                <a:alpha val="1843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1" name="Google Shape;391;p18"/>
            <p:cNvSpPr/>
            <p:nvPr/>
          </p:nvSpPr>
          <p:spPr>
            <a:xfrm>
              <a:off x="61203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00041C">
                <a:alpha val="1843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2" name="Google Shape;392;p18"/>
            <p:cNvSpPr/>
            <p:nvPr/>
          </p:nvSpPr>
          <p:spPr>
            <a:xfrm>
              <a:off x="6534720" y="4505888"/>
              <a:ext cx="92896" cy="637600"/>
            </a:xfrm>
            <a:custGeom>
              <a:avLst/>
              <a:gdLst/>
              <a:ahLst/>
              <a:cxnLst/>
              <a:rect l="l" t="t" r="r" b="b"/>
              <a:pathLst>
                <a:path w="2903" h="19925" extrusionOk="0">
                  <a:moveTo>
                    <a:pt x="1" y="1"/>
                  </a:moveTo>
                  <a:lnTo>
                    <a:pt x="1" y="19925"/>
                  </a:lnTo>
                  <a:lnTo>
                    <a:pt x="2903" y="19925"/>
                  </a:lnTo>
                  <a:lnTo>
                    <a:pt x="2903" y="1"/>
                  </a:lnTo>
                  <a:close/>
                </a:path>
              </a:pathLst>
            </a:custGeom>
            <a:solidFill>
              <a:srgbClr val="00041C">
                <a:alpha val="1843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3" name="Google Shape;393;p18"/>
            <p:cNvSpPr/>
            <p:nvPr/>
          </p:nvSpPr>
          <p:spPr>
            <a:xfrm>
              <a:off x="6399008" y="4739840"/>
              <a:ext cx="92896" cy="403648"/>
            </a:xfrm>
            <a:custGeom>
              <a:avLst/>
              <a:gdLst/>
              <a:ahLst/>
              <a:cxnLst/>
              <a:rect l="l" t="t" r="r" b="b"/>
              <a:pathLst>
                <a:path w="2903" h="12614" extrusionOk="0">
                  <a:moveTo>
                    <a:pt x="0" y="1"/>
                  </a:moveTo>
                  <a:lnTo>
                    <a:pt x="0" y="12614"/>
                  </a:lnTo>
                  <a:lnTo>
                    <a:pt x="2902" y="12614"/>
                  </a:lnTo>
                  <a:lnTo>
                    <a:pt x="2902" y="1"/>
                  </a:lnTo>
                  <a:close/>
                </a:path>
              </a:pathLst>
            </a:custGeom>
            <a:solidFill>
              <a:srgbClr val="00041C">
                <a:alpha val="1843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4" name="Google Shape;394;p18"/>
            <p:cNvSpPr/>
            <p:nvPr/>
          </p:nvSpPr>
          <p:spPr>
            <a:xfrm>
              <a:off x="6811552"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00041C">
                <a:alpha val="1843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5" name="Google Shape;395;p18"/>
            <p:cNvSpPr/>
            <p:nvPr/>
          </p:nvSpPr>
          <p:spPr>
            <a:xfrm>
              <a:off x="6675808" y="4614848"/>
              <a:ext cx="94688" cy="528640"/>
            </a:xfrm>
            <a:custGeom>
              <a:avLst/>
              <a:gdLst/>
              <a:ahLst/>
              <a:cxnLst/>
              <a:rect l="l" t="t" r="r" b="b"/>
              <a:pathLst>
                <a:path w="2959" h="16520" extrusionOk="0">
                  <a:moveTo>
                    <a:pt x="1" y="0"/>
                  </a:moveTo>
                  <a:lnTo>
                    <a:pt x="1" y="16520"/>
                  </a:lnTo>
                  <a:lnTo>
                    <a:pt x="2959" y="16520"/>
                  </a:lnTo>
                  <a:lnTo>
                    <a:pt x="2959" y="0"/>
                  </a:lnTo>
                  <a:close/>
                </a:path>
              </a:pathLst>
            </a:custGeom>
            <a:solidFill>
              <a:srgbClr val="00041C">
                <a:alpha val="1843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6" name="Google Shape;396;p18"/>
            <p:cNvSpPr/>
            <p:nvPr/>
          </p:nvSpPr>
          <p:spPr>
            <a:xfrm>
              <a:off x="708838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00041C">
                <a:alpha val="1843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7" name="Google Shape;397;p18"/>
            <p:cNvSpPr/>
            <p:nvPr/>
          </p:nvSpPr>
          <p:spPr>
            <a:xfrm>
              <a:off x="6952640"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00041C">
                <a:alpha val="1843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8" name="Google Shape;398;p18"/>
            <p:cNvSpPr/>
            <p:nvPr/>
          </p:nvSpPr>
          <p:spPr>
            <a:xfrm>
              <a:off x="73651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00041C">
                <a:alpha val="1843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9" name="Google Shape;399;p18"/>
            <p:cNvSpPr/>
            <p:nvPr/>
          </p:nvSpPr>
          <p:spPr>
            <a:xfrm>
              <a:off x="7229472" y="4825568"/>
              <a:ext cx="94688" cy="317920"/>
            </a:xfrm>
            <a:custGeom>
              <a:avLst/>
              <a:gdLst/>
              <a:ahLst/>
              <a:cxnLst/>
              <a:rect l="l" t="t" r="r" b="b"/>
              <a:pathLst>
                <a:path w="2959" h="9935" extrusionOk="0">
                  <a:moveTo>
                    <a:pt x="0" y="1"/>
                  </a:moveTo>
                  <a:lnTo>
                    <a:pt x="0" y="9935"/>
                  </a:lnTo>
                  <a:lnTo>
                    <a:pt x="2958" y="9935"/>
                  </a:lnTo>
                  <a:lnTo>
                    <a:pt x="2958" y="1"/>
                  </a:lnTo>
                  <a:close/>
                </a:path>
              </a:pathLst>
            </a:custGeom>
            <a:solidFill>
              <a:srgbClr val="00041C">
                <a:alpha val="1843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0" name="Google Shape;400;p18"/>
            <p:cNvSpPr/>
            <p:nvPr/>
          </p:nvSpPr>
          <p:spPr>
            <a:xfrm>
              <a:off x="7643808" y="4632704"/>
              <a:ext cx="92896" cy="510784"/>
            </a:xfrm>
            <a:custGeom>
              <a:avLst/>
              <a:gdLst/>
              <a:ahLst/>
              <a:cxnLst/>
              <a:rect l="l" t="t" r="r" b="b"/>
              <a:pathLst>
                <a:path w="2903" h="15962" extrusionOk="0">
                  <a:moveTo>
                    <a:pt x="0" y="0"/>
                  </a:moveTo>
                  <a:lnTo>
                    <a:pt x="0" y="15962"/>
                  </a:lnTo>
                  <a:lnTo>
                    <a:pt x="2902" y="15962"/>
                  </a:lnTo>
                  <a:lnTo>
                    <a:pt x="2902" y="0"/>
                  </a:lnTo>
                  <a:close/>
                </a:path>
              </a:pathLst>
            </a:custGeom>
            <a:solidFill>
              <a:srgbClr val="00041C">
                <a:alpha val="1843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1" name="Google Shape;401;p18"/>
            <p:cNvSpPr/>
            <p:nvPr/>
          </p:nvSpPr>
          <p:spPr>
            <a:xfrm>
              <a:off x="7506272" y="4963104"/>
              <a:ext cx="94688" cy="180384"/>
            </a:xfrm>
            <a:custGeom>
              <a:avLst/>
              <a:gdLst/>
              <a:ahLst/>
              <a:cxnLst/>
              <a:rect l="l" t="t" r="r" b="b"/>
              <a:pathLst>
                <a:path w="2959" h="5637" extrusionOk="0">
                  <a:moveTo>
                    <a:pt x="1" y="0"/>
                  </a:moveTo>
                  <a:lnTo>
                    <a:pt x="1" y="5637"/>
                  </a:lnTo>
                  <a:lnTo>
                    <a:pt x="2959" y="5637"/>
                  </a:lnTo>
                  <a:lnTo>
                    <a:pt x="2959" y="0"/>
                  </a:lnTo>
                  <a:close/>
                </a:path>
              </a:pathLst>
            </a:custGeom>
            <a:solidFill>
              <a:srgbClr val="00041C">
                <a:alpha val="1843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2" name="Google Shape;402;p18"/>
            <p:cNvSpPr/>
            <p:nvPr/>
          </p:nvSpPr>
          <p:spPr>
            <a:xfrm>
              <a:off x="7920608" y="4909504"/>
              <a:ext cx="94688" cy="233984"/>
            </a:xfrm>
            <a:custGeom>
              <a:avLst/>
              <a:gdLst/>
              <a:ahLst/>
              <a:cxnLst/>
              <a:rect l="l" t="t" r="r" b="b"/>
              <a:pathLst>
                <a:path w="2959" h="7312" extrusionOk="0">
                  <a:moveTo>
                    <a:pt x="1" y="1"/>
                  </a:moveTo>
                  <a:lnTo>
                    <a:pt x="1" y="7312"/>
                  </a:lnTo>
                  <a:lnTo>
                    <a:pt x="2959" y="7312"/>
                  </a:lnTo>
                  <a:lnTo>
                    <a:pt x="2959" y="1"/>
                  </a:lnTo>
                  <a:close/>
                </a:path>
              </a:pathLst>
            </a:custGeom>
            <a:solidFill>
              <a:srgbClr val="00041C">
                <a:alpha val="1843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3" name="Google Shape;403;p18"/>
            <p:cNvSpPr/>
            <p:nvPr/>
          </p:nvSpPr>
          <p:spPr>
            <a:xfrm>
              <a:off x="7784896" y="4777344"/>
              <a:ext cx="94688" cy="366144"/>
            </a:xfrm>
            <a:custGeom>
              <a:avLst/>
              <a:gdLst/>
              <a:ahLst/>
              <a:cxnLst/>
              <a:rect l="l" t="t" r="r" b="b"/>
              <a:pathLst>
                <a:path w="2959" h="11442" extrusionOk="0">
                  <a:moveTo>
                    <a:pt x="0" y="1"/>
                  </a:moveTo>
                  <a:lnTo>
                    <a:pt x="0" y="11442"/>
                  </a:lnTo>
                  <a:lnTo>
                    <a:pt x="2958" y="11442"/>
                  </a:lnTo>
                  <a:lnTo>
                    <a:pt x="2958" y="1"/>
                  </a:lnTo>
                  <a:close/>
                </a:path>
              </a:pathLst>
            </a:custGeom>
            <a:solidFill>
              <a:srgbClr val="00041C">
                <a:alpha val="1843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4" name="Google Shape;404;p18"/>
            <p:cNvSpPr/>
            <p:nvPr/>
          </p:nvSpPr>
          <p:spPr>
            <a:xfrm>
              <a:off x="81974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00041C">
                <a:alpha val="1843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5" name="Google Shape;405;p18"/>
            <p:cNvSpPr/>
            <p:nvPr/>
          </p:nvSpPr>
          <p:spPr>
            <a:xfrm>
              <a:off x="8061696" y="4777344"/>
              <a:ext cx="94688" cy="366144"/>
            </a:xfrm>
            <a:custGeom>
              <a:avLst/>
              <a:gdLst/>
              <a:ahLst/>
              <a:cxnLst/>
              <a:rect l="l" t="t" r="r" b="b"/>
              <a:pathLst>
                <a:path w="2959" h="11442" extrusionOk="0">
                  <a:moveTo>
                    <a:pt x="1" y="1"/>
                  </a:moveTo>
                  <a:lnTo>
                    <a:pt x="1" y="11442"/>
                  </a:lnTo>
                  <a:lnTo>
                    <a:pt x="2959" y="11442"/>
                  </a:lnTo>
                  <a:lnTo>
                    <a:pt x="2959" y="1"/>
                  </a:lnTo>
                  <a:close/>
                </a:path>
              </a:pathLst>
            </a:custGeom>
            <a:solidFill>
              <a:srgbClr val="00041C">
                <a:alpha val="1843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6" name="Google Shape;406;p18"/>
            <p:cNvSpPr/>
            <p:nvPr/>
          </p:nvSpPr>
          <p:spPr>
            <a:xfrm>
              <a:off x="8474272" y="4721984"/>
              <a:ext cx="94656" cy="421504"/>
            </a:xfrm>
            <a:custGeom>
              <a:avLst/>
              <a:gdLst/>
              <a:ahLst/>
              <a:cxnLst/>
              <a:rect l="l" t="t" r="r" b="b"/>
              <a:pathLst>
                <a:path w="2958" h="13172" extrusionOk="0">
                  <a:moveTo>
                    <a:pt x="0" y="1"/>
                  </a:moveTo>
                  <a:lnTo>
                    <a:pt x="0" y="13172"/>
                  </a:lnTo>
                  <a:lnTo>
                    <a:pt x="2958" y="13172"/>
                  </a:lnTo>
                  <a:lnTo>
                    <a:pt x="2958" y="1"/>
                  </a:lnTo>
                  <a:close/>
                </a:path>
              </a:pathLst>
            </a:custGeom>
            <a:solidFill>
              <a:srgbClr val="00041C">
                <a:alpha val="1843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7" name="Google Shape;407;p18"/>
            <p:cNvSpPr/>
            <p:nvPr/>
          </p:nvSpPr>
          <p:spPr>
            <a:xfrm>
              <a:off x="8338528" y="4488032"/>
              <a:ext cx="94688" cy="655456"/>
            </a:xfrm>
            <a:custGeom>
              <a:avLst/>
              <a:gdLst/>
              <a:ahLst/>
              <a:cxnLst/>
              <a:rect l="l" t="t" r="r" b="b"/>
              <a:pathLst>
                <a:path w="2959" h="20483" extrusionOk="0">
                  <a:moveTo>
                    <a:pt x="0" y="1"/>
                  </a:moveTo>
                  <a:lnTo>
                    <a:pt x="0" y="20483"/>
                  </a:lnTo>
                  <a:lnTo>
                    <a:pt x="2958" y="20483"/>
                  </a:lnTo>
                  <a:lnTo>
                    <a:pt x="2958" y="1"/>
                  </a:lnTo>
                  <a:close/>
                </a:path>
              </a:pathLst>
            </a:custGeom>
            <a:solidFill>
              <a:srgbClr val="00041C">
                <a:alpha val="1843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8" name="Google Shape;408;p18"/>
            <p:cNvSpPr/>
            <p:nvPr/>
          </p:nvSpPr>
          <p:spPr>
            <a:xfrm>
              <a:off x="8751072" y="4409440"/>
              <a:ext cx="94688" cy="734048"/>
            </a:xfrm>
            <a:custGeom>
              <a:avLst/>
              <a:gdLst/>
              <a:ahLst/>
              <a:cxnLst/>
              <a:rect l="l" t="t" r="r" b="b"/>
              <a:pathLst>
                <a:path w="2959" h="22939" extrusionOk="0">
                  <a:moveTo>
                    <a:pt x="1" y="1"/>
                  </a:moveTo>
                  <a:lnTo>
                    <a:pt x="1" y="22939"/>
                  </a:lnTo>
                  <a:lnTo>
                    <a:pt x="2959" y="22939"/>
                  </a:lnTo>
                  <a:lnTo>
                    <a:pt x="2959" y="1"/>
                  </a:lnTo>
                  <a:close/>
                </a:path>
              </a:pathLst>
            </a:custGeom>
            <a:solidFill>
              <a:srgbClr val="00041C">
                <a:alpha val="1843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9" name="Google Shape;409;p18"/>
            <p:cNvSpPr/>
            <p:nvPr/>
          </p:nvSpPr>
          <p:spPr>
            <a:xfrm>
              <a:off x="8615360" y="4295168"/>
              <a:ext cx="94688" cy="848320"/>
            </a:xfrm>
            <a:custGeom>
              <a:avLst/>
              <a:gdLst/>
              <a:ahLst/>
              <a:cxnLst/>
              <a:rect l="l" t="t" r="r" b="b"/>
              <a:pathLst>
                <a:path w="2959" h="26510" extrusionOk="0">
                  <a:moveTo>
                    <a:pt x="0" y="0"/>
                  </a:moveTo>
                  <a:lnTo>
                    <a:pt x="0" y="26510"/>
                  </a:lnTo>
                  <a:lnTo>
                    <a:pt x="2958" y="26510"/>
                  </a:lnTo>
                  <a:lnTo>
                    <a:pt x="2958" y="0"/>
                  </a:lnTo>
                  <a:close/>
                </a:path>
              </a:pathLst>
            </a:custGeom>
            <a:solidFill>
              <a:srgbClr val="00041C">
                <a:alpha val="1843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0" name="Google Shape;410;p18"/>
            <p:cNvSpPr/>
            <p:nvPr/>
          </p:nvSpPr>
          <p:spPr>
            <a:xfrm>
              <a:off x="9029696" y="4409440"/>
              <a:ext cx="92896" cy="734048"/>
            </a:xfrm>
            <a:custGeom>
              <a:avLst/>
              <a:gdLst/>
              <a:ahLst/>
              <a:cxnLst/>
              <a:rect l="l" t="t" r="r" b="b"/>
              <a:pathLst>
                <a:path w="2903" h="22939" extrusionOk="0">
                  <a:moveTo>
                    <a:pt x="0" y="1"/>
                  </a:moveTo>
                  <a:lnTo>
                    <a:pt x="0" y="22939"/>
                  </a:lnTo>
                  <a:lnTo>
                    <a:pt x="2902" y="22939"/>
                  </a:lnTo>
                  <a:lnTo>
                    <a:pt x="2902" y="1"/>
                  </a:lnTo>
                  <a:close/>
                </a:path>
              </a:pathLst>
            </a:custGeom>
            <a:solidFill>
              <a:srgbClr val="00041C">
                <a:alpha val="1843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1" name="Google Shape;411;p18"/>
            <p:cNvSpPr/>
            <p:nvPr/>
          </p:nvSpPr>
          <p:spPr>
            <a:xfrm>
              <a:off x="8893952" y="4180864"/>
              <a:ext cx="92896" cy="962624"/>
            </a:xfrm>
            <a:custGeom>
              <a:avLst/>
              <a:gdLst/>
              <a:ahLst/>
              <a:cxnLst/>
              <a:rect l="l" t="t" r="r" b="b"/>
              <a:pathLst>
                <a:path w="2903" h="30082" extrusionOk="0">
                  <a:moveTo>
                    <a:pt x="1" y="0"/>
                  </a:moveTo>
                  <a:lnTo>
                    <a:pt x="1" y="30082"/>
                  </a:lnTo>
                  <a:lnTo>
                    <a:pt x="2903" y="30082"/>
                  </a:lnTo>
                  <a:lnTo>
                    <a:pt x="2903" y="0"/>
                  </a:lnTo>
                  <a:close/>
                </a:path>
              </a:pathLst>
            </a:custGeom>
            <a:solidFill>
              <a:srgbClr val="00041C">
                <a:alpha val="1843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412"/>
        <p:cNvGrpSpPr/>
        <p:nvPr/>
      </p:nvGrpSpPr>
      <p:grpSpPr>
        <a:xfrm>
          <a:off x="0" y="0"/>
          <a:ext cx="0" cy="0"/>
          <a:chOff x="0" y="0"/>
          <a:chExt cx="0" cy="0"/>
        </a:xfrm>
      </p:grpSpPr>
      <p:sp>
        <p:nvSpPr>
          <p:cNvPr id="413" name="Google Shape;413;p19"/>
          <p:cNvSpPr/>
          <p:nvPr/>
        </p:nvSpPr>
        <p:spPr>
          <a:xfrm>
            <a:off x="-25" y="0"/>
            <a:ext cx="9144000" cy="1451600"/>
          </a:xfrm>
          <a:prstGeom prst="rect">
            <a:avLst/>
          </a:prstGeom>
          <a:solidFill>
            <a:srgbClr val="00041C">
              <a:alpha val="1843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4" name="Google Shape;414;p19"/>
          <p:cNvSpPr txBox="1">
            <a:spLocks noGrp="1"/>
          </p:cNvSpPr>
          <p:nvPr>
            <p:ph type="sldNum" idx="12"/>
          </p:nvPr>
        </p:nvSpPr>
        <p:spPr>
          <a:xfrm>
            <a:off x="8586575" y="-15833"/>
            <a:ext cx="557400" cy="730400"/>
          </a:xfrm>
          <a:prstGeom prst="rect">
            <a:avLst/>
          </a:prstGeom>
          <a:noFill/>
          <a:ln>
            <a:noFill/>
          </a:ln>
        </p:spPr>
        <p:txBody>
          <a:bodyPr spcFirstLastPara="1" wrap="square" lIns="91425" tIns="91425" rIns="91425" bIns="91425" anchor="ctr" anchorCtr="0">
            <a:noAutofit/>
          </a:bodyPr>
          <a:lstStyle>
            <a:lvl1pPr marL="0" marR="0" lvl="0"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Titillium Web"/>
                <a:ea typeface="Titillium Web"/>
                <a:cs typeface="Titillium Web"/>
                <a:sym typeface="Titillium Web"/>
              </a:defRPr>
            </a:lvl1pPr>
            <a:lvl2pPr marL="0" marR="0" lvl="1"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Titillium Web"/>
                <a:ea typeface="Titillium Web"/>
                <a:cs typeface="Titillium Web"/>
                <a:sym typeface="Titillium Web"/>
              </a:defRPr>
            </a:lvl2pPr>
            <a:lvl3pPr marL="0" marR="0" lvl="2"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Titillium Web"/>
                <a:ea typeface="Titillium Web"/>
                <a:cs typeface="Titillium Web"/>
                <a:sym typeface="Titillium Web"/>
              </a:defRPr>
            </a:lvl3pPr>
            <a:lvl4pPr marL="0" marR="0" lvl="3"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Titillium Web"/>
                <a:ea typeface="Titillium Web"/>
                <a:cs typeface="Titillium Web"/>
                <a:sym typeface="Titillium Web"/>
              </a:defRPr>
            </a:lvl4pPr>
            <a:lvl5pPr marL="0" marR="0" lvl="4"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Titillium Web"/>
                <a:ea typeface="Titillium Web"/>
                <a:cs typeface="Titillium Web"/>
                <a:sym typeface="Titillium Web"/>
              </a:defRPr>
            </a:lvl5pPr>
            <a:lvl6pPr marL="0" marR="0" lvl="5"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Titillium Web"/>
                <a:ea typeface="Titillium Web"/>
                <a:cs typeface="Titillium Web"/>
                <a:sym typeface="Titillium Web"/>
              </a:defRPr>
            </a:lvl6pPr>
            <a:lvl7pPr marL="0" marR="0" lvl="6"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Titillium Web"/>
                <a:ea typeface="Titillium Web"/>
                <a:cs typeface="Titillium Web"/>
                <a:sym typeface="Titillium Web"/>
              </a:defRPr>
            </a:lvl7pPr>
            <a:lvl8pPr marL="0" marR="0" lvl="7"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Titillium Web"/>
                <a:ea typeface="Titillium Web"/>
                <a:cs typeface="Titillium Web"/>
                <a:sym typeface="Titillium Web"/>
              </a:defRPr>
            </a:lvl8pPr>
            <a:lvl9pPr marL="0" marR="0" lvl="8"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Titillium Web"/>
                <a:ea typeface="Titillium Web"/>
                <a:cs typeface="Titillium Web"/>
                <a:sym typeface="Titillium Web"/>
              </a:defRPr>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a:t>
            </a:fld>
            <a:endParaRPr/>
          </a:p>
        </p:txBody>
      </p:sp>
      <p:grpSp>
        <p:nvGrpSpPr>
          <p:cNvPr id="415" name="Google Shape;415;p19"/>
          <p:cNvGrpSpPr/>
          <p:nvPr/>
        </p:nvGrpSpPr>
        <p:grpSpPr>
          <a:xfrm>
            <a:off x="28550" y="5134086"/>
            <a:ext cx="9094048" cy="1724139"/>
            <a:chOff x="28544" y="3514688"/>
            <a:chExt cx="9094048" cy="1628800"/>
          </a:xfrm>
        </p:grpSpPr>
        <p:sp>
          <p:nvSpPr>
            <p:cNvPr id="416" name="Google Shape;416;p19"/>
            <p:cNvSpPr/>
            <p:nvPr/>
          </p:nvSpPr>
          <p:spPr>
            <a:xfrm>
              <a:off x="300032" y="4491616"/>
              <a:ext cx="228608" cy="651872"/>
            </a:xfrm>
            <a:custGeom>
              <a:avLst/>
              <a:gdLst/>
              <a:ahLst/>
              <a:cxnLst/>
              <a:rect l="l" t="t" r="r" b="b"/>
              <a:pathLst>
                <a:path w="7144" h="20371" extrusionOk="0">
                  <a:moveTo>
                    <a:pt x="0" y="0"/>
                  </a:moveTo>
                  <a:lnTo>
                    <a:pt x="0" y="20371"/>
                  </a:lnTo>
                  <a:lnTo>
                    <a:pt x="7144" y="20371"/>
                  </a:lnTo>
                  <a:lnTo>
                    <a:pt x="7144"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7" name="Google Shape;417;p19"/>
            <p:cNvSpPr/>
            <p:nvPr/>
          </p:nvSpPr>
          <p:spPr>
            <a:xfrm>
              <a:off x="28544" y="4220160"/>
              <a:ext cx="228640" cy="923328"/>
            </a:xfrm>
            <a:custGeom>
              <a:avLst/>
              <a:gdLst/>
              <a:ahLst/>
              <a:cxnLst/>
              <a:rect l="l" t="t" r="r" b="b"/>
              <a:pathLst>
                <a:path w="7145" h="28854" extrusionOk="0">
                  <a:moveTo>
                    <a:pt x="1" y="0"/>
                  </a:moveTo>
                  <a:lnTo>
                    <a:pt x="1" y="28854"/>
                  </a:lnTo>
                  <a:lnTo>
                    <a:pt x="7145" y="28854"/>
                  </a:lnTo>
                  <a:lnTo>
                    <a:pt x="7145"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8" name="Google Shape;418;p19"/>
            <p:cNvSpPr/>
            <p:nvPr/>
          </p:nvSpPr>
          <p:spPr>
            <a:xfrm>
              <a:off x="576832"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9" name="Google Shape;419;p19"/>
            <p:cNvSpPr/>
            <p:nvPr/>
          </p:nvSpPr>
          <p:spPr>
            <a:xfrm>
              <a:off x="853664" y="4120128"/>
              <a:ext cx="230400" cy="1023360"/>
            </a:xfrm>
            <a:custGeom>
              <a:avLst/>
              <a:gdLst/>
              <a:ahLst/>
              <a:cxnLst/>
              <a:rect l="l" t="t" r="r" b="b"/>
              <a:pathLst>
                <a:path w="7200" h="31980" extrusionOk="0">
                  <a:moveTo>
                    <a:pt x="0" y="1"/>
                  </a:moveTo>
                  <a:lnTo>
                    <a:pt x="0" y="31980"/>
                  </a:lnTo>
                  <a:lnTo>
                    <a:pt x="7200" y="31980"/>
                  </a:lnTo>
                  <a:lnTo>
                    <a:pt x="7200"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0" name="Google Shape;420;p19"/>
            <p:cNvSpPr/>
            <p:nvPr/>
          </p:nvSpPr>
          <p:spPr>
            <a:xfrm>
              <a:off x="1130496" y="4627328"/>
              <a:ext cx="230400" cy="516160"/>
            </a:xfrm>
            <a:custGeom>
              <a:avLst/>
              <a:gdLst/>
              <a:ahLst/>
              <a:cxnLst/>
              <a:rect l="l" t="t" r="r" b="b"/>
              <a:pathLst>
                <a:path w="7200" h="16130" extrusionOk="0">
                  <a:moveTo>
                    <a:pt x="0" y="1"/>
                  </a:moveTo>
                  <a:lnTo>
                    <a:pt x="0" y="16130"/>
                  </a:lnTo>
                  <a:lnTo>
                    <a:pt x="7200" y="16130"/>
                  </a:lnTo>
                  <a:lnTo>
                    <a:pt x="7200"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1" name="Google Shape;421;p19"/>
            <p:cNvSpPr/>
            <p:nvPr/>
          </p:nvSpPr>
          <p:spPr>
            <a:xfrm>
              <a:off x="1409088" y="3821888"/>
              <a:ext cx="228640" cy="1321600"/>
            </a:xfrm>
            <a:custGeom>
              <a:avLst/>
              <a:gdLst/>
              <a:ahLst/>
              <a:cxnLst/>
              <a:rect l="l" t="t" r="r" b="b"/>
              <a:pathLst>
                <a:path w="7145" h="41300" extrusionOk="0">
                  <a:moveTo>
                    <a:pt x="1" y="0"/>
                  </a:moveTo>
                  <a:lnTo>
                    <a:pt x="1" y="41300"/>
                  </a:lnTo>
                  <a:lnTo>
                    <a:pt x="7144" y="41300"/>
                  </a:lnTo>
                  <a:lnTo>
                    <a:pt x="7144"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2" name="Google Shape;422;p19"/>
            <p:cNvSpPr/>
            <p:nvPr/>
          </p:nvSpPr>
          <p:spPr>
            <a:xfrm>
              <a:off x="1685920" y="4175488"/>
              <a:ext cx="230400" cy="968000"/>
            </a:xfrm>
            <a:custGeom>
              <a:avLst/>
              <a:gdLst/>
              <a:ahLst/>
              <a:cxnLst/>
              <a:rect l="l" t="t" r="r" b="b"/>
              <a:pathLst>
                <a:path w="7200" h="30250" extrusionOk="0">
                  <a:moveTo>
                    <a:pt x="0" y="1"/>
                  </a:moveTo>
                  <a:lnTo>
                    <a:pt x="0" y="30250"/>
                  </a:lnTo>
                  <a:lnTo>
                    <a:pt x="7200" y="30250"/>
                  </a:lnTo>
                  <a:lnTo>
                    <a:pt x="7200"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3" name="Google Shape;423;p19"/>
            <p:cNvSpPr/>
            <p:nvPr/>
          </p:nvSpPr>
          <p:spPr>
            <a:xfrm>
              <a:off x="1962720"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4" name="Google Shape;424;p19"/>
            <p:cNvSpPr/>
            <p:nvPr/>
          </p:nvSpPr>
          <p:spPr>
            <a:xfrm>
              <a:off x="2239552" y="4355872"/>
              <a:ext cx="230400" cy="787616"/>
            </a:xfrm>
            <a:custGeom>
              <a:avLst/>
              <a:gdLst/>
              <a:ahLst/>
              <a:cxnLst/>
              <a:rect l="l" t="t" r="r" b="b"/>
              <a:pathLst>
                <a:path w="7200" h="24613" extrusionOk="0">
                  <a:moveTo>
                    <a:pt x="0" y="1"/>
                  </a:moveTo>
                  <a:lnTo>
                    <a:pt x="0" y="24613"/>
                  </a:lnTo>
                  <a:lnTo>
                    <a:pt x="7200" y="24613"/>
                  </a:lnTo>
                  <a:lnTo>
                    <a:pt x="7200"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5" name="Google Shape;425;p19"/>
            <p:cNvSpPr/>
            <p:nvPr/>
          </p:nvSpPr>
          <p:spPr>
            <a:xfrm>
              <a:off x="25163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6" name="Google Shape;426;p19"/>
            <p:cNvSpPr/>
            <p:nvPr/>
          </p:nvSpPr>
          <p:spPr>
            <a:xfrm>
              <a:off x="2794976" y="4175488"/>
              <a:ext cx="228640" cy="968000"/>
            </a:xfrm>
            <a:custGeom>
              <a:avLst/>
              <a:gdLst/>
              <a:ahLst/>
              <a:cxnLst/>
              <a:rect l="l" t="t" r="r" b="b"/>
              <a:pathLst>
                <a:path w="7145" h="30250" extrusionOk="0">
                  <a:moveTo>
                    <a:pt x="1" y="1"/>
                  </a:moveTo>
                  <a:lnTo>
                    <a:pt x="1" y="30250"/>
                  </a:lnTo>
                  <a:lnTo>
                    <a:pt x="7144" y="30250"/>
                  </a:lnTo>
                  <a:lnTo>
                    <a:pt x="7144"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7" name="Google Shape;427;p19"/>
            <p:cNvSpPr/>
            <p:nvPr/>
          </p:nvSpPr>
          <p:spPr>
            <a:xfrm>
              <a:off x="3071808" y="3659360"/>
              <a:ext cx="230400" cy="1484128"/>
            </a:xfrm>
            <a:custGeom>
              <a:avLst/>
              <a:gdLst/>
              <a:ahLst/>
              <a:cxnLst/>
              <a:rect l="l" t="t" r="r" b="b"/>
              <a:pathLst>
                <a:path w="7200" h="46379" extrusionOk="0">
                  <a:moveTo>
                    <a:pt x="0" y="1"/>
                  </a:moveTo>
                  <a:lnTo>
                    <a:pt x="0" y="46379"/>
                  </a:lnTo>
                  <a:lnTo>
                    <a:pt x="7200" y="46379"/>
                  </a:lnTo>
                  <a:lnTo>
                    <a:pt x="7200"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8" name="Google Shape;428;p19"/>
            <p:cNvSpPr/>
            <p:nvPr/>
          </p:nvSpPr>
          <p:spPr>
            <a:xfrm>
              <a:off x="3348608"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9" name="Google Shape;429;p19"/>
            <p:cNvSpPr/>
            <p:nvPr/>
          </p:nvSpPr>
          <p:spPr>
            <a:xfrm>
              <a:off x="3625440"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0" name="Google Shape;430;p19"/>
            <p:cNvSpPr/>
            <p:nvPr/>
          </p:nvSpPr>
          <p:spPr>
            <a:xfrm>
              <a:off x="3904032" y="4491616"/>
              <a:ext cx="228640" cy="651872"/>
            </a:xfrm>
            <a:custGeom>
              <a:avLst/>
              <a:gdLst/>
              <a:ahLst/>
              <a:cxnLst/>
              <a:rect l="l" t="t" r="r" b="b"/>
              <a:pathLst>
                <a:path w="7145" h="20371" extrusionOk="0">
                  <a:moveTo>
                    <a:pt x="1" y="0"/>
                  </a:moveTo>
                  <a:lnTo>
                    <a:pt x="1" y="20371"/>
                  </a:lnTo>
                  <a:lnTo>
                    <a:pt x="7145" y="20371"/>
                  </a:lnTo>
                  <a:lnTo>
                    <a:pt x="7145"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1" name="Google Shape;431;p19"/>
            <p:cNvSpPr/>
            <p:nvPr/>
          </p:nvSpPr>
          <p:spPr>
            <a:xfrm>
              <a:off x="4180864" y="4284448"/>
              <a:ext cx="230432" cy="859040"/>
            </a:xfrm>
            <a:custGeom>
              <a:avLst/>
              <a:gdLst/>
              <a:ahLst/>
              <a:cxnLst/>
              <a:rect l="l" t="t" r="r" b="b"/>
              <a:pathLst>
                <a:path w="7201" h="26845" extrusionOk="0">
                  <a:moveTo>
                    <a:pt x="0" y="0"/>
                  </a:moveTo>
                  <a:lnTo>
                    <a:pt x="0" y="26845"/>
                  </a:lnTo>
                  <a:lnTo>
                    <a:pt x="7200" y="26845"/>
                  </a:lnTo>
                  <a:lnTo>
                    <a:pt x="7200"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2" name="Google Shape;432;p19"/>
            <p:cNvSpPr/>
            <p:nvPr/>
          </p:nvSpPr>
          <p:spPr>
            <a:xfrm>
              <a:off x="4457696" y="4004032"/>
              <a:ext cx="230400" cy="1139456"/>
            </a:xfrm>
            <a:custGeom>
              <a:avLst/>
              <a:gdLst/>
              <a:ahLst/>
              <a:cxnLst/>
              <a:rect l="l" t="t" r="r" b="b"/>
              <a:pathLst>
                <a:path w="7200" h="35608" extrusionOk="0">
                  <a:moveTo>
                    <a:pt x="0" y="1"/>
                  </a:moveTo>
                  <a:lnTo>
                    <a:pt x="0" y="35608"/>
                  </a:lnTo>
                  <a:lnTo>
                    <a:pt x="7200" y="35608"/>
                  </a:lnTo>
                  <a:lnTo>
                    <a:pt x="7200"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3" name="Google Shape;433;p19"/>
            <p:cNvSpPr/>
            <p:nvPr/>
          </p:nvSpPr>
          <p:spPr>
            <a:xfrm>
              <a:off x="4734496"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4" name="Google Shape;434;p19"/>
            <p:cNvSpPr/>
            <p:nvPr/>
          </p:nvSpPr>
          <p:spPr>
            <a:xfrm>
              <a:off x="50113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5" name="Google Shape;435;p19"/>
            <p:cNvSpPr/>
            <p:nvPr/>
          </p:nvSpPr>
          <p:spPr>
            <a:xfrm>
              <a:off x="5289920" y="3939744"/>
              <a:ext cx="228640" cy="1203744"/>
            </a:xfrm>
            <a:custGeom>
              <a:avLst/>
              <a:gdLst/>
              <a:ahLst/>
              <a:cxnLst/>
              <a:rect l="l" t="t" r="r" b="b"/>
              <a:pathLst>
                <a:path w="7145" h="37617" extrusionOk="0">
                  <a:moveTo>
                    <a:pt x="1" y="1"/>
                  </a:moveTo>
                  <a:lnTo>
                    <a:pt x="1" y="37617"/>
                  </a:lnTo>
                  <a:lnTo>
                    <a:pt x="7145" y="37617"/>
                  </a:lnTo>
                  <a:lnTo>
                    <a:pt x="7145"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6" name="Google Shape;436;p19"/>
            <p:cNvSpPr/>
            <p:nvPr/>
          </p:nvSpPr>
          <p:spPr>
            <a:xfrm>
              <a:off x="5566752" y="3704000"/>
              <a:ext cx="230432" cy="1439488"/>
            </a:xfrm>
            <a:custGeom>
              <a:avLst/>
              <a:gdLst/>
              <a:ahLst/>
              <a:cxnLst/>
              <a:rect l="l" t="t" r="r" b="b"/>
              <a:pathLst>
                <a:path w="7201" h="44984" extrusionOk="0">
                  <a:moveTo>
                    <a:pt x="0" y="1"/>
                  </a:moveTo>
                  <a:lnTo>
                    <a:pt x="0" y="44984"/>
                  </a:lnTo>
                  <a:lnTo>
                    <a:pt x="7200" y="44984"/>
                  </a:lnTo>
                  <a:lnTo>
                    <a:pt x="7200"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7" name="Google Shape;437;p19"/>
            <p:cNvSpPr/>
            <p:nvPr/>
          </p:nvSpPr>
          <p:spPr>
            <a:xfrm>
              <a:off x="58435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8" name="Google Shape;438;p19"/>
            <p:cNvSpPr/>
            <p:nvPr/>
          </p:nvSpPr>
          <p:spPr>
            <a:xfrm>
              <a:off x="6120384" y="4329088"/>
              <a:ext cx="230432" cy="814400"/>
            </a:xfrm>
            <a:custGeom>
              <a:avLst/>
              <a:gdLst/>
              <a:ahLst/>
              <a:cxnLst/>
              <a:rect l="l" t="t" r="r" b="b"/>
              <a:pathLst>
                <a:path w="7201" h="25450" extrusionOk="0">
                  <a:moveTo>
                    <a:pt x="1" y="0"/>
                  </a:moveTo>
                  <a:lnTo>
                    <a:pt x="1" y="25450"/>
                  </a:lnTo>
                  <a:lnTo>
                    <a:pt x="7200" y="25450"/>
                  </a:lnTo>
                  <a:lnTo>
                    <a:pt x="7200"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9" name="Google Shape;439;p19"/>
            <p:cNvSpPr/>
            <p:nvPr/>
          </p:nvSpPr>
          <p:spPr>
            <a:xfrm>
              <a:off x="6399008" y="4120128"/>
              <a:ext cx="228608" cy="1023360"/>
            </a:xfrm>
            <a:custGeom>
              <a:avLst/>
              <a:gdLst/>
              <a:ahLst/>
              <a:cxnLst/>
              <a:rect l="l" t="t" r="r" b="b"/>
              <a:pathLst>
                <a:path w="7144" h="31980" extrusionOk="0">
                  <a:moveTo>
                    <a:pt x="0" y="1"/>
                  </a:moveTo>
                  <a:lnTo>
                    <a:pt x="0" y="31980"/>
                  </a:lnTo>
                  <a:lnTo>
                    <a:pt x="7144" y="31980"/>
                  </a:lnTo>
                  <a:lnTo>
                    <a:pt x="7144"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0" name="Google Shape;440;p19"/>
            <p:cNvSpPr/>
            <p:nvPr/>
          </p:nvSpPr>
          <p:spPr>
            <a:xfrm>
              <a:off x="6675808" y="4538048"/>
              <a:ext cx="230432" cy="605440"/>
            </a:xfrm>
            <a:custGeom>
              <a:avLst/>
              <a:gdLst/>
              <a:ahLst/>
              <a:cxnLst/>
              <a:rect l="l" t="t" r="r" b="b"/>
              <a:pathLst>
                <a:path w="7201" h="18920" extrusionOk="0">
                  <a:moveTo>
                    <a:pt x="1" y="0"/>
                  </a:moveTo>
                  <a:lnTo>
                    <a:pt x="1" y="18920"/>
                  </a:lnTo>
                  <a:lnTo>
                    <a:pt x="7200" y="18920"/>
                  </a:lnTo>
                  <a:lnTo>
                    <a:pt x="7200"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1" name="Google Shape;441;p19"/>
            <p:cNvSpPr/>
            <p:nvPr/>
          </p:nvSpPr>
          <p:spPr>
            <a:xfrm>
              <a:off x="6952640" y="3939744"/>
              <a:ext cx="230432" cy="1203744"/>
            </a:xfrm>
            <a:custGeom>
              <a:avLst/>
              <a:gdLst/>
              <a:ahLst/>
              <a:cxnLst/>
              <a:rect l="l" t="t" r="r" b="b"/>
              <a:pathLst>
                <a:path w="7201" h="37617" extrusionOk="0">
                  <a:moveTo>
                    <a:pt x="0" y="1"/>
                  </a:moveTo>
                  <a:lnTo>
                    <a:pt x="0" y="37617"/>
                  </a:lnTo>
                  <a:lnTo>
                    <a:pt x="7200" y="37617"/>
                  </a:lnTo>
                  <a:lnTo>
                    <a:pt x="7200"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2" name="Google Shape;442;p19"/>
            <p:cNvSpPr/>
            <p:nvPr/>
          </p:nvSpPr>
          <p:spPr>
            <a:xfrm>
              <a:off x="7229472"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3" name="Google Shape;443;p19"/>
            <p:cNvSpPr/>
            <p:nvPr/>
          </p:nvSpPr>
          <p:spPr>
            <a:xfrm>
              <a:off x="7506272" y="3768288"/>
              <a:ext cx="230432" cy="1375200"/>
            </a:xfrm>
            <a:custGeom>
              <a:avLst/>
              <a:gdLst/>
              <a:ahLst/>
              <a:cxnLst/>
              <a:rect l="l" t="t" r="r" b="b"/>
              <a:pathLst>
                <a:path w="7201" h="42975" extrusionOk="0">
                  <a:moveTo>
                    <a:pt x="1" y="1"/>
                  </a:moveTo>
                  <a:lnTo>
                    <a:pt x="1" y="42975"/>
                  </a:lnTo>
                  <a:lnTo>
                    <a:pt x="7200" y="42975"/>
                  </a:lnTo>
                  <a:lnTo>
                    <a:pt x="7200"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4" name="Google Shape;444;p19"/>
            <p:cNvSpPr/>
            <p:nvPr/>
          </p:nvSpPr>
          <p:spPr>
            <a:xfrm>
              <a:off x="7784896" y="4004032"/>
              <a:ext cx="228608" cy="1139456"/>
            </a:xfrm>
            <a:custGeom>
              <a:avLst/>
              <a:gdLst/>
              <a:ahLst/>
              <a:cxnLst/>
              <a:rect l="l" t="t" r="r" b="b"/>
              <a:pathLst>
                <a:path w="7144" h="35608" extrusionOk="0">
                  <a:moveTo>
                    <a:pt x="0" y="1"/>
                  </a:moveTo>
                  <a:lnTo>
                    <a:pt x="0" y="35608"/>
                  </a:lnTo>
                  <a:lnTo>
                    <a:pt x="7144" y="35608"/>
                  </a:lnTo>
                  <a:lnTo>
                    <a:pt x="7144"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5" name="Google Shape;445;p19"/>
            <p:cNvSpPr/>
            <p:nvPr/>
          </p:nvSpPr>
          <p:spPr>
            <a:xfrm>
              <a:off x="8061696" y="3596864"/>
              <a:ext cx="230432" cy="1546624"/>
            </a:xfrm>
            <a:custGeom>
              <a:avLst/>
              <a:gdLst/>
              <a:ahLst/>
              <a:cxnLst/>
              <a:rect l="l" t="t" r="r" b="b"/>
              <a:pathLst>
                <a:path w="7201" h="48332" extrusionOk="0">
                  <a:moveTo>
                    <a:pt x="1" y="0"/>
                  </a:moveTo>
                  <a:lnTo>
                    <a:pt x="1" y="48332"/>
                  </a:lnTo>
                  <a:lnTo>
                    <a:pt x="7200" y="48332"/>
                  </a:lnTo>
                  <a:lnTo>
                    <a:pt x="7200"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6" name="Google Shape;446;p19"/>
            <p:cNvSpPr/>
            <p:nvPr/>
          </p:nvSpPr>
          <p:spPr>
            <a:xfrm>
              <a:off x="83385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7" name="Google Shape;447;p19"/>
            <p:cNvSpPr/>
            <p:nvPr/>
          </p:nvSpPr>
          <p:spPr>
            <a:xfrm>
              <a:off x="8615360" y="3939744"/>
              <a:ext cx="230400" cy="1203744"/>
            </a:xfrm>
            <a:custGeom>
              <a:avLst/>
              <a:gdLst/>
              <a:ahLst/>
              <a:cxnLst/>
              <a:rect l="l" t="t" r="r" b="b"/>
              <a:pathLst>
                <a:path w="7200" h="37617" extrusionOk="0">
                  <a:moveTo>
                    <a:pt x="0" y="1"/>
                  </a:moveTo>
                  <a:lnTo>
                    <a:pt x="0" y="37617"/>
                  </a:lnTo>
                  <a:lnTo>
                    <a:pt x="7200" y="37617"/>
                  </a:lnTo>
                  <a:lnTo>
                    <a:pt x="7200"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8" name="Google Shape;448;p19"/>
            <p:cNvSpPr/>
            <p:nvPr/>
          </p:nvSpPr>
          <p:spPr>
            <a:xfrm>
              <a:off x="8893952" y="3596864"/>
              <a:ext cx="228640" cy="1546624"/>
            </a:xfrm>
            <a:custGeom>
              <a:avLst/>
              <a:gdLst/>
              <a:ahLst/>
              <a:cxnLst/>
              <a:rect l="l" t="t" r="r" b="b"/>
              <a:pathLst>
                <a:path w="7145" h="48332" extrusionOk="0">
                  <a:moveTo>
                    <a:pt x="1" y="0"/>
                  </a:moveTo>
                  <a:lnTo>
                    <a:pt x="1" y="48332"/>
                  </a:lnTo>
                  <a:lnTo>
                    <a:pt x="7144" y="48332"/>
                  </a:lnTo>
                  <a:lnTo>
                    <a:pt x="7144"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49" name="Google Shape;449;p19"/>
          <p:cNvGrpSpPr/>
          <p:nvPr/>
        </p:nvGrpSpPr>
        <p:grpSpPr>
          <a:xfrm>
            <a:off x="28550" y="5814664"/>
            <a:ext cx="9094048" cy="1043561"/>
            <a:chOff x="28544" y="4157632"/>
            <a:chExt cx="9094048" cy="985856"/>
          </a:xfrm>
        </p:grpSpPr>
        <p:sp>
          <p:nvSpPr>
            <p:cNvPr id="450" name="Google Shape;450;p19"/>
            <p:cNvSpPr/>
            <p:nvPr/>
          </p:nvSpPr>
          <p:spPr>
            <a:xfrm>
              <a:off x="435744" y="4782720"/>
              <a:ext cx="92896" cy="360768"/>
            </a:xfrm>
            <a:custGeom>
              <a:avLst/>
              <a:gdLst/>
              <a:ahLst/>
              <a:cxnLst/>
              <a:rect l="l" t="t" r="r" b="b"/>
              <a:pathLst>
                <a:path w="2903" h="11274" extrusionOk="0">
                  <a:moveTo>
                    <a:pt x="1" y="0"/>
                  </a:moveTo>
                  <a:lnTo>
                    <a:pt x="1" y="11274"/>
                  </a:lnTo>
                  <a:lnTo>
                    <a:pt x="2903" y="11274"/>
                  </a:lnTo>
                  <a:lnTo>
                    <a:pt x="2903"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1" name="Google Shape;451;p19"/>
            <p:cNvSpPr/>
            <p:nvPr/>
          </p:nvSpPr>
          <p:spPr>
            <a:xfrm>
              <a:off x="300032" y="4638048"/>
              <a:ext cx="92896" cy="505440"/>
            </a:xfrm>
            <a:custGeom>
              <a:avLst/>
              <a:gdLst/>
              <a:ahLst/>
              <a:cxnLst/>
              <a:rect l="l" t="t" r="r" b="b"/>
              <a:pathLst>
                <a:path w="2903" h="15795" extrusionOk="0">
                  <a:moveTo>
                    <a:pt x="0" y="1"/>
                  </a:moveTo>
                  <a:lnTo>
                    <a:pt x="0" y="15795"/>
                  </a:lnTo>
                  <a:lnTo>
                    <a:pt x="2902" y="15795"/>
                  </a:lnTo>
                  <a:lnTo>
                    <a:pt x="2902"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2" name="Google Shape;452;p19"/>
            <p:cNvSpPr/>
            <p:nvPr/>
          </p:nvSpPr>
          <p:spPr>
            <a:xfrm>
              <a:off x="164288" y="4571968"/>
              <a:ext cx="92896" cy="571520"/>
            </a:xfrm>
            <a:custGeom>
              <a:avLst/>
              <a:gdLst/>
              <a:ahLst/>
              <a:cxnLst/>
              <a:rect l="l" t="t" r="r" b="b"/>
              <a:pathLst>
                <a:path w="2903" h="17860" extrusionOk="0">
                  <a:moveTo>
                    <a:pt x="1" y="1"/>
                  </a:moveTo>
                  <a:lnTo>
                    <a:pt x="1" y="17860"/>
                  </a:lnTo>
                  <a:lnTo>
                    <a:pt x="2903" y="17860"/>
                  </a:lnTo>
                  <a:lnTo>
                    <a:pt x="2903"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3" name="Google Shape;453;p19"/>
            <p:cNvSpPr/>
            <p:nvPr/>
          </p:nvSpPr>
          <p:spPr>
            <a:xfrm>
              <a:off x="28544" y="4739840"/>
              <a:ext cx="92928" cy="403648"/>
            </a:xfrm>
            <a:custGeom>
              <a:avLst/>
              <a:gdLst/>
              <a:ahLst/>
              <a:cxnLst/>
              <a:rect l="l" t="t" r="r" b="b"/>
              <a:pathLst>
                <a:path w="2904" h="12614" extrusionOk="0">
                  <a:moveTo>
                    <a:pt x="1" y="1"/>
                  </a:moveTo>
                  <a:lnTo>
                    <a:pt x="1" y="12614"/>
                  </a:lnTo>
                  <a:lnTo>
                    <a:pt x="2903" y="12614"/>
                  </a:lnTo>
                  <a:lnTo>
                    <a:pt x="2903"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4" name="Google Shape;454;p19"/>
            <p:cNvSpPr/>
            <p:nvPr/>
          </p:nvSpPr>
          <p:spPr>
            <a:xfrm>
              <a:off x="712576"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5" name="Google Shape;455;p19"/>
            <p:cNvSpPr/>
            <p:nvPr/>
          </p:nvSpPr>
          <p:spPr>
            <a:xfrm>
              <a:off x="576832" y="4752352"/>
              <a:ext cx="94688" cy="391136"/>
            </a:xfrm>
            <a:custGeom>
              <a:avLst/>
              <a:gdLst/>
              <a:ahLst/>
              <a:cxnLst/>
              <a:rect l="l" t="t" r="r" b="b"/>
              <a:pathLst>
                <a:path w="2959" h="12223" extrusionOk="0">
                  <a:moveTo>
                    <a:pt x="1" y="1"/>
                  </a:moveTo>
                  <a:lnTo>
                    <a:pt x="1" y="12223"/>
                  </a:lnTo>
                  <a:lnTo>
                    <a:pt x="2959" y="12223"/>
                  </a:lnTo>
                  <a:lnTo>
                    <a:pt x="2959"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6" name="Google Shape;456;p19"/>
            <p:cNvSpPr/>
            <p:nvPr/>
          </p:nvSpPr>
          <p:spPr>
            <a:xfrm>
              <a:off x="989408" y="4386240"/>
              <a:ext cx="94656" cy="757248"/>
            </a:xfrm>
            <a:custGeom>
              <a:avLst/>
              <a:gdLst/>
              <a:ahLst/>
              <a:cxnLst/>
              <a:rect l="l" t="t" r="r" b="b"/>
              <a:pathLst>
                <a:path w="2958" h="23664" extrusionOk="0">
                  <a:moveTo>
                    <a:pt x="0" y="0"/>
                  </a:moveTo>
                  <a:lnTo>
                    <a:pt x="0" y="23664"/>
                  </a:lnTo>
                  <a:lnTo>
                    <a:pt x="2958" y="23664"/>
                  </a:lnTo>
                  <a:lnTo>
                    <a:pt x="2958"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7" name="Google Shape;457;p19"/>
            <p:cNvSpPr/>
            <p:nvPr/>
          </p:nvSpPr>
          <p:spPr>
            <a:xfrm>
              <a:off x="853664" y="4500544"/>
              <a:ext cx="94688" cy="642944"/>
            </a:xfrm>
            <a:custGeom>
              <a:avLst/>
              <a:gdLst/>
              <a:ahLst/>
              <a:cxnLst/>
              <a:rect l="l" t="t" r="r" b="b"/>
              <a:pathLst>
                <a:path w="2959" h="20092" extrusionOk="0">
                  <a:moveTo>
                    <a:pt x="0" y="0"/>
                  </a:moveTo>
                  <a:lnTo>
                    <a:pt x="0" y="20092"/>
                  </a:lnTo>
                  <a:lnTo>
                    <a:pt x="2958" y="20092"/>
                  </a:lnTo>
                  <a:lnTo>
                    <a:pt x="2958"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8" name="Google Shape;458;p19"/>
            <p:cNvSpPr/>
            <p:nvPr/>
          </p:nvSpPr>
          <p:spPr>
            <a:xfrm>
              <a:off x="1266208"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9" name="Google Shape;459;p19"/>
            <p:cNvSpPr/>
            <p:nvPr/>
          </p:nvSpPr>
          <p:spPr>
            <a:xfrm>
              <a:off x="1130496" y="4518400"/>
              <a:ext cx="94688" cy="625088"/>
            </a:xfrm>
            <a:custGeom>
              <a:avLst/>
              <a:gdLst/>
              <a:ahLst/>
              <a:cxnLst/>
              <a:rect l="l" t="t" r="r" b="b"/>
              <a:pathLst>
                <a:path w="2959" h="19534" extrusionOk="0">
                  <a:moveTo>
                    <a:pt x="0" y="0"/>
                  </a:moveTo>
                  <a:lnTo>
                    <a:pt x="0" y="19534"/>
                  </a:lnTo>
                  <a:lnTo>
                    <a:pt x="2958" y="19534"/>
                  </a:lnTo>
                  <a:lnTo>
                    <a:pt x="2958"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0" name="Google Shape;460;p19"/>
            <p:cNvSpPr/>
            <p:nvPr/>
          </p:nvSpPr>
          <p:spPr>
            <a:xfrm>
              <a:off x="15430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1" name="Google Shape;461;p19"/>
            <p:cNvSpPr/>
            <p:nvPr/>
          </p:nvSpPr>
          <p:spPr>
            <a:xfrm>
              <a:off x="1407296"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2" name="Google Shape;462;p19"/>
            <p:cNvSpPr/>
            <p:nvPr/>
          </p:nvSpPr>
          <p:spPr>
            <a:xfrm>
              <a:off x="1821632" y="4457664"/>
              <a:ext cx="92896" cy="685824"/>
            </a:xfrm>
            <a:custGeom>
              <a:avLst/>
              <a:gdLst/>
              <a:ahLst/>
              <a:cxnLst/>
              <a:rect l="l" t="t" r="r" b="b"/>
              <a:pathLst>
                <a:path w="2903" h="21432" extrusionOk="0">
                  <a:moveTo>
                    <a:pt x="1" y="1"/>
                  </a:moveTo>
                  <a:lnTo>
                    <a:pt x="1" y="21432"/>
                  </a:lnTo>
                  <a:lnTo>
                    <a:pt x="2903" y="21432"/>
                  </a:lnTo>
                  <a:lnTo>
                    <a:pt x="2903"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3" name="Google Shape;463;p19"/>
            <p:cNvSpPr/>
            <p:nvPr/>
          </p:nvSpPr>
          <p:spPr>
            <a:xfrm>
              <a:off x="1685920"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4" name="Google Shape;464;p19"/>
            <p:cNvSpPr/>
            <p:nvPr/>
          </p:nvSpPr>
          <p:spPr>
            <a:xfrm>
              <a:off x="2098464"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5" name="Google Shape;465;p19"/>
            <p:cNvSpPr/>
            <p:nvPr/>
          </p:nvSpPr>
          <p:spPr>
            <a:xfrm>
              <a:off x="1962720"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6" name="Google Shape;466;p19"/>
            <p:cNvSpPr/>
            <p:nvPr/>
          </p:nvSpPr>
          <p:spPr>
            <a:xfrm>
              <a:off x="2375296" y="4711264"/>
              <a:ext cx="94656" cy="432224"/>
            </a:xfrm>
            <a:custGeom>
              <a:avLst/>
              <a:gdLst/>
              <a:ahLst/>
              <a:cxnLst/>
              <a:rect l="l" t="t" r="r" b="b"/>
              <a:pathLst>
                <a:path w="2958" h="13507" extrusionOk="0">
                  <a:moveTo>
                    <a:pt x="0" y="1"/>
                  </a:moveTo>
                  <a:lnTo>
                    <a:pt x="0" y="13507"/>
                  </a:lnTo>
                  <a:lnTo>
                    <a:pt x="2958" y="13507"/>
                  </a:lnTo>
                  <a:lnTo>
                    <a:pt x="2958"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7" name="Google Shape;467;p19"/>
            <p:cNvSpPr/>
            <p:nvPr/>
          </p:nvSpPr>
          <p:spPr>
            <a:xfrm>
              <a:off x="2239552" y="4536256"/>
              <a:ext cx="94688" cy="607232"/>
            </a:xfrm>
            <a:custGeom>
              <a:avLst/>
              <a:gdLst/>
              <a:ahLst/>
              <a:cxnLst/>
              <a:rect l="l" t="t" r="r" b="b"/>
              <a:pathLst>
                <a:path w="2959" h="18976" extrusionOk="0">
                  <a:moveTo>
                    <a:pt x="0" y="0"/>
                  </a:moveTo>
                  <a:lnTo>
                    <a:pt x="0" y="18976"/>
                  </a:lnTo>
                  <a:lnTo>
                    <a:pt x="2958" y="18976"/>
                  </a:lnTo>
                  <a:lnTo>
                    <a:pt x="2958"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8" name="Google Shape;468;p19"/>
            <p:cNvSpPr/>
            <p:nvPr/>
          </p:nvSpPr>
          <p:spPr>
            <a:xfrm>
              <a:off x="2652096" y="4704128"/>
              <a:ext cx="94688" cy="439360"/>
            </a:xfrm>
            <a:custGeom>
              <a:avLst/>
              <a:gdLst/>
              <a:ahLst/>
              <a:cxnLst/>
              <a:rect l="l" t="t" r="r" b="b"/>
              <a:pathLst>
                <a:path w="2959" h="13730" extrusionOk="0">
                  <a:moveTo>
                    <a:pt x="1" y="1"/>
                  </a:moveTo>
                  <a:lnTo>
                    <a:pt x="1" y="13730"/>
                  </a:lnTo>
                  <a:lnTo>
                    <a:pt x="2959" y="13730"/>
                  </a:lnTo>
                  <a:lnTo>
                    <a:pt x="2959"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9" name="Google Shape;469;p19"/>
            <p:cNvSpPr/>
            <p:nvPr/>
          </p:nvSpPr>
          <p:spPr>
            <a:xfrm>
              <a:off x="2516384" y="4764864"/>
              <a:ext cx="94688" cy="378624"/>
            </a:xfrm>
            <a:custGeom>
              <a:avLst/>
              <a:gdLst/>
              <a:ahLst/>
              <a:cxnLst/>
              <a:rect l="l" t="t" r="r" b="b"/>
              <a:pathLst>
                <a:path w="2959" h="11832" extrusionOk="0">
                  <a:moveTo>
                    <a:pt x="0" y="0"/>
                  </a:moveTo>
                  <a:lnTo>
                    <a:pt x="0" y="11832"/>
                  </a:lnTo>
                  <a:lnTo>
                    <a:pt x="2958" y="11832"/>
                  </a:lnTo>
                  <a:lnTo>
                    <a:pt x="2958"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0" name="Google Shape;470;p19"/>
            <p:cNvSpPr/>
            <p:nvPr/>
          </p:nvSpPr>
          <p:spPr>
            <a:xfrm>
              <a:off x="2930720" y="4421952"/>
              <a:ext cx="92896" cy="721536"/>
            </a:xfrm>
            <a:custGeom>
              <a:avLst/>
              <a:gdLst/>
              <a:ahLst/>
              <a:cxnLst/>
              <a:rect l="l" t="t" r="r" b="b"/>
              <a:pathLst>
                <a:path w="2903" h="22548" extrusionOk="0">
                  <a:moveTo>
                    <a:pt x="0" y="1"/>
                  </a:moveTo>
                  <a:lnTo>
                    <a:pt x="0" y="22548"/>
                  </a:lnTo>
                  <a:lnTo>
                    <a:pt x="2902" y="22548"/>
                  </a:lnTo>
                  <a:lnTo>
                    <a:pt x="2902"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1" name="Google Shape;471;p19"/>
            <p:cNvSpPr/>
            <p:nvPr/>
          </p:nvSpPr>
          <p:spPr>
            <a:xfrm>
              <a:off x="2794976" y="4638048"/>
              <a:ext cx="92896" cy="505440"/>
            </a:xfrm>
            <a:custGeom>
              <a:avLst/>
              <a:gdLst/>
              <a:ahLst/>
              <a:cxnLst/>
              <a:rect l="l" t="t" r="r" b="b"/>
              <a:pathLst>
                <a:path w="2903" h="15795" extrusionOk="0">
                  <a:moveTo>
                    <a:pt x="1" y="1"/>
                  </a:moveTo>
                  <a:lnTo>
                    <a:pt x="1" y="15795"/>
                  </a:lnTo>
                  <a:lnTo>
                    <a:pt x="2903" y="15795"/>
                  </a:lnTo>
                  <a:lnTo>
                    <a:pt x="2903"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2" name="Google Shape;472;p19"/>
            <p:cNvSpPr/>
            <p:nvPr/>
          </p:nvSpPr>
          <p:spPr>
            <a:xfrm>
              <a:off x="3207520" y="4386240"/>
              <a:ext cx="94688" cy="757248"/>
            </a:xfrm>
            <a:custGeom>
              <a:avLst/>
              <a:gdLst/>
              <a:ahLst/>
              <a:cxnLst/>
              <a:rect l="l" t="t" r="r" b="b"/>
              <a:pathLst>
                <a:path w="2959" h="23664" extrusionOk="0">
                  <a:moveTo>
                    <a:pt x="1" y="0"/>
                  </a:moveTo>
                  <a:lnTo>
                    <a:pt x="1" y="23664"/>
                  </a:lnTo>
                  <a:lnTo>
                    <a:pt x="2959" y="23664"/>
                  </a:lnTo>
                  <a:lnTo>
                    <a:pt x="2959"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3" name="Google Shape;473;p19"/>
            <p:cNvSpPr/>
            <p:nvPr/>
          </p:nvSpPr>
          <p:spPr>
            <a:xfrm>
              <a:off x="3071808" y="4314784"/>
              <a:ext cx="94688" cy="828704"/>
            </a:xfrm>
            <a:custGeom>
              <a:avLst/>
              <a:gdLst/>
              <a:ahLst/>
              <a:cxnLst/>
              <a:rect l="l" t="t" r="r" b="b"/>
              <a:pathLst>
                <a:path w="2959" h="25897" extrusionOk="0">
                  <a:moveTo>
                    <a:pt x="0" y="1"/>
                  </a:moveTo>
                  <a:lnTo>
                    <a:pt x="0" y="25897"/>
                  </a:lnTo>
                  <a:lnTo>
                    <a:pt x="2958" y="25897"/>
                  </a:lnTo>
                  <a:lnTo>
                    <a:pt x="2958"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4" name="Google Shape;474;p19"/>
            <p:cNvSpPr/>
            <p:nvPr/>
          </p:nvSpPr>
          <p:spPr>
            <a:xfrm>
              <a:off x="3484352"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5" name="Google Shape;475;p19"/>
            <p:cNvSpPr/>
            <p:nvPr/>
          </p:nvSpPr>
          <p:spPr>
            <a:xfrm>
              <a:off x="3348608" y="4314784"/>
              <a:ext cx="94688" cy="828704"/>
            </a:xfrm>
            <a:custGeom>
              <a:avLst/>
              <a:gdLst/>
              <a:ahLst/>
              <a:cxnLst/>
              <a:rect l="l" t="t" r="r" b="b"/>
              <a:pathLst>
                <a:path w="2959" h="25897" extrusionOk="0">
                  <a:moveTo>
                    <a:pt x="1" y="1"/>
                  </a:moveTo>
                  <a:lnTo>
                    <a:pt x="1" y="25897"/>
                  </a:lnTo>
                  <a:lnTo>
                    <a:pt x="2959" y="25897"/>
                  </a:lnTo>
                  <a:lnTo>
                    <a:pt x="2959"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6" name="Google Shape;476;p19"/>
            <p:cNvSpPr/>
            <p:nvPr/>
          </p:nvSpPr>
          <p:spPr>
            <a:xfrm>
              <a:off x="3761184" y="4739840"/>
              <a:ext cx="94656" cy="403648"/>
            </a:xfrm>
            <a:custGeom>
              <a:avLst/>
              <a:gdLst/>
              <a:ahLst/>
              <a:cxnLst/>
              <a:rect l="l" t="t" r="r" b="b"/>
              <a:pathLst>
                <a:path w="2958" h="12614" extrusionOk="0">
                  <a:moveTo>
                    <a:pt x="0" y="1"/>
                  </a:moveTo>
                  <a:lnTo>
                    <a:pt x="0" y="12614"/>
                  </a:lnTo>
                  <a:lnTo>
                    <a:pt x="2958" y="12614"/>
                  </a:lnTo>
                  <a:lnTo>
                    <a:pt x="2958"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7" name="Google Shape;477;p19"/>
            <p:cNvSpPr/>
            <p:nvPr/>
          </p:nvSpPr>
          <p:spPr>
            <a:xfrm>
              <a:off x="3625440" y="4457664"/>
              <a:ext cx="94688" cy="685824"/>
            </a:xfrm>
            <a:custGeom>
              <a:avLst/>
              <a:gdLst/>
              <a:ahLst/>
              <a:cxnLst/>
              <a:rect l="l" t="t" r="r" b="b"/>
              <a:pathLst>
                <a:path w="2959" h="21432" extrusionOk="0">
                  <a:moveTo>
                    <a:pt x="0" y="1"/>
                  </a:moveTo>
                  <a:lnTo>
                    <a:pt x="0" y="21432"/>
                  </a:lnTo>
                  <a:lnTo>
                    <a:pt x="2958" y="21432"/>
                  </a:lnTo>
                  <a:lnTo>
                    <a:pt x="2958"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8" name="Google Shape;478;p19"/>
            <p:cNvSpPr/>
            <p:nvPr/>
          </p:nvSpPr>
          <p:spPr>
            <a:xfrm>
              <a:off x="4037984" y="4638048"/>
              <a:ext cx="94688" cy="505440"/>
            </a:xfrm>
            <a:custGeom>
              <a:avLst/>
              <a:gdLst/>
              <a:ahLst/>
              <a:cxnLst/>
              <a:rect l="l" t="t" r="r" b="b"/>
              <a:pathLst>
                <a:path w="2959" h="15795" extrusionOk="0">
                  <a:moveTo>
                    <a:pt x="1" y="1"/>
                  </a:moveTo>
                  <a:lnTo>
                    <a:pt x="1" y="15795"/>
                  </a:lnTo>
                  <a:lnTo>
                    <a:pt x="2959" y="15795"/>
                  </a:lnTo>
                  <a:lnTo>
                    <a:pt x="2959"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9" name="Google Shape;479;p19"/>
            <p:cNvSpPr/>
            <p:nvPr/>
          </p:nvSpPr>
          <p:spPr>
            <a:xfrm>
              <a:off x="3902272" y="4836288"/>
              <a:ext cx="94656" cy="307200"/>
            </a:xfrm>
            <a:custGeom>
              <a:avLst/>
              <a:gdLst/>
              <a:ahLst/>
              <a:cxnLst/>
              <a:rect l="l" t="t" r="r" b="b"/>
              <a:pathLst>
                <a:path w="2958" h="9600" extrusionOk="0">
                  <a:moveTo>
                    <a:pt x="0" y="1"/>
                  </a:moveTo>
                  <a:lnTo>
                    <a:pt x="0" y="9600"/>
                  </a:lnTo>
                  <a:lnTo>
                    <a:pt x="2958" y="9600"/>
                  </a:lnTo>
                  <a:lnTo>
                    <a:pt x="2958"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0" name="Google Shape;480;p19"/>
            <p:cNvSpPr/>
            <p:nvPr/>
          </p:nvSpPr>
          <p:spPr>
            <a:xfrm>
              <a:off x="4316608"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1" name="Google Shape;481;p19"/>
            <p:cNvSpPr/>
            <p:nvPr/>
          </p:nvSpPr>
          <p:spPr>
            <a:xfrm>
              <a:off x="418086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2" name="Google Shape;482;p19"/>
            <p:cNvSpPr/>
            <p:nvPr/>
          </p:nvSpPr>
          <p:spPr>
            <a:xfrm>
              <a:off x="4593408"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3" name="Google Shape;483;p19"/>
            <p:cNvSpPr/>
            <p:nvPr/>
          </p:nvSpPr>
          <p:spPr>
            <a:xfrm>
              <a:off x="4457696"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4" name="Google Shape;484;p19"/>
            <p:cNvSpPr/>
            <p:nvPr/>
          </p:nvSpPr>
          <p:spPr>
            <a:xfrm>
              <a:off x="4870240"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5" name="Google Shape;485;p19"/>
            <p:cNvSpPr/>
            <p:nvPr/>
          </p:nvSpPr>
          <p:spPr>
            <a:xfrm>
              <a:off x="4734496"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6" name="Google Shape;486;p19"/>
            <p:cNvSpPr/>
            <p:nvPr/>
          </p:nvSpPr>
          <p:spPr>
            <a:xfrm>
              <a:off x="5147072" y="4157632"/>
              <a:ext cx="94656" cy="985856"/>
            </a:xfrm>
            <a:custGeom>
              <a:avLst/>
              <a:gdLst/>
              <a:ahLst/>
              <a:cxnLst/>
              <a:rect l="l" t="t" r="r" b="b"/>
              <a:pathLst>
                <a:path w="2958" h="30808" extrusionOk="0">
                  <a:moveTo>
                    <a:pt x="0" y="1"/>
                  </a:moveTo>
                  <a:lnTo>
                    <a:pt x="0" y="30808"/>
                  </a:lnTo>
                  <a:lnTo>
                    <a:pt x="2958" y="30808"/>
                  </a:lnTo>
                  <a:lnTo>
                    <a:pt x="2958"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7" name="Google Shape;487;p19"/>
            <p:cNvSpPr/>
            <p:nvPr/>
          </p:nvSpPr>
          <p:spPr>
            <a:xfrm>
              <a:off x="5011328" y="4229088"/>
              <a:ext cx="94688" cy="914400"/>
            </a:xfrm>
            <a:custGeom>
              <a:avLst/>
              <a:gdLst/>
              <a:ahLst/>
              <a:cxnLst/>
              <a:rect l="l" t="t" r="r" b="b"/>
              <a:pathLst>
                <a:path w="2959" h="28575" extrusionOk="0">
                  <a:moveTo>
                    <a:pt x="0" y="0"/>
                  </a:moveTo>
                  <a:lnTo>
                    <a:pt x="0" y="28575"/>
                  </a:lnTo>
                  <a:lnTo>
                    <a:pt x="2958" y="28575"/>
                  </a:lnTo>
                  <a:lnTo>
                    <a:pt x="2958"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8" name="Google Shape;488;p19"/>
            <p:cNvSpPr/>
            <p:nvPr/>
          </p:nvSpPr>
          <p:spPr>
            <a:xfrm>
              <a:off x="5425664"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9" name="Google Shape;489;p19"/>
            <p:cNvSpPr/>
            <p:nvPr/>
          </p:nvSpPr>
          <p:spPr>
            <a:xfrm>
              <a:off x="5289920" y="4277280"/>
              <a:ext cx="94688" cy="866208"/>
            </a:xfrm>
            <a:custGeom>
              <a:avLst/>
              <a:gdLst/>
              <a:ahLst/>
              <a:cxnLst/>
              <a:rect l="l" t="t" r="r" b="b"/>
              <a:pathLst>
                <a:path w="2959" h="27069" extrusionOk="0">
                  <a:moveTo>
                    <a:pt x="1" y="1"/>
                  </a:moveTo>
                  <a:lnTo>
                    <a:pt x="1" y="27069"/>
                  </a:lnTo>
                  <a:lnTo>
                    <a:pt x="2959" y="27069"/>
                  </a:lnTo>
                  <a:lnTo>
                    <a:pt x="2959"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0" name="Google Shape;490;p19"/>
            <p:cNvSpPr/>
            <p:nvPr/>
          </p:nvSpPr>
          <p:spPr>
            <a:xfrm>
              <a:off x="5702496" y="4721984"/>
              <a:ext cx="94688" cy="421504"/>
            </a:xfrm>
            <a:custGeom>
              <a:avLst/>
              <a:gdLst/>
              <a:ahLst/>
              <a:cxnLst/>
              <a:rect l="l" t="t" r="r" b="b"/>
              <a:pathLst>
                <a:path w="2959" h="13172" extrusionOk="0">
                  <a:moveTo>
                    <a:pt x="0" y="1"/>
                  </a:moveTo>
                  <a:lnTo>
                    <a:pt x="0" y="13172"/>
                  </a:lnTo>
                  <a:lnTo>
                    <a:pt x="2958" y="13172"/>
                  </a:lnTo>
                  <a:lnTo>
                    <a:pt x="2958"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1" name="Google Shape;491;p19"/>
            <p:cNvSpPr/>
            <p:nvPr/>
          </p:nvSpPr>
          <p:spPr>
            <a:xfrm>
              <a:off x="5566752" y="4416608"/>
              <a:ext cx="94688" cy="726880"/>
            </a:xfrm>
            <a:custGeom>
              <a:avLst/>
              <a:gdLst/>
              <a:ahLst/>
              <a:cxnLst/>
              <a:rect l="l" t="t" r="r" b="b"/>
              <a:pathLst>
                <a:path w="2959" h="22715" extrusionOk="0">
                  <a:moveTo>
                    <a:pt x="0" y="0"/>
                  </a:moveTo>
                  <a:lnTo>
                    <a:pt x="0" y="22715"/>
                  </a:lnTo>
                  <a:lnTo>
                    <a:pt x="2958" y="22715"/>
                  </a:lnTo>
                  <a:lnTo>
                    <a:pt x="2958"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2" name="Google Shape;492;p19"/>
            <p:cNvSpPr/>
            <p:nvPr/>
          </p:nvSpPr>
          <p:spPr>
            <a:xfrm>
              <a:off x="5979296"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3" name="Google Shape;493;p19"/>
            <p:cNvSpPr/>
            <p:nvPr/>
          </p:nvSpPr>
          <p:spPr>
            <a:xfrm>
              <a:off x="5843584" y="4813088"/>
              <a:ext cx="94688" cy="330400"/>
            </a:xfrm>
            <a:custGeom>
              <a:avLst/>
              <a:gdLst/>
              <a:ahLst/>
              <a:cxnLst/>
              <a:rect l="l" t="t" r="r" b="b"/>
              <a:pathLst>
                <a:path w="2959" h="10325" extrusionOk="0">
                  <a:moveTo>
                    <a:pt x="0" y="0"/>
                  </a:moveTo>
                  <a:lnTo>
                    <a:pt x="0" y="10325"/>
                  </a:lnTo>
                  <a:lnTo>
                    <a:pt x="2958" y="10325"/>
                  </a:lnTo>
                  <a:lnTo>
                    <a:pt x="2958"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4" name="Google Shape;494;p19"/>
            <p:cNvSpPr/>
            <p:nvPr/>
          </p:nvSpPr>
          <p:spPr>
            <a:xfrm>
              <a:off x="6256128"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5" name="Google Shape;495;p19"/>
            <p:cNvSpPr/>
            <p:nvPr/>
          </p:nvSpPr>
          <p:spPr>
            <a:xfrm>
              <a:off x="61203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6" name="Google Shape;496;p19"/>
            <p:cNvSpPr/>
            <p:nvPr/>
          </p:nvSpPr>
          <p:spPr>
            <a:xfrm>
              <a:off x="6534720" y="4505888"/>
              <a:ext cx="92896" cy="637600"/>
            </a:xfrm>
            <a:custGeom>
              <a:avLst/>
              <a:gdLst/>
              <a:ahLst/>
              <a:cxnLst/>
              <a:rect l="l" t="t" r="r" b="b"/>
              <a:pathLst>
                <a:path w="2903" h="19925" extrusionOk="0">
                  <a:moveTo>
                    <a:pt x="1" y="1"/>
                  </a:moveTo>
                  <a:lnTo>
                    <a:pt x="1" y="19925"/>
                  </a:lnTo>
                  <a:lnTo>
                    <a:pt x="2903" y="19925"/>
                  </a:lnTo>
                  <a:lnTo>
                    <a:pt x="2903"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7" name="Google Shape;497;p19"/>
            <p:cNvSpPr/>
            <p:nvPr/>
          </p:nvSpPr>
          <p:spPr>
            <a:xfrm>
              <a:off x="6399008" y="4739840"/>
              <a:ext cx="92896" cy="403648"/>
            </a:xfrm>
            <a:custGeom>
              <a:avLst/>
              <a:gdLst/>
              <a:ahLst/>
              <a:cxnLst/>
              <a:rect l="l" t="t" r="r" b="b"/>
              <a:pathLst>
                <a:path w="2903" h="12614" extrusionOk="0">
                  <a:moveTo>
                    <a:pt x="0" y="1"/>
                  </a:moveTo>
                  <a:lnTo>
                    <a:pt x="0" y="12614"/>
                  </a:lnTo>
                  <a:lnTo>
                    <a:pt x="2902" y="12614"/>
                  </a:lnTo>
                  <a:lnTo>
                    <a:pt x="2902"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8" name="Google Shape;498;p19"/>
            <p:cNvSpPr/>
            <p:nvPr/>
          </p:nvSpPr>
          <p:spPr>
            <a:xfrm>
              <a:off x="6811552"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9" name="Google Shape;499;p19"/>
            <p:cNvSpPr/>
            <p:nvPr/>
          </p:nvSpPr>
          <p:spPr>
            <a:xfrm>
              <a:off x="6675808" y="4614848"/>
              <a:ext cx="94688" cy="528640"/>
            </a:xfrm>
            <a:custGeom>
              <a:avLst/>
              <a:gdLst/>
              <a:ahLst/>
              <a:cxnLst/>
              <a:rect l="l" t="t" r="r" b="b"/>
              <a:pathLst>
                <a:path w="2959" h="16520" extrusionOk="0">
                  <a:moveTo>
                    <a:pt x="1" y="0"/>
                  </a:moveTo>
                  <a:lnTo>
                    <a:pt x="1" y="16520"/>
                  </a:lnTo>
                  <a:lnTo>
                    <a:pt x="2959" y="16520"/>
                  </a:lnTo>
                  <a:lnTo>
                    <a:pt x="2959"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0" name="Google Shape;500;p19"/>
            <p:cNvSpPr/>
            <p:nvPr/>
          </p:nvSpPr>
          <p:spPr>
            <a:xfrm>
              <a:off x="708838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1" name="Google Shape;501;p19"/>
            <p:cNvSpPr/>
            <p:nvPr/>
          </p:nvSpPr>
          <p:spPr>
            <a:xfrm>
              <a:off x="6952640"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2" name="Google Shape;502;p19"/>
            <p:cNvSpPr/>
            <p:nvPr/>
          </p:nvSpPr>
          <p:spPr>
            <a:xfrm>
              <a:off x="73651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3" name="Google Shape;503;p19"/>
            <p:cNvSpPr/>
            <p:nvPr/>
          </p:nvSpPr>
          <p:spPr>
            <a:xfrm>
              <a:off x="7229472" y="4825568"/>
              <a:ext cx="94688" cy="317920"/>
            </a:xfrm>
            <a:custGeom>
              <a:avLst/>
              <a:gdLst/>
              <a:ahLst/>
              <a:cxnLst/>
              <a:rect l="l" t="t" r="r" b="b"/>
              <a:pathLst>
                <a:path w="2959" h="9935" extrusionOk="0">
                  <a:moveTo>
                    <a:pt x="0" y="1"/>
                  </a:moveTo>
                  <a:lnTo>
                    <a:pt x="0" y="9935"/>
                  </a:lnTo>
                  <a:lnTo>
                    <a:pt x="2958" y="9935"/>
                  </a:lnTo>
                  <a:lnTo>
                    <a:pt x="2958"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4" name="Google Shape;504;p19"/>
            <p:cNvSpPr/>
            <p:nvPr/>
          </p:nvSpPr>
          <p:spPr>
            <a:xfrm>
              <a:off x="7643808" y="4632704"/>
              <a:ext cx="92896" cy="510784"/>
            </a:xfrm>
            <a:custGeom>
              <a:avLst/>
              <a:gdLst/>
              <a:ahLst/>
              <a:cxnLst/>
              <a:rect l="l" t="t" r="r" b="b"/>
              <a:pathLst>
                <a:path w="2903" h="15962" extrusionOk="0">
                  <a:moveTo>
                    <a:pt x="0" y="0"/>
                  </a:moveTo>
                  <a:lnTo>
                    <a:pt x="0" y="15962"/>
                  </a:lnTo>
                  <a:lnTo>
                    <a:pt x="2902" y="15962"/>
                  </a:lnTo>
                  <a:lnTo>
                    <a:pt x="2902"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5" name="Google Shape;505;p19"/>
            <p:cNvSpPr/>
            <p:nvPr/>
          </p:nvSpPr>
          <p:spPr>
            <a:xfrm>
              <a:off x="7506272" y="4963104"/>
              <a:ext cx="94688" cy="180384"/>
            </a:xfrm>
            <a:custGeom>
              <a:avLst/>
              <a:gdLst/>
              <a:ahLst/>
              <a:cxnLst/>
              <a:rect l="l" t="t" r="r" b="b"/>
              <a:pathLst>
                <a:path w="2959" h="5637" extrusionOk="0">
                  <a:moveTo>
                    <a:pt x="1" y="0"/>
                  </a:moveTo>
                  <a:lnTo>
                    <a:pt x="1" y="5637"/>
                  </a:lnTo>
                  <a:lnTo>
                    <a:pt x="2959" y="5637"/>
                  </a:lnTo>
                  <a:lnTo>
                    <a:pt x="2959"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6" name="Google Shape;506;p19"/>
            <p:cNvSpPr/>
            <p:nvPr/>
          </p:nvSpPr>
          <p:spPr>
            <a:xfrm>
              <a:off x="7920608" y="4909504"/>
              <a:ext cx="94688" cy="233984"/>
            </a:xfrm>
            <a:custGeom>
              <a:avLst/>
              <a:gdLst/>
              <a:ahLst/>
              <a:cxnLst/>
              <a:rect l="l" t="t" r="r" b="b"/>
              <a:pathLst>
                <a:path w="2959" h="7312" extrusionOk="0">
                  <a:moveTo>
                    <a:pt x="1" y="1"/>
                  </a:moveTo>
                  <a:lnTo>
                    <a:pt x="1" y="7312"/>
                  </a:lnTo>
                  <a:lnTo>
                    <a:pt x="2959" y="7312"/>
                  </a:lnTo>
                  <a:lnTo>
                    <a:pt x="2959"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7" name="Google Shape;507;p19"/>
            <p:cNvSpPr/>
            <p:nvPr/>
          </p:nvSpPr>
          <p:spPr>
            <a:xfrm>
              <a:off x="7784896" y="4777344"/>
              <a:ext cx="94688" cy="366144"/>
            </a:xfrm>
            <a:custGeom>
              <a:avLst/>
              <a:gdLst/>
              <a:ahLst/>
              <a:cxnLst/>
              <a:rect l="l" t="t" r="r" b="b"/>
              <a:pathLst>
                <a:path w="2959" h="11442" extrusionOk="0">
                  <a:moveTo>
                    <a:pt x="0" y="1"/>
                  </a:moveTo>
                  <a:lnTo>
                    <a:pt x="0" y="11442"/>
                  </a:lnTo>
                  <a:lnTo>
                    <a:pt x="2958" y="11442"/>
                  </a:lnTo>
                  <a:lnTo>
                    <a:pt x="2958"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8" name="Google Shape;508;p19"/>
            <p:cNvSpPr/>
            <p:nvPr/>
          </p:nvSpPr>
          <p:spPr>
            <a:xfrm>
              <a:off x="81974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9" name="Google Shape;509;p19"/>
            <p:cNvSpPr/>
            <p:nvPr/>
          </p:nvSpPr>
          <p:spPr>
            <a:xfrm>
              <a:off x="8061696" y="4777344"/>
              <a:ext cx="94688" cy="366144"/>
            </a:xfrm>
            <a:custGeom>
              <a:avLst/>
              <a:gdLst/>
              <a:ahLst/>
              <a:cxnLst/>
              <a:rect l="l" t="t" r="r" b="b"/>
              <a:pathLst>
                <a:path w="2959" h="11442" extrusionOk="0">
                  <a:moveTo>
                    <a:pt x="1" y="1"/>
                  </a:moveTo>
                  <a:lnTo>
                    <a:pt x="1" y="11442"/>
                  </a:lnTo>
                  <a:lnTo>
                    <a:pt x="2959" y="11442"/>
                  </a:lnTo>
                  <a:lnTo>
                    <a:pt x="2959"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0" name="Google Shape;510;p19"/>
            <p:cNvSpPr/>
            <p:nvPr/>
          </p:nvSpPr>
          <p:spPr>
            <a:xfrm>
              <a:off x="8474272" y="4721984"/>
              <a:ext cx="94656" cy="421504"/>
            </a:xfrm>
            <a:custGeom>
              <a:avLst/>
              <a:gdLst/>
              <a:ahLst/>
              <a:cxnLst/>
              <a:rect l="l" t="t" r="r" b="b"/>
              <a:pathLst>
                <a:path w="2958" h="13172" extrusionOk="0">
                  <a:moveTo>
                    <a:pt x="0" y="1"/>
                  </a:moveTo>
                  <a:lnTo>
                    <a:pt x="0" y="13172"/>
                  </a:lnTo>
                  <a:lnTo>
                    <a:pt x="2958" y="13172"/>
                  </a:lnTo>
                  <a:lnTo>
                    <a:pt x="2958"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1" name="Google Shape;511;p19"/>
            <p:cNvSpPr/>
            <p:nvPr/>
          </p:nvSpPr>
          <p:spPr>
            <a:xfrm>
              <a:off x="8338528" y="4488032"/>
              <a:ext cx="94688" cy="655456"/>
            </a:xfrm>
            <a:custGeom>
              <a:avLst/>
              <a:gdLst/>
              <a:ahLst/>
              <a:cxnLst/>
              <a:rect l="l" t="t" r="r" b="b"/>
              <a:pathLst>
                <a:path w="2959" h="20483" extrusionOk="0">
                  <a:moveTo>
                    <a:pt x="0" y="1"/>
                  </a:moveTo>
                  <a:lnTo>
                    <a:pt x="0" y="20483"/>
                  </a:lnTo>
                  <a:lnTo>
                    <a:pt x="2958" y="20483"/>
                  </a:lnTo>
                  <a:lnTo>
                    <a:pt x="2958"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2" name="Google Shape;512;p19"/>
            <p:cNvSpPr/>
            <p:nvPr/>
          </p:nvSpPr>
          <p:spPr>
            <a:xfrm>
              <a:off x="8751072" y="4409440"/>
              <a:ext cx="94688" cy="734048"/>
            </a:xfrm>
            <a:custGeom>
              <a:avLst/>
              <a:gdLst/>
              <a:ahLst/>
              <a:cxnLst/>
              <a:rect l="l" t="t" r="r" b="b"/>
              <a:pathLst>
                <a:path w="2959" h="22939" extrusionOk="0">
                  <a:moveTo>
                    <a:pt x="1" y="1"/>
                  </a:moveTo>
                  <a:lnTo>
                    <a:pt x="1" y="22939"/>
                  </a:lnTo>
                  <a:lnTo>
                    <a:pt x="2959" y="22939"/>
                  </a:lnTo>
                  <a:lnTo>
                    <a:pt x="2959"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3" name="Google Shape;513;p19"/>
            <p:cNvSpPr/>
            <p:nvPr/>
          </p:nvSpPr>
          <p:spPr>
            <a:xfrm>
              <a:off x="8615360" y="4295168"/>
              <a:ext cx="94688" cy="848320"/>
            </a:xfrm>
            <a:custGeom>
              <a:avLst/>
              <a:gdLst/>
              <a:ahLst/>
              <a:cxnLst/>
              <a:rect l="l" t="t" r="r" b="b"/>
              <a:pathLst>
                <a:path w="2959" h="26510" extrusionOk="0">
                  <a:moveTo>
                    <a:pt x="0" y="0"/>
                  </a:moveTo>
                  <a:lnTo>
                    <a:pt x="0" y="26510"/>
                  </a:lnTo>
                  <a:lnTo>
                    <a:pt x="2958" y="26510"/>
                  </a:lnTo>
                  <a:lnTo>
                    <a:pt x="2958"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4" name="Google Shape;514;p19"/>
            <p:cNvSpPr/>
            <p:nvPr/>
          </p:nvSpPr>
          <p:spPr>
            <a:xfrm>
              <a:off x="9029696" y="4409440"/>
              <a:ext cx="92896" cy="734048"/>
            </a:xfrm>
            <a:custGeom>
              <a:avLst/>
              <a:gdLst/>
              <a:ahLst/>
              <a:cxnLst/>
              <a:rect l="l" t="t" r="r" b="b"/>
              <a:pathLst>
                <a:path w="2903" h="22939" extrusionOk="0">
                  <a:moveTo>
                    <a:pt x="0" y="1"/>
                  </a:moveTo>
                  <a:lnTo>
                    <a:pt x="0" y="22939"/>
                  </a:lnTo>
                  <a:lnTo>
                    <a:pt x="2902" y="22939"/>
                  </a:lnTo>
                  <a:lnTo>
                    <a:pt x="2902"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5" name="Google Shape;515;p19"/>
            <p:cNvSpPr/>
            <p:nvPr/>
          </p:nvSpPr>
          <p:spPr>
            <a:xfrm>
              <a:off x="8893952" y="4180864"/>
              <a:ext cx="92896" cy="962624"/>
            </a:xfrm>
            <a:custGeom>
              <a:avLst/>
              <a:gdLst/>
              <a:ahLst/>
              <a:cxnLst/>
              <a:rect l="l" t="t" r="r" b="b"/>
              <a:pathLst>
                <a:path w="2903" h="30082" extrusionOk="0">
                  <a:moveTo>
                    <a:pt x="1" y="0"/>
                  </a:moveTo>
                  <a:lnTo>
                    <a:pt x="1" y="30082"/>
                  </a:lnTo>
                  <a:lnTo>
                    <a:pt x="2903" y="30082"/>
                  </a:lnTo>
                  <a:lnTo>
                    <a:pt x="2903"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516" name="Google Shape;516;p19"/>
          <p:cNvSpPr/>
          <p:nvPr/>
        </p:nvSpPr>
        <p:spPr>
          <a:xfrm>
            <a:off x="0" y="4772000"/>
            <a:ext cx="9144000" cy="1724075"/>
          </a:xfrm>
          <a:custGeom>
            <a:avLst/>
            <a:gdLst/>
            <a:ahLst/>
            <a:cxnLst/>
            <a:rect l="l" t="t" r="r" b="b"/>
            <a:pathLst>
              <a:path w="285750" h="40408" extrusionOk="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490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7" name="Google Shape;517;p19"/>
          <p:cNvSpPr txBox="1">
            <a:spLocks noGrp="1"/>
          </p:cNvSpPr>
          <p:nvPr>
            <p:ph type="title"/>
          </p:nvPr>
        </p:nvSpPr>
        <p:spPr>
          <a:xfrm>
            <a:off x="739675" y="535000"/>
            <a:ext cx="7686000" cy="1143200"/>
          </a:xfrm>
          <a:prstGeom prst="rect">
            <a:avLst/>
          </a:prstGeom>
          <a:noFill/>
          <a:ln>
            <a:noFill/>
          </a:ln>
        </p:spPr>
        <p:txBody>
          <a:bodyPr spcFirstLastPara="1" wrap="square" lIns="91425" tIns="91425" rIns="91425" bIns="91425" anchor="b" anchorCtr="0"/>
          <a:lstStyle>
            <a:lvl1pPr marR="0" lvl="0" algn="l" rtl="0">
              <a:lnSpc>
                <a:spcPct val="100000"/>
              </a:lnSpc>
              <a:spcBef>
                <a:spcPts val="0"/>
              </a:spcBef>
              <a:spcAft>
                <a:spcPts val="0"/>
              </a:spcAft>
              <a:buClr>
                <a:schemeClr val="lt1"/>
              </a:buClr>
              <a:buSzPts val="3000"/>
              <a:buFont typeface="Titillium Web ExtraLight"/>
              <a:buNone/>
              <a:defRPr sz="3000" b="0" i="0" u="none" strike="noStrike" cap="none">
                <a:solidFill>
                  <a:schemeClr val="lt1"/>
                </a:solidFill>
                <a:latin typeface="Titillium Web ExtraLight"/>
                <a:ea typeface="Titillium Web ExtraLight"/>
                <a:cs typeface="Titillium Web ExtraLight"/>
                <a:sym typeface="Titillium Web ExtraLight"/>
              </a:defRPr>
            </a:lvl1pPr>
            <a:lvl2pPr marR="0" lvl="1" algn="l" rtl="0">
              <a:lnSpc>
                <a:spcPct val="100000"/>
              </a:lnSpc>
              <a:spcBef>
                <a:spcPts val="0"/>
              </a:spcBef>
              <a:spcAft>
                <a:spcPts val="0"/>
              </a:spcAft>
              <a:buClr>
                <a:schemeClr val="lt1"/>
              </a:buClr>
              <a:buSzPts val="3000"/>
              <a:buFont typeface="Titillium Web ExtraLight"/>
              <a:buNone/>
              <a:defRPr sz="3000" b="0" i="0" u="none" strike="noStrike" cap="none">
                <a:solidFill>
                  <a:schemeClr val="lt1"/>
                </a:solidFill>
                <a:latin typeface="Titillium Web ExtraLight"/>
                <a:ea typeface="Titillium Web ExtraLight"/>
                <a:cs typeface="Titillium Web ExtraLight"/>
                <a:sym typeface="Titillium Web ExtraLight"/>
              </a:defRPr>
            </a:lvl2pPr>
            <a:lvl3pPr marR="0" lvl="2" algn="l" rtl="0">
              <a:lnSpc>
                <a:spcPct val="100000"/>
              </a:lnSpc>
              <a:spcBef>
                <a:spcPts val="0"/>
              </a:spcBef>
              <a:spcAft>
                <a:spcPts val="0"/>
              </a:spcAft>
              <a:buClr>
                <a:schemeClr val="lt1"/>
              </a:buClr>
              <a:buSzPts val="3000"/>
              <a:buFont typeface="Titillium Web ExtraLight"/>
              <a:buNone/>
              <a:defRPr sz="3000" b="0" i="0" u="none" strike="noStrike" cap="none">
                <a:solidFill>
                  <a:schemeClr val="lt1"/>
                </a:solidFill>
                <a:latin typeface="Titillium Web ExtraLight"/>
                <a:ea typeface="Titillium Web ExtraLight"/>
                <a:cs typeface="Titillium Web ExtraLight"/>
                <a:sym typeface="Titillium Web ExtraLight"/>
              </a:defRPr>
            </a:lvl3pPr>
            <a:lvl4pPr marR="0" lvl="3" algn="l" rtl="0">
              <a:lnSpc>
                <a:spcPct val="100000"/>
              </a:lnSpc>
              <a:spcBef>
                <a:spcPts val="0"/>
              </a:spcBef>
              <a:spcAft>
                <a:spcPts val="0"/>
              </a:spcAft>
              <a:buClr>
                <a:schemeClr val="lt1"/>
              </a:buClr>
              <a:buSzPts val="3000"/>
              <a:buFont typeface="Titillium Web ExtraLight"/>
              <a:buNone/>
              <a:defRPr sz="3000" b="0" i="0" u="none" strike="noStrike" cap="none">
                <a:solidFill>
                  <a:schemeClr val="lt1"/>
                </a:solidFill>
                <a:latin typeface="Titillium Web ExtraLight"/>
                <a:ea typeface="Titillium Web ExtraLight"/>
                <a:cs typeface="Titillium Web ExtraLight"/>
                <a:sym typeface="Titillium Web ExtraLight"/>
              </a:defRPr>
            </a:lvl4pPr>
            <a:lvl5pPr marR="0" lvl="4" algn="l" rtl="0">
              <a:lnSpc>
                <a:spcPct val="100000"/>
              </a:lnSpc>
              <a:spcBef>
                <a:spcPts val="0"/>
              </a:spcBef>
              <a:spcAft>
                <a:spcPts val="0"/>
              </a:spcAft>
              <a:buClr>
                <a:schemeClr val="lt1"/>
              </a:buClr>
              <a:buSzPts val="3000"/>
              <a:buFont typeface="Titillium Web ExtraLight"/>
              <a:buNone/>
              <a:defRPr sz="3000" b="0" i="0" u="none" strike="noStrike" cap="none">
                <a:solidFill>
                  <a:schemeClr val="lt1"/>
                </a:solidFill>
                <a:latin typeface="Titillium Web ExtraLight"/>
                <a:ea typeface="Titillium Web ExtraLight"/>
                <a:cs typeface="Titillium Web ExtraLight"/>
                <a:sym typeface="Titillium Web ExtraLight"/>
              </a:defRPr>
            </a:lvl5pPr>
            <a:lvl6pPr marR="0" lvl="5" algn="l" rtl="0">
              <a:lnSpc>
                <a:spcPct val="100000"/>
              </a:lnSpc>
              <a:spcBef>
                <a:spcPts val="0"/>
              </a:spcBef>
              <a:spcAft>
                <a:spcPts val="0"/>
              </a:spcAft>
              <a:buClr>
                <a:schemeClr val="lt1"/>
              </a:buClr>
              <a:buSzPts val="3000"/>
              <a:buFont typeface="Titillium Web ExtraLight"/>
              <a:buNone/>
              <a:defRPr sz="3000" b="0" i="0" u="none" strike="noStrike" cap="none">
                <a:solidFill>
                  <a:schemeClr val="lt1"/>
                </a:solidFill>
                <a:latin typeface="Titillium Web ExtraLight"/>
                <a:ea typeface="Titillium Web ExtraLight"/>
                <a:cs typeface="Titillium Web ExtraLight"/>
                <a:sym typeface="Titillium Web ExtraLight"/>
              </a:defRPr>
            </a:lvl6pPr>
            <a:lvl7pPr marR="0" lvl="6" algn="l" rtl="0">
              <a:lnSpc>
                <a:spcPct val="100000"/>
              </a:lnSpc>
              <a:spcBef>
                <a:spcPts val="0"/>
              </a:spcBef>
              <a:spcAft>
                <a:spcPts val="0"/>
              </a:spcAft>
              <a:buClr>
                <a:schemeClr val="lt1"/>
              </a:buClr>
              <a:buSzPts val="3000"/>
              <a:buFont typeface="Titillium Web ExtraLight"/>
              <a:buNone/>
              <a:defRPr sz="3000" b="0" i="0" u="none" strike="noStrike" cap="none">
                <a:solidFill>
                  <a:schemeClr val="lt1"/>
                </a:solidFill>
                <a:latin typeface="Titillium Web ExtraLight"/>
                <a:ea typeface="Titillium Web ExtraLight"/>
                <a:cs typeface="Titillium Web ExtraLight"/>
                <a:sym typeface="Titillium Web ExtraLight"/>
              </a:defRPr>
            </a:lvl7pPr>
            <a:lvl8pPr marR="0" lvl="7" algn="l" rtl="0">
              <a:lnSpc>
                <a:spcPct val="100000"/>
              </a:lnSpc>
              <a:spcBef>
                <a:spcPts val="0"/>
              </a:spcBef>
              <a:spcAft>
                <a:spcPts val="0"/>
              </a:spcAft>
              <a:buClr>
                <a:schemeClr val="lt1"/>
              </a:buClr>
              <a:buSzPts val="3000"/>
              <a:buFont typeface="Titillium Web ExtraLight"/>
              <a:buNone/>
              <a:defRPr sz="3000" b="0" i="0" u="none" strike="noStrike" cap="none">
                <a:solidFill>
                  <a:schemeClr val="lt1"/>
                </a:solidFill>
                <a:latin typeface="Titillium Web ExtraLight"/>
                <a:ea typeface="Titillium Web ExtraLight"/>
                <a:cs typeface="Titillium Web ExtraLight"/>
                <a:sym typeface="Titillium Web ExtraLight"/>
              </a:defRPr>
            </a:lvl8pPr>
            <a:lvl9pPr marR="0" lvl="8" algn="l" rtl="0">
              <a:lnSpc>
                <a:spcPct val="100000"/>
              </a:lnSpc>
              <a:spcBef>
                <a:spcPts val="0"/>
              </a:spcBef>
              <a:spcAft>
                <a:spcPts val="0"/>
              </a:spcAft>
              <a:buClr>
                <a:schemeClr val="lt1"/>
              </a:buClr>
              <a:buSzPts val="3000"/>
              <a:buFont typeface="Titillium Web ExtraLight"/>
              <a:buNone/>
              <a:defRPr sz="3000" b="0" i="0" u="none" strike="noStrike" cap="none">
                <a:solidFill>
                  <a:schemeClr val="lt1"/>
                </a:solidFill>
                <a:latin typeface="Titillium Web ExtraLight"/>
                <a:ea typeface="Titillium Web ExtraLight"/>
                <a:cs typeface="Titillium Web ExtraLight"/>
                <a:sym typeface="Titillium Web ExtraLight"/>
              </a:defRPr>
            </a:lvl9pPr>
          </a:lstStyle>
          <a:p>
            <a:endParaRPr/>
          </a:p>
        </p:txBody>
      </p:sp>
      <p:sp>
        <p:nvSpPr>
          <p:cNvPr id="518" name="Google Shape;518;p19"/>
          <p:cNvSpPr txBox="1">
            <a:spLocks noGrp="1"/>
          </p:cNvSpPr>
          <p:nvPr>
            <p:ph type="body" idx="1"/>
          </p:nvPr>
        </p:nvSpPr>
        <p:spPr>
          <a:xfrm>
            <a:off x="739680" y="1536704"/>
            <a:ext cx="7686000" cy="4131200"/>
          </a:xfrm>
          <a:prstGeom prst="rect">
            <a:avLst/>
          </a:prstGeom>
          <a:noFill/>
          <a:ln>
            <a:noFill/>
          </a:ln>
        </p:spPr>
        <p:txBody>
          <a:bodyPr spcFirstLastPara="1" wrap="square" lIns="91425" tIns="91425" rIns="91425" bIns="91425" anchor="t" anchorCtr="0"/>
          <a:lstStyle>
            <a:lvl1pPr marL="457200" marR="0" lvl="0" indent="-381000" algn="l" rtl="0">
              <a:lnSpc>
                <a:spcPct val="100000"/>
              </a:lnSpc>
              <a:spcBef>
                <a:spcPts val="600"/>
              </a:spcBef>
              <a:spcAft>
                <a:spcPts val="0"/>
              </a:spcAft>
              <a:buClr>
                <a:srgbClr val="6E86B6"/>
              </a:buClr>
              <a:buSzPts val="2400"/>
              <a:buFont typeface="Titillium Web"/>
              <a:buChar char="▫"/>
              <a:defRPr sz="2400" b="0" i="0" u="none" strike="noStrike" cap="none">
                <a:solidFill>
                  <a:schemeClr val="lt1"/>
                </a:solidFill>
                <a:latin typeface="Titillium Web"/>
                <a:ea typeface="Titillium Web"/>
                <a:cs typeface="Titillium Web"/>
                <a:sym typeface="Titillium Web"/>
              </a:defRPr>
            </a:lvl1pPr>
            <a:lvl2pPr marL="914400" marR="0" lvl="1" indent="-381000" algn="l" rtl="0">
              <a:lnSpc>
                <a:spcPct val="100000"/>
              </a:lnSpc>
              <a:spcBef>
                <a:spcPts val="0"/>
              </a:spcBef>
              <a:spcAft>
                <a:spcPts val="0"/>
              </a:spcAft>
              <a:buClr>
                <a:srgbClr val="6E86B6"/>
              </a:buClr>
              <a:buSzPts val="2400"/>
              <a:buFont typeface="Titillium Web"/>
              <a:buChar char="-"/>
              <a:defRPr sz="2400" b="0" i="0" u="none" strike="noStrike" cap="none">
                <a:solidFill>
                  <a:schemeClr val="lt1"/>
                </a:solidFill>
                <a:latin typeface="Titillium Web"/>
                <a:ea typeface="Titillium Web"/>
                <a:cs typeface="Titillium Web"/>
                <a:sym typeface="Titillium Web"/>
              </a:defRPr>
            </a:lvl2pPr>
            <a:lvl3pPr marL="1371600" marR="0" lvl="2" indent="-381000" algn="l" rtl="0">
              <a:lnSpc>
                <a:spcPct val="100000"/>
              </a:lnSpc>
              <a:spcBef>
                <a:spcPts val="0"/>
              </a:spcBef>
              <a:spcAft>
                <a:spcPts val="0"/>
              </a:spcAft>
              <a:buClr>
                <a:srgbClr val="6E86B6"/>
              </a:buClr>
              <a:buSzPts val="2400"/>
              <a:buFont typeface="Titillium Web"/>
              <a:buChar char="-"/>
              <a:defRPr sz="2400" b="0" i="0" u="none" strike="noStrike" cap="none">
                <a:solidFill>
                  <a:schemeClr val="lt1"/>
                </a:solidFill>
                <a:latin typeface="Titillium Web"/>
                <a:ea typeface="Titillium Web"/>
                <a:cs typeface="Titillium Web"/>
                <a:sym typeface="Titillium Web"/>
              </a:defRPr>
            </a:lvl3pPr>
            <a:lvl4pPr marL="1828800" marR="0" lvl="3" indent="-381000" algn="l" rtl="0">
              <a:lnSpc>
                <a:spcPct val="100000"/>
              </a:lnSpc>
              <a:spcBef>
                <a:spcPts val="0"/>
              </a:spcBef>
              <a:spcAft>
                <a:spcPts val="0"/>
              </a:spcAft>
              <a:buClr>
                <a:srgbClr val="6E86B6"/>
              </a:buClr>
              <a:buSzPts val="2400"/>
              <a:buFont typeface="Titillium Web"/>
              <a:buChar char="-"/>
              <a:defRPr sz="2400" b="0" i="0" u="none" strike="noStrike" cap="none">
                <a:solidFill>
                  <a:schemeClr val="lt1"/>
                </a:solidFill>
                <a:latin typeface="Titillium Web"/>
                <a:ea typeface="Titillium Web"/>
                <a:cs typeface="Titillium Web"/>
                <a:sym typeface="Titillium Web"/>
              </a:defRPr>
            </a:lvl4pPr>
            <a:lvl5pPr marL="2286000" marR="0" lvl="4" indent="-381000" algn="l" rtl="0">
              <a:lnSpc>
                <a:spcPct val="100000"/>
              </a:lnSpc>
              <a:spcBef>
                <a:spcPts val="0"/>
              </a:spcBef>
              <a:spcAft>
                <a:spcPts val="0"/>
              </a:spcAft>
              <a:buClr>
                <a:srgbClr val="6E86B6"/>
              </a:buClr>
              <a:buSzPts val="2400"/>
              <a:buFont typeface="Titillium Web"/>
              <a:buChar char="-"/>
              <a:defRPr sz="2400" b="0" i="0" u="none" strike="noStrike" cap="none">
                <a:solidFill>
                  <a:schemeClr val="lt1"/>
                </a:solidFill>
                <a:latin typeface="Titillium Web"/>
                <a:ea typeface="Titillium Web"/>
                <a:cs typeface="Titillium Web"/>
                <a:sym typeface="Titillium Web"/>
              </a:defRPr>
            </a:lvl5pPr>
            <a:lvl6pPr marL="2743200" marR="0" lvl="5" indent="-381000" algn="l" rtl="0">
              <a:lnSpc>
                <a:spcPct val="100000"/>
              </a:lnSpc>
              <a:spcBef>
                <a:spcPts val="0"/>
              </a:spcBef>
              <a:spcAft>
                <a:spcPts val="0"/>
              </a:spcAft>
              <a:buClr>
                <a:srgbClr val="6E86B6"/>
              </a:buClr>
              <a:buSzPts val="2400"/>
              <a:buFont typeface="Titillium Web"/>
              <a:buChar char="-"/>
              <a:defRPr sz="2400" b="0" i="0" u="none" strike="noStrike" cap="none">
                <a:solidFill>
                  <a:schemeClr val="lt1"/>
                </a:solidFill>
                <a:latin typeface="Titillium Web"/>
                <a:ea typeface="Titillium Web"/>
                <a:cs typeface="Titillium Web"/>
                <a:sym typeface="Titillium Web"/>
              </a:defRPr>
            </a:lvl6pPr>
            <a:lvl7pPr marL="3200400" marR="0" lvl="6" indent="-381000" algn="l" rtl="0">
              <a:lnSpc>
                <a:spcPct val="100000"/>
              </a:lnSpc>
              <a:spcBef>
                <a:spcPts val="0"/>
              </a:spcBef>
              <a:spcAft>
                <a:spcPts val="0"/>
              </a:spcAft>
              <a:buClr>
                <a:srgbClr val="6E86B6"/>
              </a:buClr>
              <a:buSzPts val="2400"/>
              <a:buFont typeface="Titillium Web"/>
              <a:buChar char="●"/>
              <a:defRPr sz="2400" b="0" i="0" u="none" strike="noStrike" cap="none">
                <a:solidFill>
                  <a:schemeClr val="lt1"/>
                </a:solidFill>
                <a:latin typeface="Titillium Web"/>
                <a:ea typeface="Titillium Web"/>
                <a:cs typeface="Titillium Web"/>
                <a:sym typeface="Titillium Web"/>
              </a:defRPr>
            </a:lvl7pPr>
            <a:lvl8pPr marL="3657600" marR="0" lvl="7" indent="-381000" algn="l" rtl="0">
              <a:lnSpc>
                <a:spcPct val="100000"/>
              </a:lnSpc>
              <a:spcBef>
                <a:spcPts val="0"/>
              </a:spcBef>
              <a:spcAft>
                <a:spcPts val="0"/>
              </a:spcAft>
              <a:buClr>
                <a:srgbClr val="6E86B6"/>
              </a:buClr>
              <a:buSzPts val="2400"/>
              <a:buFont typeface="Titillium Web"/>
              <a:buChar char="○"/>
              <a:defRPr sz="2400" b="0" i="0" u="none" strike="noStrike" cap="none">
                <a:solidFill>
                  <a:schemeClr val="lt1"/>
                </a:solidFill>
                <a:latin typeface="Titillium Web"/>
                <a:ea typeface="Titillium Web"/>
                <a:cs typeface="Titillium Web"/>
                <a:sym typeface="Titillium Web"/>
              </a:defRPr>
            </a:lvl8pPr>
            <a:lvl9pPr marL="4114800" marR="0" lvl="8" indent="-381000" algn="l" rtl="0">
              <a:lnSpc>
                <a:spcPct val="100000"/>
              </a:lnSpc>
              <a:spcBef>
                <a:spcPts val="0"/>
              </a:spcBef>
              <a:spcAft>
                <a:spcPts val="0"/>
              </a:spcAft>
              <a:buClr>
                <a:srgbClr val="6E86B6"/>
              </a:buClr>
              <a:buSzPts val="2400"/>
              <a:buFont typeface="Titillium Web"/>
              <a:buChar char="■"/>
              <a:defRPr sz="2400" b="0" i="0" u="none" strike="noStrike" cap="none">
                <a:solidFill>
                  <a:schemeClr val="lt1"/>
                </a:solidFill>
                <a:latin typeface="Titillium Web"/>
                <a:ea typeface="Titillium Web"/>
                <a:cs typeface="Titillium Web"/>
                <a:sym typeface="Titillium Web"/>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19"/>
        <p:cNvGrpSpPr/>
        <p:nvPr/>
      </p:nvGrpSpPr>
      <p:grpSpPr>
        <a:xfrm>
          <a:off x="0" y="0"/>
          <a:ext cx="0" cy="0"/>
          <a:chOff x="0" y="0"/>
          <a:chExt cx="0" cy="0"/>
        </a:xfrm>
      </p:grpSpPr>
      <p:sp>
        <p:nvSpPr>
          <p:cNvPr id="520" name="Google Shape;520;p20"/>
          <p:cNvSpPr txBox="1">
            <a:spLocks noGrp="1"/>
          </p:cNvSpPr>
          <p:nvPr>
            <p:ph type="sldNum" idx="12"/>
          </p:nvPr>
        </p:nvSpPr>
        <p:spPr>
          <a:xfrm>
            <a:off x="8586575" y="-15833"/>
            <a:ext cx="557400" cy="730400"/>
          </a:xfrm>
          <a:prstGeom prst="rect">
            <a:avLst/>
          </a:prstGeom>
          <a:noFill/>
          <a:ln>
            <a:noFill/>
          </a:ln>
        </p:spPr>
        <p:txBody>
          <a:bodyPr spcFirstLastPara="1" wrap="square" lIns="91425" tIns="91425" rIns="91425" bIns="91425" anchor="ctr" anchorCtr="0">
            <a:noAutofit/>
          </a:bodyPr>
          <a:lstStyle>
            <a:lvl1pPr marL="0" marR="0" lvl="0"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Titillium Web"/>
                <a:ea typeface="Titillium Web"/>
                <a:cs typeface="Titillium Web"/>
                <a:sym typeface="Titillium Web"/>
              </a:defRPr>
            </a:lvl1pPr>
            <a:lvl2pPr marL="0" marR="0" lvl="1"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Titillium Web"/>
                <a:ea typeface="Titillium Web"/>
                <a:cs typeface="Titillium Web"/>
                <a:sym typeface="Titillium Web"/>
              </a:defRPr>
            </a:lvl2pPr>
            <a:lvl3pPr marL="0" marR="0" lvl="2"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Titillium Web"/>
                <a:ea typeface="Titillium Web"/>
                <a:cs typeface="Titillium Web"/>
                <a:sym typeface="Titillium Web"/>
              </a:defRPr>
            </a:lvl3pPr>
            <a:lvl4pPr marL="0" marR="0" lvl="3"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Titillium Web"/>
                <a:ea typeface="Titillium Web"/>
                <a:cs typeface="Titillium Web"/>
                <a:sym typeface="Titillium Web"/>
              </a:defRPr>
            </a:lvl4pPr>
            <a:lvl5pPr marL="0" marR="0" lvl="4"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Titillium Web"/>
                <a:ea typeface="Titillium Web"/>
                <a:cs typeface="Titillium Web"/>
                <a:sym typeface="Titillium Web"/>
              </a:defRPr>
            </a:lvl5pPr>
            <a:lvl6pPr marL="0" marR="0" lvl="5"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Titillium Web"/>
                <a:ea typeface="Titillium Web"/>
                <a:cs typeface="Titillium Web"/>
                <a:sym typeface="Titillium Web"/>
              </a:defRPr>
            </a:lvl6pPr>
            <a:lvl7pPr marL="0" marR="0" lvl="6"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Titillium Web"/>
                <a:ea typeface="Titillium Web"/>
                <a:cs typeface="Titillium Web"/>
                <a:sym typeface="Titillium Web"/>
              </a:defRPr>
            </a:lvl7pPr>
            <a:lvl8pPr marL="0" marR="0" lvl="7"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Titillium Web"/>
                <a:ea typeface="Titillium Web"/>
                <a:cs typeface="Titillium Web"/>
                <a:sym typeface="Titillium Web"/>
              </a:defRPr>
            </a:lvl8pPr>
            <a:lvl9pPr marL="0" marR="0" lvl="8"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Titillium Web"/>
                <a:ea typeface="Titillium Web"/>
                <a:cs typeface="Titillium Web"/>
                <a:sym typeface="Titillium Web"/>
              </a:defRPr>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521"/>
        <p:cNvGrpSpPr/>
        <p:nvPr/>
      </p:nvGrpSpPr>
      <p:grpSpPr>
        <a:xfrm>
          <a:off x="0" y="0"/>
          <a:ext cx="0" cy="0"/>
          <a:chOff x="0" y="0"/>
          <a:chExt cx="0" cy="0"/>
        </a:xfrm>
      </p:grpSpPr>
      <p:sp>
        <p:nvSpPr>
          <p:cNvPr id="522" name="Google Shape;522;p21"/>
          <p:cNvSpPr/>
          <p:nvPr/>
        </p:nvSpPr>
        <p:spPr>
          <a:xfrm>
            <a:off x="-25" y="0"/>
            <a:ext cx="9144000" cy="1451600"/>
          </a:xfrm>
          <a:prstGeom prst="rect">
            <a:avLst/>
          </a:prstGeom>
          <a:solidFill>
            <a:srgbClr val="00041C">
              <a:alpha val="1843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523" name="Google Shape;523;p21"/>
          <p:cNvGrpSpPr/>
          <p:nvPr/>
        </p:nvGrpSpPr>
        <p:grpSpPr>
          <a:xfrm>
            <a:off x="28550" y="5134086"/>
            <a:ext cx="9094048" cy="1724139"/>
            <a:chOff x="28544" y="3514688"/>
            <a:chExt cx="9094048" cy="1628800"/>
          </a:xfrm>
        </p:grpSpPr>
        <p:sp>
          <p:nvSpPr>
            <p:cNvPr id="524" name="Google Shape;524;p21"/>
            <p:cNvSpPr/>
            <p:nvPr/>
          </p:nvSpPr>
          <p:spPr>
            <a:xfrm>
              <a:off x="300032" y="4491616"/>
              <a:ext cx="228608" cy="651872"/>
            </a:xfrm>
            <a:custGeom>
              <a:avLst/>
              <a:gdLst/>
              <a:ahLst/>
              <a:cxnLst/>
              <a:rect l="l" t="t" r="r" b="b"/>
              <a:pathLst>
                <a:path w="7144" h="20371" extrusionOk="0">
                  <a:moveTo>
                    <a:pt x="0" y="0"/>
                  </a:moveTo>
                  <a:lnTo>
                    <a:pt x="0" y="20371"/>
                  </a:lnTo>
                  <a:lnTo>
                    <a:pt x="7144" y="20371"/>
                  </a:lnTo>
                  <a:lnTo>
                    <a:pt x="7144"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5" name="Google Shape;525;p21"/>
            <p:cNvSpPr/>
            <p:nvPr/>
          </p:nvSpPr>
          <p:spPr>
            <a:xfrm>
              <a:off x="28544" y="4220160"/>
              <a:ext cx="228640" cy="923328"/>
            </a:xfrm>
            <a:custGeom>
              <a:avLst/>
              <a:gdLst/>
              <a:ahLst/>
              <a:cxnLst/>
              <a:rect l="l" t="t" r="r" b="b"/>
              <a:pathLst>
                <a:path w="7145" h="28854" extrusionOk="0">
                  <a:moveTo>
                    <a:pt x="1" y="0"/>
                  </a:moveTo>
                  <a:lnTo>
                    <a:pt x="1" y="28854"/>
                  </a:lnTo>
                  <a:lnTo>
                    <a:pt x="7145" y="28854"/>
                  </a:lnTo>
                  <a:lnTo>
                    <a:pt x="7145"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6" name="Google Shape;526;p21"/>
            <p:cNvSpPr/>
            <p:nvPr/>
          </p:nvSpPr>
          <p:spPr>
            <a:xfrm>
              <a:off x="576832"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7" name="Google Shape;527;p21"/>
            <p:cNvSpPr/>
            <p:nvPr/>
          </p:nvSpPr>
          <p:spPr>
            <a:xfrm>
              <a:off x="853664" y="4120128"/>
              <a:ext cx="230400" cy="1023360"/>
            </a:xfrm>
            <a:custGeom>
              <a:avLst/>
              <a:gdLst/>
              <a:ahLst/>
              <a:cxnLst/>
              <a:rect l="l" t="t" r="r" b="b"/>
              <a:pathLst>
                <a:path w="7200" h="31980" extrusionOk="0">
                  <a:moveTo>
                    <a:pt x="0" y="1"/>
                  </a:moveTo>
                  <a:lnTo>
                    <a:pt x="0" y="31980"/>
                  </a:lnTo>
                  <a:lnTo>
                    <a:pt x="7200" y="31980"/>
                  </a:lnTo>
                  <a:lnTo>
                    <a:pt x="7200"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8" name="Google Shape;528;p21"/>
            <p:cNvSpPr/>
            <p:nvPr/>
          </p:nvSpPr>
          <p:spPr>
            <a:xfrm>
              <a:off x="1130496" y="4627328"/>
              <a:ext cx="230400" cy="516160"/>
            </a:xfrm>
            <a:custGeom>
              <a:avLst/>
              <a:gdLst/>
              <a:ahLst/>
              <a:cxnLst/>
              <a:rect l="l" t="t" r="r" b="b"/>
              <a:pathLst>
                <a:path w="7200" h="16130" extrusionOk="0">
                  <a:moveTo>
                    <a:pt x="0" y="1"/>
                  </a:moveTo>
                  <a:lnTo>
                    <a:pt x="0" y="16130"/>
                  </a:lnTo>
                  <a:lnTo>
                    <a:pt x="7200" y="16130"/>
                  </a:lnTo>
                  <a:lnTo>
                    <a:pt x="7200"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9" name="Google Shape;529;p21"/>
            <p:cNvSpPr/>
            <p:nvPr/>
          </p:nvSpPr>
          <p:spPr>
            <a:xfrm>
              <a:off x="1409088" y="3821888"/>
              <a:ext cx="228640" cy="1321600"/>
            </a:xfrm>
            <a:custGeom>
              <a:avLst/>
              <a:gdLst/>
              <a:ahLst/>
              <a:cxnLst/>
              <a:rect l="l" t="t" r="r" b="b"/>
              <a:pathLst>
                <a:path w="7145" h="41300" extrusionOk="0">
                  <a:moveTo>
                    <a:pt x="1" y="0"/>
                  </a:moveTo>
                  <a:lnTo>
                    <a:pt x="1" y="41300"/>
                  </a:lnTo>
                  <a:lnTo>
                    <a:pt x="7144" y="41300"/>
                  </a:lnTo>
                  <a:lnTo>
                    <a:pt x="7144"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0" name="Google Shape;530;p21"/>
            <p:cNvSpPr/>
            <p:nvPr/>
          </p:nvSpPr>
          <p:spPr>
            <a:xfrm>
              <a:off x="1685920" y="4175488"/>
              <a:ext cx="230400" cy="968000"/>
            </a:xfrm>
            <a:custGeom>
              <a:avLst/>
              <a:gdLst/>
              <a:ahLst/>
              <a:cxnLst/>
              <a:rect l="l" t="t" r="r" b="b"/>
              <a:pathLst>
                <a:path w="7200" h="30250" extrusionOk="0">
                  <a:moveTo>
                    <a:pt x="0" y="1"/>
                  </a:moveTo>
                  <a:lnTo>
                    <a:pt x="0" y="30250"/>
                  </a:lnTo>
                  <a:lnTo>
                    <a:pt x="7200" y="30250"/>
                  </a:lnTo>
                  <a:lnTo>
                    <a:pt x="7200"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1" name="Google Shape;531;p21"/>
            <p:cNvSpPr/>
            <p:nvPr/>
          </p:nvSpPr>
          <p:spPr>
            <a:xfrm>
              <a:off x="1962720"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2" name="Google Shape;532;p21"/>
            <p:cNvSpPr/>
            <p:nvPr/>
          </p:nvSpPr>
          <p:spPr>
            <a:xfrm>
              <a:off x="2239552" y="4355872"/>
              <a:ext cx="230400" cy="787616"/>
            </a:xfrm>
            <a:custGeom>
              <a:avLst/>
              <a:gdLst/>
              <a:ahLst/>
              <a:cxnLst/>
              <a:rect l="l" t="t" r="r" b="b"/>
              <a:pathLst>
                <a:path w="7200" h="24613" extrusionOk="0">
                  <a:moveTo>
                    <a:pt x="0" y="1"/>
                  </a:moveTo>
                  <a:lnTo>
                    <a:pt x="0" y="24613"/>
                  </a:lnTo>
                  <a:lnTo>
                    <a:pt x="7200" y="24613"/>
                  </a:lnTo>
                  <a:lnTo>
                    <a:pt x="7200"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3" name="Google Shape;533;p21"/>
            <p:cNvSpPr/>
            <p:nvPr/>
          </p:nvSpPr>
          <p:spPr>
            <a:xfrm>
              <a:off x="25163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4" name="Google Shape;534;p21"/>
            <p:cNvSpPr/>
            <p:nvPr/>
          </p:nvSpPr>
          <p:spPr>
            <a:xfrm>
              <a:off x="2794976" y="4175488"/>
              <a:ext cx="228640" cy="968000"/>
            </a:xfrm>
            <a:custGeom>
              <a:avLst/>
              <a:gdLst/>
              <a:ahLst/>
              <a:cxnLst/>
              <a:rect l="l" t="t" r="r" b="b"/>
              <a:pathLst>
                <a:path w="7145" h="30250" extrusionOk="0">
                  <a:moveTo>
                    <a:pt x="1" y="1"/>
                  </a:moveTo>
                  <a:lnTo>
                    <a:pt x="1" y="30250"/>
                  </a:lnTo>
                  <a:lnTo>
                    <a:pt x="7144" y="30250"/>
                  </a:lnTo>
                  <a:lnTo>
                    <a:pt x="7144"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5" name="Google Shape;535;p21"/>
            <p:cNvSpPr/>
            <p:nvPr/>
          </p:nvSpPr>
          <p:spPr>
            <a:xfrm>
              <a:off x="3071808" y="3659360"/>
              <a:ext cx="230400" cy="1484128"/>
            </a:xfrm>
            <a:custGeom>
              <a:avLst/>
              <a:gdLst/>
              <a:ahLst/>
              <a:cxnLst/>
              <a:rect l="l" t="t" r="r" b="b"/>
              <a:pathLst>
                <a:path w="7200" h="46379" extrusionOk="0">
                  <a:moveTo>
                    <a:pt x="0" y="1"/>
                  </a:moveTo>
                  <a:lnTo>
                    <a:pt x="0" y="46379"/>
                  </a:lnTo>
                  <a:lnTo>
                    <a:pt x="7200" y="46379"/>
                  </a:lnTo>
                  <a:lnTo>
                    <a:pt x="7200"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6" name="Google Shape;536;p21"/>
            <p:cNvSpPr/>
            <p:nvPr/>
          </p:nvSpPr>
          <p:spPr>
            <a:xfrm>
              <a:off x="3348608"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7" name="Google Shape;537;p21"/>
            <p:cNvSpPr/>
            <p:nvPr/>
          </p:nvSpPr>
          <p:spPr>
            <a:xfrm>
              <a:off x="3625440"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8" name="Google Shape;538;p21"/>
            <p:cNvSpPr/>
            <p:nvPr/>
          </p:nvSpPr>
          <p:spPr>
            <a:xfrm>
              <a:off x="3904032" y="4491616"/>
              <a:ext cx="228640" cy="651872"/>
            </a:xfrm>
            <a:custGeom>
              <a:avLst/>
              <a:gdLst/>
              <a:ahLst/>
              <a:cxnLst/>
              <a:rect l="l" t="t" r="r" b="b"/>
              <a:pathLst>
                <a:path w="7145" h="20371" extrusionOk="0">
                  <a:moveTo>
                    <a:pt x="1" y="0"/>
                  </a:moveTo>
                  <a:lnTo>
                    <a:pt x="1" y="20371"/>
                  </a:lnTo>
                  <a:lnTo>
                    <a:pt x="7145" y="20371"/>
                  </a:lnTo>
                  <a:lnTo>
                    <a:pt x="7145"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9" name="Google Shape;539;p21"/>
            <p:cNvSpPr/>
            <p:nvPr/>
          </p:nvSpPr>
          <p:spPr>
            <a:xfrm>
              <a:off x="4180864" y="4284448"/>
              <a:ext cx="230432" cy="859040"/>
            </a:xfrm>
            <a:custGeom>
              <a:avLst/>
              <a:gdLst/>
              <a:ahLst/>
              <a:cxnLst/>
              <a:rect l="l" t="t" r="r" b="b"/>
              <a:pathLst>
                <a:path w="7201" h="26845" extrusionOk="0">
                  <a:moveTo>
                    <a:pt x="0" y="0"/>
                  </a:moveTo>
                  <a:lnTo>
                    <a:pt x="0" y="26845"/>
                  </a:lnTo>
                  <a:lnTo>
                    <a:pt x="7200" y="26845"/>
                  </a:lnTo>
                  <a:lnTo>
                    <a:pt x="7200"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0" name="Google Shape;540;p21"/>
            <p:cNvSpPr/>
            <p:nvPr/>
          </p:nvSpPr>
          <p:spPr>
            <a:xfrm>
              <a:off x="4457696" y="4004032"/>
              <a:ext cx="230400" cy="1139456"/>
            </a:xfrm>
            <a:custGeom>
              <a:avLst/>
              <a:gdLst/>
              <a:ahLst/>
              <a:cxnLst/>
              <a:rect l="l" t="t" r="r" b="b"/>
              <a:pathLst>
                <a:path w="7200" h="35608" extrusionOk="0">
                  <a:moveTo>
                    <a:pt x="0" y="1"/>
                  </a:moveTo>
                  <a:lnTo>
                    <a:pt x="0" y="35608"/>
                  </a:lnTo>
                  <a:lnTo>
                    <a:pt x="7200" y="35608"/>
                  </a:lnTo>
                  <a:lnTo>
                    <a:pt x="7200"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1" name="Google Shape;541;p21"/>
            <p:cNvSpPr/>
            <p:nvPr/>
          </p:nvSpPr>
          <p:spPr>
            <a:xfrm>
              <a:off x="4734496"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2" name="Google Shape;542;p21"/>
            <p:cNvSpPr/>
            <p:nvPr/>
          </p:nvSpPr>
          <p:spPr>
            <a:xfrm>
              <a:off x="50113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3" name="Google Shape;543;p21"/>
            <p:cNvSpPr/>
            <p:nvPr/>
          </p:nvSpPr>
          <p:spPr>
            <a:xfrm>
              <a:off x="5289920" y="3939744"/>
              <a:ext cx="228640" cy="1203744"/>
            </a:xfrm>
            <a:custGeom>
              <a:avLst/>
              <a:gdLst/>
              <a:ahLst/>
              <a:cxnLst/>
              <a:rect l="l" t="t" r="r" b="b"/>
              <a:pathLst>
                <a:path w="7145" h="37617" extrusionOk="0">
                  <a:moveTo>
                    <a:pt x="1" y="1"/>
                  </a:moveTo>
                  <a:lnTo>
                    <a:pt x="1" y="37617"/>
                  </a:lnTo>
                  <a:lnTo>
                    <a:pt x="7145" y="37617"/>
                  </a:lnTo>
                  <a:lnTo>
                    <a:pt x="7145"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4" name="Google Shape;544;p21"/>
            <p:cNvSpPr/>
            <p:nvPr/>
          </p:nvSpPr>
          <p:spPr>
            <a:xfrm>
              <a:off x="5566752" y="3704000"/>
              <a:ext cx="230432" cy="1439488"/>
            </a:xfrm>
            <a:custGeom>
              <a:avLst/>
              <a:gdLst/>
              <a:ahLst/>
              <a:cxnLst/>
              <a:rect l="l" t="t" r="r" b="b"/>
              <a:pathLst>
                <a:path w="7201" h="44984" extrusionOk="0">
                  <a:moveTo>
                    <a:pt x="0" y="1"/>
                  </a:moveTo>
                  <a:lnTo>
                    <a:pt x="0" y="44984"/>
                  </a:lnTo>
                  <a:lnTo>
                    <a:pt x="7200" y="44984"/>
                  </a:lnTo>
                  <a:lnTo>
                    <a:pt x="7200"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5" name="Google Shape;545;p21"/>
            <p:cNvSpPr/>
            <p:nvPr/>
          </p:nvSpPr>
          <p:spPr>
            <a:xfrm>
              <a:off x="58435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6" name="Google Shape;546;p21"/>
            <p:cNvSpPr/>
            <p:nvPr/>
          </p:nvSpPr>
          <p:spPr>
            <a:xfrm>
              <a:off x="6120384" y="4329088"/>
              <a:ext cx="230432" cy="814400"/>
            </a:xfrm>
            <a:custGeom>
              <a:avLst/>
              <a:gdLst/>
              <a:ahLst/>
              <a:cxnLst/>
              <a:rect l="l" t="t" r="r" b="b"/>
              <a:pathLst>
                <a:path w="7201" h="25450" extrusionOk="0">
                  <a:moveTo>
                    <a:pt x="1" y="0"/>
                  </a:moveTo>
                  <a:lnTo>
                    <a:pt x="1" y="25450"/>
                  </a:lnTo>
                  <a:lnTo>
                    <a:pt x="7200" y="25450"/>
                  </a:lnTo>
                  <a:lnTo>
                    <a:pt x="7200"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7" name="Google Shape;547;p21"/>
            <p:cNvSpPr/>
            <p:nvPr/>
          </p:nvSpPr>
          <p:spPr>
            <a:xfrm>
              <a:off x="6399008" y="4120128"/>
              <a:ext cx="228608" cy="1023360"/>
            </a:xfrm>
            <a:custGeom>
              <a:avLst/>
              <a:gdLst/>
              <a:ahLst/>
              <a:cxnLst/>
              <a:rect l="l" t="t" r="r" b="b"/>
              <a:pathLst>
                <a:path w="7144" h="31980" extrusionOk="0">
                  <a:moveTo>
                    <a:pt x="0" y="1"/>
                  </a:moveTo>
                  <a:lnTo>
                    <a:pt x="0" y="31980"/>
                  </a:lnTo>
                  <a:lnTo>
                    <a:pt x="7144" y="31980"/>
                  </a:lnTo>
                  <a:lnTo>
                    <a:pt x="7144"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8" name="Google Shape;548;p21"/>
            <p:cNvSpPr/>
            <p:nvPr/>
          </p:nvSpPr>
          <p:spPr>
            <a:xfrm>
              <a:off x="6675808" y="4538048"/>
              <a:ext cx="230432" cy="605440"/>
            </a:xfrm>
            <a:custGeom>
              <a:avLst/>
              <a:gdLst/>
              <a:ahLst/>
              <a:cxnLst/>
              <a:rect l="l" t="t" r="r" b="b"/>
              <a:pathLst>
                <a:path w="7201" h="18920" extrusionOk="0">
                  <a:moveTo>
                    <a:pt x="1" y="0"/>
                  </a:moveTo>
                  <a:lnTo>
                    <a:pt x="1" y="18920"/>
                  </a:lnTo>
                  <a:lnTo>
                    <a:pt x="7200" y="18920"/>
                  </a:lnTo>
                  <a:lnTo>
                    <a:pt x="7200"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9" name="Google Shape;549;p21"/>
            <p:cNvSpPr/>
            <p:nvPr/>
          </p:nvSpPr>
          <p:spPr>
            <a:xfrm>
              <a:off x="6952640" y="3939744"/>
              <a:ext cx="230432" cy="1203744"/>
            </a:xfrm>
            <a:custGeom>
              <a:avLst/>
              <a:gdLst/>
              <a:ahLst/>
              <a:cxnLst/>
              <a:rect l="l" t="t" r="r" b="b"/>
              <a:pathLst>
                <a:path w="7201" h="37617" extrusionOk="0">
                  <a:moveTo>
                    <a:pt x="0" y="1"/>
                  </a:moveTo>
                  <a:lnTo>
                    <a:pt x="0" y="37617"/>
                  </a:lnTo>
                  <a:lnTo>
                    <a:pt x="7200" y="37617"/>
                  </a:lnTo>
                  <a:lnTo>
                    <a:pt x="7200"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0" name="Google Shape;550;p21"/>
            <p:cNvSpPr/>
            <p:nvPr/>
          </p:nvSpPr>
          <p:spPr>
            <a:xfrm>
              <a:off x="7229472"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1" name="Google Shape;551;p21"/>
            <p:cNvSpPr/>
            <p:nvPr/>
          </p:nvSpPr>
          <p:spPr>
            <a:xfrm>
              <a:off x="7506272" y="3768288"/>
              <a:ext cx="230432" cy="1375200"/>
            </a:xfrm>
            <a:custGeom>
              <a:avLst/>
              <a:gdLst/>
              <a:ahLst/>
              <a:cxnLst/>
              <a:rect l="l" t="t" r="r" b="b"/>
              <a:pathLst>
                <a:path w="7201" h="42975" extrusionOk="0">
                  <a:moveTo>
                    <a:pt x="1" y="1"/>
                  </a:moveTo>
                  <a:lnTo>
                    <a:pt x="1" y="42975"/>
                  </a:lnTo>
                  <a:lnTo>
                    <a:pt x="7200" y="42975"/>
                  </a:lnTo>
                  <a:lnTo>
                    <a:pt x="7200"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2" name="Google Shape;552;p21"/>
            <p:cNvSpPr/>
            <p:nvPr/>
          </p:nvSpPr>
          <p:spPr>
            <a:xfrm>
              <a:off x="7784896" y="4004032"/>
              <a:ext cx="228608" cy="1139456"/>
            </a:xfrm>
            <a:custGeom>
              <a:avLst/>
              <a:gdLst/>
              <a:ahLst/>
              <a:cxnLst/>
              <a:rect l="l" t="t" r="r" b="b"/>
              <a:pathLst>
                <a:path w="7144" h="35608" extrusionOk="0">
                  <a:moveTo>
                    <a:pt x="0" y="1"/>
                  </a:moveTo>
                  <a:lnTo>
                    <a:pt x="0" y="35608"/>
                  </a:lnTo>
                  <a:lnTo>
                    <a:pt x="7144" y="35608"/>
                  </a:lnTo>
                  <a:lnTo>
                    <a:pt x="7144"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3" name="Google Shape;553;p21"/>
            <p:cNvSpPr/>
            <p:nvPr/>
          </p:nvSpPr>
          <p:spPr>
            <a:xfrm>
              <a:off x="8061696" y="3596864"/>
              <a:ext cx="230432" cy="1546624"/>
            </a:xfrm>
            <a:custGeom>
              <a:avLst/>
              <a:gdLst/>
              <a:ahLst/>
              <a:cxnLst/>
              <a:rect l="l" t="t" r="r" b="b"/>
              <a:pathLst>
                <a:path w="7201" h="48332" extrusionOk="0">
                  <a:moveTo>
                    <a:pt x="1" y="0"/>
                  </a:moveTo>
                  <a:lnTo>
                    <a:pt x="1" y="48332"/>
                  </a:lnTo>
                  <a:lnTo>
                    <a:pt x="7200" y="48332"/>
                  </a:lnTo>
                  <a:lnTo>
                    <a:pt x="7200"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4" name="Google Shape;554;p21"/>
            <p:cNvSpPr/>
            <p:nvPr/>
          </p:nvSpPr>
          <p:spPr>
            <a:xfrm>
              <a:off x="83385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5" name="Google Shape;555;p21"/>
            <p:cNvSpPr/>
            <p:nvPr/>
          </p:nvSpPr>
          <p:spPr>
            <a:xfrm>
              <a:off x="8615360" y="3939744"/>
              <a:ext cx="230400" cy="1203744"/>
            </a:xfrm>
            <a:custGeom>
              <a:avLst/>
              <a:gdLst/>
              <a:ahLst/>
              <a:cxnLst/>
              <a:rect l="l" t="t" r="r" b="b"/>
              <a:pathLst>
                <a:path w="7200" h="37617" extrusionOk="0">
                  <a:moveTo>
                    <a:pt x="0" y="1"/>
                  </a:moveTo>
                  <a:lnTo>
                    <a:pt x="0" y="37617"/>
                  </a:lnTo>
                  <a:lnTo>
                    <a:pt x="7200" y="37617"/>
                  </a:lnTo>
                  <a:lnTo>
                    <a:pt x="7200"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6" name="Google Shape;556;p21"/>
            <p:cNvSpPr/>
            <p:nvPr/>
          </p:nvSpPr>
          <p:spPr>
            <a:xfrm>
              <a:off x="8893952" y="3596864"/>
              <a:ext cx="228640" cy="1546624"/>
            </a:xfrm>
            <a:custGeom>
              <a:avLst/>
              <a:gdLst/>
              <a:ahLst/>
              <a:cxnLst/>
              <a:rect l="l" t="t" r="r" b="b"/>
              <a:pathLst>
                <a:path w="7145" h="48332" extrusionOk="0">
                  <a:moveTo>
                    <a:pt x="1" y="0"/>
                  </a:moveTo>
                  <a:lnTo>
                    <a:pt x="1" y="48332"/>
                  </a:lnTo>
                  <a:lnTo>
                    <a:pt x="7144" y="48332"/>
                  </a:lnTo>
                  <a:lnTo>
                    <a:pt x="7144"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57" name="Google Shape;557;p21"/>
          <p:cNvGrpSpPr/>
          <p:nvPr/>
        </p:nvGrpSpPr>
        <p:grpSpPr>
          <a:xfrm>
            <a:off x="28550" y="5814664"/>
            <a:ext cx="9094048" cy="1043561"/>
            <a:chOff x="28544" y="4157632"/>
            <a:chExt cx="9094048" cy="985856"/>
          </a:xfrm>
        </p:grpSpPr>
        <p:sp>
          <p:nvSpPr>
            <p:cNvPr id="558" name="Google Shape;558;p21"/>
            <p:cNvSpPr/>
            <p:nvPr/>
          </p:nvSpPr>
          <p:spPr>
            <a:xfrm>
              <a:off x="435744" y="4782720"/>
              <a:ext cx="92896" cy="360768"/>
            </a:xfrm>
            <a:custGeom>
              <a:avLst/>
              <a:gdLst/>
              <a:ahLst/>
              <a:cxnLst/>
              <a:rect l="l" t="t" r="r" b="b"/>
              <a:pathLst>
                <a:path w="2903" h="11274" extrusionOk="0">
                  <a:moveTo>
                    <a:pt x="1" y="0"/>
                  </a:moveTo>
                  <a:lnTo>
                    <a:pt x="1" y="11274"/>
                  </a:lnTo>
                  <a:lnTo>
                    <a:pt x="2903" y="11274"/>
                  </a:lnTo>
                  <a:lnTo>
                    <a:pt x="2903"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9" name="Google Shape;559;p21"/>
            <p:cNvSpPr/>
            <p:nvPr/>
          </p:nvSpPr>
          <p:spPr>
            <a:xfrm>
              <a:off x="300032" y="4638048"/>
              <a:ext cx="92896" cy="505440"/>
            </a:xfrm>
            <a:custGeom>
              <a:avLst/>
              <a:gdLst/>
              <a:ahLst/>
              <a:cxnLst/>
              <a:rect l="l" t="t" r="r" b="b"/>
              <a:pathLst>
                <a:path w="2903" h="15795" extrusionOk="0">
                  <a:moveTo>
                    <a:pt x="0" y="1"/>
                  </a:moveTo>
                  <a:lnTo>
                    <a:pt x="0" y="15795"/>
                  </a:lnTo>
                  <a:lnTo>
                    <a:pt x="2902" y="15795"/>
                  </a:lnTo>
                  <a:lnTo>
                    <a:pt x="2902"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0" name="Google Shape;560;p21"/>
            <p:cNvSpPr/>
            <p:nvPr/>
          </p:nvSpPr>
          <p:spPr>
            <a:xfrm>
              <a:off x="164288" y="4571968"/>
              <a:ext cx="92896" cy="571520"/>
            </a:xfrm>
            <a:custGeom>
              <a:avLst/>
              <a:gdLst/>
              <a:ahLst/>
              <a:cxnLst/>
              <a:rect l="l" t="t" r="r" b="b"/>
              <a:pathLst>
                <a:path w="2903" h="17860" extrusionOk="0">
                  <a:moveTo>
                    <a:pt x="1" y="1"/>
                  </a:moveTo>
                  <a:lnTo>
                    <a:pt x="1" y="17860"/>
                  </a:lnTo>
                  <a:lnTo>
                    <a:pt x="2903" y="17860"/>
                  </a:lnTo>
                  <a:lnTo>
                    <a:pt x="2903"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1" name="Google Shape;561;p21"/>
            <p:cNvSpPr/>
            <p:nvPr/>
          </p:nvSpPr>
          <p:spPr>
            <a:xfrm>
              <a:off x="28544" y="4739840"/>
              <a:ext cx="92928" cy="403648"/>
            </a:xfrm>
            <a:custGeom>
              <a:avLst/>
              <a:gdLst/>
              <a:ahLst/>
              <a:cxnLst/>
              <a:rect l="l" t="t" r="r" b="b"/>
              <a:pathLst>
                <a:path w="2904" h="12614" extrusionOk="0">
                  <a:moveTo>
                    <a:pt x="1" y="1"/>
                  </a:moveTo>
                  <a:lnTo>
                    <a:pt x="1" y="12614"/>
                  </a:lnTo>
                  <a:lnTo>
                    <a:pt x="2903" y="12614"/>
                  </a:lnTo>
                  <a:lnTo>
                    <a:pt x="2903"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2" name="Google Shape;562;p21"/>
            <p:cNvSpPr/>
            <p:nvPr/>
          </p:nvSpPr>
          <p:spPr>
            <a:xfrm>
              <a:off x="712576"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3" name="Google Shape;563;p21"/>
            <p:cNvSpPr/>
            <p:nvPr/>
          </p:nvSpPr>
          <p:spPr>
            <a:xfrm>
              <a:off x="576832" y="4752352"/>
              <a:ext cx="94688" cy="391136"/>
            </a:xfrm>
            <a:custGeom>
              <a:avLst/>
              <a:gdLst/>
              <a:ahLst/>
              <a:cxnLst/>
              <a:rect l="l" t="t" r="r" b="b"/>
              <a:pathLst>
                <a:path w="2959" h="12223" extrusionOk="0">
                  <a:moveTo>
                    <a:pt x="1" y="1"/>
                  </a:moveTo>
                  <a:lnTo>
                    <a:pt x="1" y="12223"/>
                  </a:lnTo>
                  <a:lnTo>
                    <a:pt x="2959" y="12223"/>
                  </a:lnTo>
                  <a:lnTo>
                    <a:pt x="2959"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4" name="Google Shape;564;p21"/>
            <p:cNvSpPr/>
            <p:nvPr/>
          </p:nvSpPr>
          <p:spPr>
            <a:xfrm>
              <a:off x="989408" y="4386240"/>
              <a:ext cx="94656" cy="757248"/>
            </a:xfrm>
            <a:custGeom>
              <a:avLst/>
              <a:gdLst/>
              <a:ahLst/>
              <a:cxnLst/>
              <a:rect l="l" t="t" r="r" b="b"/>
              <a:pathLst>
                <a:path w="2958" h="23664" extrusionOk="0">
                  <a:moveTo>
                    <a:pt x="0" y="0"/>
                  </a:moveTo>
                  <a:lnTo>
                    <a:pt x="0" y="23664"/>
                  </a:lnTo>
                  <a:lnTo>
                    <a:pt x="2958" y="23664"/>
                  </a:lnTo>
                  <a:lnTo>
                    <a:pt x="2958"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5" name="Google Shape;565;p21"/>
            <p:cNvSpPr/>
            <p:nvPr/>
          </p:nvSpPr>
          <p:spPr>
            <a:xfrm>
              <a:off x="853664" y="4500544"/>
              <a:ext cx="94688" cy="642944"/>
            </a:xfrm>
            <a:custGeom>
              <a:avLst/>
              <a:gdLst/>
              <a:ahLst/>
              <a:cxnLst/>
              <a:rect l="l" t="t" r="r" b="b"/>
              <a:pathLst>
                <a:path w="2959" h="20092" extrusionOk="0">
                  <a:moveTo>
                    <a:pt x="0" y="0"/>
                  </a:moveTo>
                  <a:lnTo>
                    <a:pt x="0" y="20092"/>
                  </a:lnTo>
                  <a:lnTo>
                    <a:pt x="2958" y="20092"/>
                  </a:lnTo>
                  <a:lnTo>
                    <a:pt x="2958"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6" name="Google Shape;566;p21"/>
            <p:cNvSpPr/>
            <p:nvPr/>
          </p:nvSpPr>
          <p:spPr>
            <a:xfrm>
              <a:off x="1266208"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7" name="Google Shape;567;p21"/>
            <p:cNvSpPr/>
            <p:nvPr/>
          </p:nvSpPr>
          <p:spPr>
            <a:xfrm>
              <a:off x="1130496" y="4518400"/>
              <a:ext cx="94688" cy="625088"/>
            </a:xfrm>
            <a:custGeom>
              <a:avLst/>
              <a:gdLst/>
              <a:ahLst/>
              <a:cxnLst/>
              <a:rect l="l" t="t" r="r" b="b"/>
              <a:pathLst>
                <a:path w="2959" h="19534" extrusionOk="0">
                  <a:moveTo>
                    <a:pt x="0" y="0"/>
                  </a:moveTo>
                  <a:lnTo>
                    <a:pt x="0" y="19534"/>
                  </a:lnTo>
                  <a:lnTo>
                    <a:pt x="2958" y="19534"/>
                  </a:lnTo>
                  <a:lnTo>
                    <a:pt x="2958"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8" name="Google Shape;568;p21"/>
            <p:cNvSpPr/>
            <p:nvPr/>
          </p:nvSpPr>
          <p:spPr>
            <a:xfrm>
              <a:off x="15430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9" name="Google Shape;569;p21"/>
            <p:cNvSpPr/>
            <p:nvPr/>
          </p:nvSpPr>
          <p:spPr>
            <a:xfrm>
              <a:off x="1407296"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0" name="Google Shape;570;p21"/>
            <p:cNvSpPr/>
            <p:nvPr/>
          </p:nvSpPr>
          <p:spPr>
            <a:xfrm>
              <a:off x="1821632" y="4457664"/>
              <a:ext cx="92896" cy="685824"/>
            </a:xfrm>
            <a:custGeom>
              <a:avLst/>
              <a:gdLst/>
              <a:ahLst/>
              <a:cxnLst/>
              <a:rect l="l" t="t" r="r" b="b"/>
              <a:pathLst>
                <a:path w="2903" h="21432" extrusionOk="0">
                  <a:moveTo>
                    <a:pt x="1" y="1"/>
                  </a:moveTo>
                  <a:lnTo>
                    <a:pt x="1" y="21432"/>
                  </a:lnTo>
                  <a:lnTo>
                    <a:pt x="2903" y="21432"/>
                  </a:lnTo>
                  <a:lnTo>
                    <a:pt x="2903"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1" name="Google Shape;571;p21"/>
            <p:cNvSpPr/>
            <p:nvPr/>
          </p:nvSpPr>
          <p:spPr>
            <a:xfrm>
              <a:off x="1685920"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2" name="Google Shape;572;p21"/>
            <p:cNvSpPr/>
            <p:nvPr/>
          </p:nvSpPr>
          <p:spPr>
            <a:xfrm>
              <a:off x="2098464"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3" name="Google Shape;573;p21"/>
            <p:cNvSpPr/>
            <p:nvPr/>
          </p:nvSpPr>
          <p:spPr>
            <a:xfrm>
              <a:off x="1962720"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4" name="Google Shape;574;p21"/>
            <p:cNvSpPr/>
            <p:nvPr/>
          </p:nvSpPr>
          <p:spPr>
            <a:xfrm>
              <a:off x="2375296" y="4711264"/>
              <a:ext cx="94656" cy="432224"/>
            </a:xfrm>
            <a:custGeom>
              <a:avLst/>
              <a:gdLst/>
              <a:ahLst/>
              <a:cxnLst/>
              <a:rect l="l" t="t" r="r" b="b"/>
              <a:pathLst>
                <a:path w="2958" h="13507" extrusionOk="0">
                  <a:moveTo>
                    <a:pt x="0" y="1"/>
                  </a:moveTo>
                  <a:lnTo>
                    <a:pt x="0" y="13507"/>
                  </a:lnTo>
                  <a:lnTo>
                    <a:pt x="2958" y="13507"/>
                  </a:lnTo>
                  <a:lnTo>
                    <a:pt x="2958"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5" name="Google Shape;575;p21"/>
            <p:cNvSpPr/>
            <p:nvPr/>
          </p:nvSpPr>
          <p:spPr>
            <a:xfrm>
              <a:off x="2239552" y="4536256"/>
              <a:ext cx="94688" cy="607232"/>
            </a:xfrm>
            <a:custGeom>
              <a:avLst/>
              <a:gdLst/>
              <a:ahLst/>
              <a:cxnLst/>
              <a:rect l="l" t="t" r="r" b="b"/>
              <a:pathLst>
                <a:path w="2959" h="18976" extrusionOk="0">
                  <a:moveTo>
                    <a:pt x="0" y="0"/>
                  </a:moveTo>
                  <a:lnTo>
                    <a:pt x="0" y="18976"/>
                  </a:lnTo>
                  <a:lnTo>
                    <a:pt x="2958" y="18976"/>
                  </a:lnTo>
                  <a:lnTo>
                    <a:pt x="2958"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6" name="Google Shape;576;p21"/>
            <p:cNvSpPr/>
            <p:nvPr/>
          </p:nvSpPr>
          <p:spPr>
            <a:xfrm>
              <a:off x="2652096" y="4704128"/>
              <a:ext cx="94688" cy="439360"/>
            </a:xfrm>
            <a:custGeom>
              <a:avLst/>
              <a:gdLst/>
              <a:ahLst/>
              <a:cxnLst/>
              <a:rect l="l" t="t" r="r" b="b"/>
              <a:pathLst>
                <a:path w="2959" h="13730" extrusionOk="0">
                  <a:moveTo>
                    <a:pt x="1" y="1"/>
                  </a:moveTo>
                  <a:lnTo>
                    <a:pt x="1" y="13730"/>
                  </a:lnTo>
                  <a:lnTo>
                    <a:pt x="2959" y="13730"/>
                  </a:lnTo>
                  <a:lnTo>
                    <a:pt x="2959"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7" name="Google Shape;577;p21"/>
            <p:cNvSpPr/>
            <p:nvPr/>
          </p:nvSpPr>
          <p:spPr>
            <a:xfrm>
              <a:off x="2516384" y="4764864"/>
              <a:ext cx="94688" cy="378624"/>
            </a:xfrm>
            <a:custGeom>
              <a:avLst/>
              <a:gdLst/>
              <a:ahLst/>
              <a:cxnLst/>
              <a:rect l="l" t="t" r="r" b="b"/>
              <a:pathLst>
                <a:path w="2959" h="11832" extrusionOk="0">
                  <a:moveTo>
                    <a:pt x="0" y="0"/>
                  </a:moveTo>
                  <a:lnTo>
                    <a:pt x="0" y="11832"/>
                  </a:lnTo>
                  <a:lnTo>
                    <a:pt x="2958" y="11832"/>
                  </a:lnTo>
                  <a:lnTo>
                    <a:pt x="2958"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8" name="Google Shape;578;p21"/>
            <p:cNvSpPr/>
            <p:nvPr/>
          </p:nvSpPr>
          <p:spPr>
            <a:xfrm>
              <a:off x="2930720" y="4421952"/>
              <a:ext cx="92896" cy="721536"/>
            </a:xfrm>
            <a:custGeom>
              <a:avLst/>
              <a:gdLst/>
              <a:ahLst/>
              <a:cxnLst/>
              <a:rect l="l" t="t" r="r" b="b"/>
              <a:pathLst>
                <a:path w="2903" h="22548" extrusionOk="0">
                  <a:moveTo>
                    <a:pt x="0" y="1"/>
                  </a:moveTo>
                  <a:lnTo>
                    <a:pt x="0" y="22548"/>
                  </a:lnTo>
                  <a:lnTo>
                    <a:pt x="2902" y="22548"/>
                  </a:lnTo>
                  <a:lnTo>
                    <a:pt x="2902"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9" name="Google Shape;579;p21"/>
            <p:cNvSpPr/>
            <p:nvPr/>
          </p:nvSpPr>
          <p:spPr>
            <a:xfrm>
              <a:off x="2794976" y="4638048"/>
              <a:ext cx="92896" cy="505440"/>
            </a:xfrm>
            <a:custGeom>
              <a:avLst/>
              <a:gdLst/>
              <a:ahLst/>
              <a:cxnLst/>
              <a:rect l="l" t="t" r="r" b="b"/>
              <a:pathLst>
                <a:path w="2903" h="15795" extrusionOk="0">
                  <a:moveTo>
                    <a:pt x="1" y="1"/>
                  </a:moveTo>
                  <a:lnTo>
                    <a:pt x="1" y="15795"/>
                  </a:lnTo>
                  <a:lnTo>
                    <a:pt x="2903" y="15795"/>
                  </a:lnTo>
                  <a:lnTo>
                    <a:pt x="2903"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0" name="Google Shape;580;p21"/>
            <p:cNvSpPr/>
            <p:nvPr/>
          </p:nvSpPr>
          <p:spPr>
            <a:xfrm>
              <a:off x="3207520" y="4386240"/>
              <a:ext cx="94688" cy="757248"/>
            </a:xfrm>
            <a:custGeom>
              <a:avLst/>
              <a:gdLst/>
              <a:ahLst/>
              <a:cxnLst/>
              <a:rect l="l" t="t" r="r" b="b"/>
              <a:pathLst>
                <a:path w="2959" h="23664" extrusionOk="0">
                  <a:moveTo>
                    <a:pt x="1" y="0"/>
                  </a:moveTo>
                  <a:lnTo>
                    <a:pt x="1" y="23664"/>
                  </a:lnTo>
                  <a:lnTo>
                    <a:pt x="2959" y="23664"/>
                  </a:lnTo>
                  <a:lnTo>
                    <a:pt x="2959"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1" name="Google Shape;581;p21"/>
            <p:cNvSpPr/>
            <p:nvPr/>
          </p:nvSpPr>
          <p:spPr>
            <a:xfrm>
              <a:off x="3071808" y="4314784"/>
              <a:ext cx="94688" cy="828704"/>
            </a:xfrm>
            <a:custGeom>
              <a:avLst/>
              <a:gdLst/>
              <a:ahLst/>
              <a:cxnLst/>
              <a:rect l="l" t="t" r="r" b="b"/>
              <a:pathLst>
                <a:path w="2959" h="25897" extrusionOk="0">
                  <a:moveTo>
                    <a:pt x="0" y="1"/>
                  </a:moveTo>
                  <a:lnTo>
                    <a:pt x="0" y="25897"/>
                  </a:lnTo>
                  <a:lnTo>
                    <a:pt x="2958" y="25897"/>
                  </a:lnTo>
                  <a:lnTo>
                    <a:pt x="2958"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2" name="Google Shape;582;p21"/>
            <p:cNvSpPr/>
            <p:nvPr/>
          </p:nvSpPr>
          <p:spPr>
            <a:xfrm>
              <a:off x="3484352"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3" name="Google Shape;583;p21"/>
            <p:cNvSpPr/>
            <p:nvPr/>
          </p:nvSpPr>
          <p:spPr>
            <a:xfrm>
              <a:off x="3348608" y="4314784"/>
              <a:ext cx="94688" cy="828704"/>
            </a:xfrm>
            <a:custGeom>
              <a:avLst/>
              <a:gdLst/>
              <a:ahLst/>
              <a:cxnLst/>
              <a:rect l="l" t="t" r="r" b="b"/>
              <a:pathLst>
                <a:path w="2959" h="25897" extrusionOk="0">
                  <a:moveTo>
                    <a:pt x="1" y="1"/>
                  </a:moveTo>
                  <a:lnTo>
                    <a:pt x="1" y="25897"/>
                  </a:lnTo>
                  <a:lnTo>
                    <a:pt x="2959" y="25897"/>
                  </a:lnTo>
                  <a:lnTo>
                    <a:pt x="2959"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4" name="Google Shape;584;p21"/>
            <p:cNvSpPr/>
            <p:nvPr/>
          </p:nvSpPr>
          <p:spPr>
            <a:xfrm>
              <a:off x="3761184" y="4739840"/>
              <a:ext cx="94656" cy="403648"/>
            </a:xfrm>
            <a:custGeom>
              <a:avLst/>
              <a:gdLst/>
              <a:ahLst/>
              <a:cxnLst/>
              <a:rect l="l" t="t" r="r" b="b"/>
              <a:pathLst>
                <a:path w="2958" h="12614" extrusionOk="0">
                  <a:moveTo>
                    <a:pt x="0" y="1"/>
                  </a:moveTo>
                  <a:lnTo>
                    <a:pt x="0" y="12614"/>
                  </a:lnTo>
                  <a:lnTo>
                    <a:pt x="2958" y="12614"/>
                  </a:lnTo>
                  <a:lnTo>
                    <a:pt x="2958"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5" name="Google Shape;585;p21"/>
            <p:cNvSpPr/>
            <p:nvPr/>
          </p:nvSpPr>
          <p:spPr>
            <a:xfrm>
              <a:off x="3625440" y="4457664"/>
              <a:ext cx="94688" cy="685824"/>
            </a:xfrm>
            <a:custGeom>
              <a:avLst/>
              <a:gdLst/>
              <a:ahLst/>
              <a:cxnLst/>
              <a:rect l="l" t="t" r="r" b="b"/>
              <a:pathLst>
                <a:path w="2959" h="21432" extrusionOk="0">
                  <a:moveTo>
                    <a:pt x="0" y="1"/>
                  </a:moveTo>
                  <a:lnTo>
                    <a:pt x="0" y="21432"/>
                  </a:lnTo>
                  <a:lnTo>
                    <a:pt x="2958" y="21432"/>
                  </a:lnTo>
                  <a:lnTo>
                    <a:pt x="2958"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6" name="Google Shape;586;p21"/>
            <p:cNvSpPr/>
            <p:nvPr/>
          </p:nvSpPr>
          <p:spPr>
            <a:xfrm>
              <a:off x="4037984" y="4638048"/>
              <a:ext cx="94688" cy="505440"/>
            </a:xfrm>
            <a:custGeom>
              <a:avLst/>
              <a:gdLst/>
              <a:ahLst/>
              <a:cxnLst/>
              <a:rect l="l" t="t" r="r" b="b"/>
              <a:pathLst>
                <a:path w="2959" h="15795" extrusionOk="0">
                  <a:moveTo>
                    <a:pt x="1" y="1"/>
                  </a:moveTo>
                  <a:lnTo>
                    <a:pt x="1" y="15795"/>
                  </a:lnTo>
                  <a:lnTo>
                    <a:pt x="2959" y="15795"/>
                  </a:lnTo>
                  <a:lnTo>
                    <a:pt x="2959"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7" name="Google Shape;587;p21"/>
            <p:cNvSpPr/>
            <p:nvPr/>
          </p:nvSpPr>
          <p:spPr>
            <a:xfrm>
              <a:off x="3902272" y="4836288"/>
              <a:ext cx="94656" cy="307200"/>
            </a:xfrm>
            <a:custGeom>
              <a:avLst/>
              <a:gdLst/>
              <a:ahLst/>
              <a:cxnLst/>
              <a:rect l="l" t="t" r="r" b="b"/>
              <a:pathLst>
                <a:path w="2958" h="9600" extrusionOk="0">
                  <a:moveTo>
                    <a:pt x="0" y="1"/>
                  </a:moveTo>
                  <a:lnTo>
                    <a:pt x="0" y="9600"/>
                  </a:lnTo>
                  <a:lnTo>
                    <a:pt x="2958" y="9600"/>
                  </a:lnTo>
                  <a:lnTo>
                    <a:pt x="2958"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8" name="Google Shape;588;p21"/>
            <p:cNvSpPr/>
            <p:nvPr/>
          </p:nvSpPr>
          <p:spPr>
            <a:xfrm>
              <a:off x="4316608"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9" name="Google Shape;589;p21"/>
            <p:cNvSpPr/>
            <p:nvPr/>
          </p:nvSpPr>
          <p:spPr>
            <a:xfrm>
              <a:off x="418086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0" name="Google Shape;590;p21"/>
            <p:cNvSpPr/>
            <p:nvPr/>
          </p:nvSpPr>
          <p:spPr>
            <a:xfrm>
              <a:off x="4593408"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1" name="Google Shape;591;p21"/>
            <p:cNvSpPr/>
            <p:nvPr/>
          </p:nvSpPr>
          <p:spPr>
            <a:xfrm>
              <a:off x="4457696"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2" name="Google Shape;592;p21"/>
            <p:cNvSpPr/>
            <p:nvPr/>
          </p:nvSpPr>
          <p:spPr>
            <a:xfrm>
              <a:off x="4870240"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3" name="Google Shape;593;p21"/>
            <p:cNvSpPr/>
            <p:nvPr/>
          </p:nvSpPr>
          <p:spPr>
            <a:xfrm>
              <a:off x="4734496"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4" name="Google Shape;594;p21"/>
            <p:cNvSpPr/>
            <p:nvPr/>
          </p:nvSpPr>
          <p:spPr>
            <a:xfrm>
              <a:off x="5147072" y="4157632"/>
              <a:ext cx="94656" cy="985856"/>
            </a:xfrm>
            <a:custGeom>
              <a:avLst/>
              <a:gdLst/>
              <a:ahLst/>
              <a:cxnLst/>
              <a:rect l="l" t="t" r="r" b="b"/>
              <a:pathLst>
                <a:path w="2958" h="30808" extrusionOk="0">
                  <a:moveTo>
                    <a:pt x="0" y="1"/>
                  </a:moveTo>
                  <a:lnTo>
                    <a:pt x="0" y="30808"/>
                  </a:lnTo>
                  <a:lnTo>
                    <a:pt x="2958" y="30808"/>
                  </a:lnTo>
                  <a:lnTo>
                    <a:pt x="2958"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5" name="Google Shape;595;p21"/>
            <p:cNvSpPr/>
            <p:nvPr/>
          </p:nvSpPr>
          <p:spPr>
            <a:xfrm>
              <a:off x="5011328" y="4229088"/>
              <a:ext cx="94688" cy="914400"/>
            </a:xfrm>
            <a:custGeom>
              <a:avLst/>
              <a:gdLst/>
              <a:ahLst/>
              <a:cxnLst/>
              <a:rect l="l" t="t" r="r" b="b"/>
              <a:pathLst>
                <a:path w="2959" h="28575" extrusionOk="0">
                  <a:moveTo>
                    <a:pt x="0" y="0"/>
                  </a:moveTo>
                  <a:lnTo>
                    <a:pt x="0" y="28575"/>
                  </a:lnTo>
                  <a:lnTo>
                    <a:pt x="2958" y="28575"/>
                  </a:lnTo>
                  <a:lnTo>
                    <a:pt x="2958"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6" name="Google Shape;596;p21"/>
            <p:cNvSpPr/>
            <p:nvPr/>
          </p:nvSpPr>
          <p:spPr>
            <a:xfrm>
              <a:off x="5425664"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7" name="Google Shape;597;p21"/>
            <p:cNvSpPr/>
            <p:nvPr/>
          </p:nvSpPr>
          <p:spPr>
            <a:xfrm>
              <a:off x="5289920" y="4277280"/>
              <a:ext cx="94688" cy="866208"/>
            </a:xfrm>
            <a:custGeom>
              <a:avLst/>
              <a:gdLst/>
              <a:ahLst/>
              <a:cxnLst/>
              <a:rect l="l" t="t" r="r" b="b"/>
              <a:pathLst>
                <a:path w="2959" h="27069" extrusionOk="0">
                  <a:moveTo>
                    <a:pt x="1" y="1"/>
                  </a:moveTo>
                  <a:lnTo>
                    <a:pt x="1" y="27069"/>
                  </a:lnTo>
                  <a:lnTo>
                    <a:pt x="2959" y="27069"/>
                  </a:lnTo>
                  <a:lnTo>
                    <a:pt x="2959"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8" name="Google Shape;598;p21"/>
            <p:cNvSpPr/>
            <p:nvPr/>
          </p:nvSpPr>
          <p:spPr>
            <a:xfrm>
              <a:off x="5702496" y="4721984"/>
              <a:ext cx="94688" cy="421504"/>
            </a:xfrm>
            <a:custGeom>
              <a:avLst/>
              <a:gdLst/>
              <a:ahLst/>
              <a:cxnLst/>
              <a:rect l="l" t="t" r="r" b="b"/>
              <a:pathLst>
                <a:path w="2959" h="13172" extrusionOk="0">
                  <a:moveTo>
                    <a:pt x="0" y="1"/>
                  </a:moveTo>
                  <a:lnTo>
                    <a:pt x="0" y="13172"/>
                  </a:lnTo>
                  <a:lnTo>
                    <a:pt x="2958" y="13172"/>
                  </a:lnTo>
                  <a:lnTo>
                    <a:pt x="2958"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9" name="Google Shape;599;p21"/>
            <p:cNvSpPr/>
            <p:nvPr/>
          </p:nvSpPr>
          <p:spPr>
            <a:xfrm>
              <a:off x="5566752" y="4416608"/>
              <a:ext cx="94688" cy="726880"/>
            </a:xfrm>
            <a:custGeom>
              <a:avLst/>
              <a:gdLst/>
              <a:ahLst/>
              <a:cxnLst/>
              <a:rect l="l" t="t" r="r" b="b"/>
              <a:pathLst>
                <a:path w="2959" h="22715" extrusionOk="0">
                  <a:moveTo>
                    <a:pt x="0" y="0"/>
                  </a:moveTo>
                  <a:lnTo>
                    <a:pt x="0" y="22715"/>
                  </a:lnTo>
                  <a:lnTo>
                    <a:pt x="2958" y="22715"/>
                  </a:lnTo>
                  <a:lnTo>
                    <a:pt x="2958"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0" name="Google Shape;600;p21"/>
            <p:cNvSpPr/>
            <p:nvPr/>
          </p:nvSpPr>
          <p:spPr>
            <a:xfrm>
              <a:off x="5979296"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1" name="Google Shape;601;p21"/>
            <p:cNvSpPr/>
            <p:nvPr/>
          </p:nvSpPr>
          <p:spPr>
            <a:xfrm>
              <a:off x="5843584" y="4813088"/>
              <a:ext cx="94688" cy="330400"/>
            </a:xfrm>
            <a:custGeom>
              <a:avLst/>
              <a:gdLst/>
              <a:ahLst/>
              <a:cxnLst/>
              <a:rect l="l" t="t" r="r" b="b"/>
              <a:pathLst>
                <a:path w="2959" h="10325" extrusionOk="0">
                  <a:moveTo>
                    <a:pt x="0" y="0"/>
                  </a:moveTo>
                  <a:lnTo>
                    <a:pt x="0" y="10325"/>
                  </a:lnTo>
                  <a:lnTo>
                    <a:pt x="2958" y="10325"/>
                  </a:lnTo>
                  <a:lnTo>
                    <a:pt x="2958"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2" name="Google Shape;602;p21"/>
            <p:cNvSpPr/>
            <p:nvPr/>
          </p:nvSpPr>
          <p:spPr>
            <a:xfrm>
              <a:off x="6256128"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3" name="Google Shape;603;p21"/>
            <p:cNvSpPr/>
            <p:nvPr/>
          </p:nvSpPr>
          <p:spPr>
            <a:xfrm>
              <a:off x="61203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4" name="Google Shape;604;p21"/>
            <p:cNvSpPr/>
            <p:nvPr/>
          </p:nvSpPr>
          <p:spPr>
            <a:xfrm>
              <a:off x="6534720" y="4505888"/>
              <a:ext cx="92896" cy="637600"/>
            </a:xfrm>
            <a:custGeom>
              <a:avLst/>
              <a:gdLst/>
              <a:ahLst/>
              <a:cxnLst/>
              <a:rect l="l" t="t" r="r" b="b"/>
              <a:pathLst>
                <a:path w="2903" h="19925" extrusionOk="0">
                  <a:moveTo>
                    <a:pt x="1" y="1"/>
                  </a:moveTo>
                  <a:lnTo>
                    <a:pt x="1" y="19925"/>
                  </a:lnTo>
                  <a:lnTo>
                    <a:pt x="2903" y="19925"/>
                  </a:lnTo>
                  <a:lnTo>
                    <a:pt x="2903"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5" name="Google Shape;605;p21"/>
            <p:cNvSpPr/>
            <p:nvPr/>
          </p:nvSpPr>
          <p:spPr>
            <a:xfrm>
              <a:off x="6399008" y="4739840"/>
              <a:ext cx="92896" cy="403648"/>
            </a:xfrm>
            <a:custGeom>
              <a:avLst/>
              <a:gdLst/>
              <a:ahLst/>
              <a:cxnLst/>
              <a:rect l="l" t="t" r="r" b="b"/>
              <a:pathLst>
                <a:path w="2903" h="12614" extrusionOk="0">
                  <a:moveTo>
                    <a:pt x="0" y="1"/>
                  </a:moveTo>
                  <a:lnTo>
                    <a:pt x="0" y="12614"/>
                  </a:lnTo>
                  <a:lnTo>
                    <a:pt x="2902" y="12614"/>
                  </a:lnTo>
                  <a:lnTo>
                    <a:pt x="2902"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6" name="Google Shape;606;p21"/>
            <p:cNvSpPr/>
            <p:nvPr/>
          </p:nvSpPr>
          <p:spPr>
            <a:xfrm>
              <a:off x="6811552"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7" name="Google Shape;607;p21"/>
            <p:cNvSpPr/>
            <p:nvPr/>
          </p:nvSpPr>
          <p:spPr>
            <a:xfrm>
              <a:off x="6675808" y="4614848"/>
              <a:ext cx="94688" cy="528640"/>
            </a:xfrm>
            <a:custGeom>
              <a:avLst/>
              <a:gdLst/>
              <a:ahLst/>
              <a:cxnLst/>
              <a:rect l="l" t="t" r="r" b="b"/>
              <a:pathLst>
                <a:path w="2959" h="16520" extrusionOk="0">
                  <a:moveTo>
                    <a:pt x="1" y="0"/>
                  </a:moveTo>
                  <a:lnTo>
                    <a:pt x="1" y="16520"/>
                  </a:lnTo>
                  <a:lnTo>
                    <a:pt x="2959" y="16520"/>
                  </a:lnTo>
                  <a:lnTo>
                    <a:pt x="2959"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8" name="Google Shape;608;p21"/>
            <p:cNvSpPr/>
            <p:nvPr/>
          </p:nvSpPr>
          <p:spPr>
            <a:xfrm>
              <a:off x="708838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9" name="Google Shape;609;p21"/>
            <p:cNvSpPr/>
            <p:nvPr/>
          </p:nvSpPr>
          <p:spPr>
            <a:xfrm>
              <a:off x="6952640"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0" name="Google Shape;610;p21"/>
            <p:cNvSpPr/>
            <p:nvPr/>
          </p:nvSpPr>
          <p:spPr>
            <a:xfrm>
              <a:off x="73651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1" name="Google Shape;611;p21"/>
            <p:cNvSpPr/>
            <p:nvPr/>
          </p:nvSpPr>
          <p:spPr>
            <a:xfrm>
              <a:off x="7229472" y="4825568"/>
              <a:ext cx="94688" cy="317920"/>
            </a:xfrm>
            <a:custGeom>
              <a:avLst/>
              <a:gdLst/>
              <a:ahLst/>
              <a:cxnLst/>
              <a:rect l="l" t="t" r="r" b="b"/>
              <a:pathLst>
                <a:path w="2959" h="9935" extrusionOk="0">
                  <a:moveTo>
                    <a:pt x="0" y="1"/>
                  </a:moveTo>
                  <a:lnTo>
                    <a:pt x="0" y="9935"/>
                  </a:lnTo>
                  <a:lnTo>
                    <a:pt x="2958" y="9935"/>
                  </a:lnTo>
                  <a:lnTo>
                    <a:pt x="2958"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2" name="Google Shape;612;p21"/>
            <p:cNvSpPr/>
            <p:nvPr/>
          </p:nvSpPr>
          <p:spPr>
            <a:xfrm>
              <a:off x="7643808" y="4632704"/>
              <a:ext cx="92896" cy="510784"/>
            </a:xfrm>
            <a:custGeom>
              <a:avLst/>
              <a:gdLst/>
              <a:ahLst/>
              <a:cxnLst/>
              <a:rect l="l" t="t" r="r" b="b"/>
              <a:pathLst>
                <a:path w="2903" h="15962" extrusionOk="0">
                  <a:moveTo>
                    <a:pt x="0" y="0"/>
                  </a:moveTo>
                  <a:lnTo>
                    <a:pt x="0" y="15962"/>
                  </a:lnTo>
                  <a:lnTo>
                    <a:pt x="2902" y="15962"/>
                  </a:lnTo>
                  <a:lnTo>
                    <a:pt x="2902"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3" name="Google Shape;613;p21"/>
            <p:cNvSpPr/>
            <p:nvPr/>
          </p:nvSpPr>
          <p:spPr>
            <a:xfrm>
              <a:off x="7506272" y="4963104"/>
              <a:ext cx="94688" cy="180384"/>
            </a:xfrm>
            <a:custGeom>
              <a:avLst/>
              <a:gdLst/>
              <a:ahLst/>
              <a:cxnLst/>
              <a:rect l="l" t="t" r="r" b="b"/>
              <a:pathLst>
                <a:path w="2959" h="5637" extrusionOk="0">
                  <a:moveTo>
                    <a:pt x="1" y="0"/>
                  </a:moveTo>
                  <a:lnTo>
                    <a:pt x="1" y="5637"/>
                  </a:lnTo>
                  <a:lnTo>
                    <a:pt x="2959" y="5637"/>
                  </a:lnTo>
                  <a:lnTo>
                    <a:pt x="2959"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4" name="Google Shape;614;p21"/>
            <p:cNvSpPr/>
            <p:nvPr/>
          </p:nvSpPr>
          <p:spPr>
            <a:xfrm>
              <a:off x="7920608" y="4909504"/>
              <a:ext cx="94688" cy="233984"/>
            </a:xfrm>
            <a:custGeom>
              <a:avLst/>
              <a:gdLst/>
              <a:ahLst/>
              <a:cxnLst/>
              <a:rect l="l" t="t" r="r" b="b"/>
              <a:pathLst>
                <a:path w="2959" h="7312" extrusionOk="0">
                  <a:moveTo>
                    <a:pt x="1" y="1"/>
                  </a:moveTo>
                  <a:lnTo>
                    <a:pt x="1" y="7312"/>
                  </a:lnTo>
                  <a:lnTo>
                    <a:pt x="2959" y="7312"/>
                  </a:lnTo>
                  <a:lnTo>
                    <a:pt x="2959"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5" name="Google Shape;615;p21"/>
            <p:cNvSpPr/>
            <p:nvPr/>
          </p:nvSpPr>
          <p:spPr>
            <a:xfrm>
              <a:off x="7784896" y="4777344"/>
              <a:ext cx="94688" cy="366144"/>
            </a:xfrm>
            <a:custGeom>
              <a:avLst/>
              <a:gdLst/>
              <a:ahLst/>
              <a:cxnLst/>
              <a:rect l="l" t="t" r="r" b="b"/>
              <a:pathLst>
                <a:path w="2959" h="11442" extrusionOk="0">
                  <a:moveTo>
                    <a:pt x="0" y="1"/>
                  </a:moveTo>
                  <a:lnTo>
                    <a:pt x="0" y="11442"/>
                  </a:lnTo>
                  <a:lnTo>
                    <a:pt x="2958" y="11442"/>
                  </a:lnTo>
                  <a:lnTo>
                    <a:pt x="2958"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6" name="Google Shape;616;p21"/>
            <p:cNvSpPr/>
            <p:nvPr/>
          </p:nvSpPr>
          <p:spPr>
            <a:xfrm>
              <a:off x="81974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7" name="Google Shape;617;p21"/>
            <p:cNvSpPr/>
            <p:nvPr/>
          </p:nvSpPr>
          <p:spPr>
            <a:xfrm>
              <a:off x="8061696" y="4777344"/>
              <a:ext cx="94688" cy="366144"/>
            </a:xfrm>
            <a:custGeom>
              <a:avLst/>
              <a:gdLst/>
              <a:ahLst/>
              <a:cxnLst/>
              <a:rect l="l" t="t" r="r" b="b"/>
              <a:pathLst>
                <a:path w="2959" h="11442" extrusionOk="0">
                  <a:moveTo>
                    <a:pt x="1" y="1"/>
                  </a:moveTo>
                  <a:lnTo>
                    <a:pt x="1" y="11442"/>
                  </a:lnTo>
                  <a:lnTo>
                    <a:pt x="2959" y="11442"/>
                  </a:lnTo>
                  <a:lnTo>
                    <a:pt x="2959"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8" name="Google Shape;618;p21"/>
            <p:cNvSpPr/>
            <p:nvPr/>
          </p:nvSpPr>
          <p:spPr>
            <a:xfrm>
              <a:off x="8474272" y="4721984"/>
              <a:ext cx="94656" cy="421504"/>
            </a:xfrm>
            <a:custGeom>
              <a:avLst/>
              <a:gdLst/>
              <a:ahLst/>
              <a:cxnLst/>
              <a:rect l="l" t="t" r="r" b="b"/>
              <a:pathLst>
                <a:path w="2958" h="13172" extrusionOk="0">
                  <a:moveTo>
                    <a:pt x="0" y="1"/>
                  </a:moveTo>
                  <a:lnTo>
                    <a:pt x="0" y="13172"/>
                  </a:lnTo>
                  <a:lnTo>
                    <a:pt x="2958" y="13172"/>
                  </a:lnTo>
                  <a:lnTo>
                    <a:pt x="2958"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9" name="Google Shape;619;p21"/>
            <p:cNvSpPr/>
            <p:nvPr/>
          </p:nvSpPr>
          <p:spPr>
            <a:xfrm>
              <a:off x="8338528" y="4488032"/>
              <a:ext cx="94688" cy="655456"/>
            </a:xfrm>
            <a:custGeom>
              <a:avLst/>
              <a:gdLst/>
              <a:ahLst/>
              <a:cxnLst/>
              <a:rect l="l" t="t" r="r" b="b"/>
              <a:pathLst>
                <a:path w="2959" h="20483" extrusionOk="0">
                  <a:moveTo>
                    <a:pt x="0" y="1"/>
                  </a:moveTo>
                  <a:lnTo>
                    <a:pt x="0" y="20483"/>
                  </a:lnTo>
                  <a:lnTo>
                    <a:pt x="2958" y="20483"/>
                  </a:lnTo>
                  <a:lnTo>
                    <a:pt x="2958"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0" name="Google Shape;620;p21"/>
            <p:cNvSpPr/>
            <p:nvPr/>
          </p:nvSpPr>
          <p:spPr>
            <a:xfrm>
              <a:off x="8751072" y="4409440"/>
              <a:ext cx="94688" cy="734048"/>
            </a:xfrm>
            <a:custGeom>
              <a:avLst/>
              <a:gdLst/>
              <a:ahLst/>
              <a:cxnLst/>
              <a:rect l="l" t="t" r="r" b="b"/>
              <a:pathLst>
                <a:path w="2959" h="22939" extrusionOk="0">
                  <a:moveTo>
                    <a:pt x="1" y="1"/>
                  </a:moveTo>
                  <a:lnTo>
                    <a:pt x="1" y="22939"/>
                  </a:lnTo>
                  <a:lnTo>
                    <a:pt x="2959" y="22939"/>
                  </a:lnTo>
                  <a:lnTo>
                    <a:pt x="2959"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1" name="Google Shape;621;p21"/>
            <p:cNvSpPr/>
            <p:nvPr/>
          </p:nvSpPr>
          <p:spPr>
            <a:xfrm>
              <a:off x="8615360" y="4295168"/>
              <a:ext cx="94688" cy="848320"/>
            </a:xfrm>
            <a:custGeom>
              <a:avLst/>
              <a:gdLst/>
              <a:ahLst/>
              <a:cxnLst/>
              <a:rect l="l" t="t" r="r" b="b"/>
              <a:pathLst>
                <a:path w="2959" h="26510" extrusionOk="0">
                  <a:moveTo>
                    <a:pt x="0" y="0"/>
                  </a:moveTo>
                  <a:lnTo>
                    <a:pt x="0" y="26510"/>
                  </a:lnTo>
                  <a:lnTo>
                    <a:pt x="2958" y="26510"/>
                  </a:lnTo>
                  <a:lnTo>
                    <a:pt x="2958"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2" name="Google Shape;622;p21"/>
            <p:cNvSpPr/>
            <p:nvPr/>
          </p:nvSpPr>
          <p:spPr>
            <a:xfrm>
              <a:off x="9029696" y="4409440"/>
              <a:ext cx="92896" cy="734048"/>
            </a:xfrm>
            <a:custGeom>
              <a:avLst/>
              <a:gdLst/>
              <a:ahLst/>
              <a:cxnLst/>
              <a:rect l="l" t="t" r="r" b="b"/>
              <a:pathLst>
                <a:path w="2903" h="22939" extrusionOk="0">
                  <a:moveTo>
                    <a:pt x="0" y="1"/>
                  </a:moveTo>
                  <a:lnTo>
                    <a:pt x="0" y="22939"/>
                  </a:lnTo>
                  <a:lnTo>
                    <a:pt x="2902" y="22939"/>
                  </a:lnTo>
                  <a:lnTo>
                    <a:pt x="2902"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3" name="Google Shape;623;p21"/>
            <p:cNvSpPr/>
            <p:nvPr/>
          </p:nvSpPr>
          <p:spPr>
            <a:xfrm>
              <a:off x="8893952" y="4180864"/>
              <a:ext cx="92896" cy="962624"/>
            </a:xfrm>
            <a:custGeom>
              <a:avLst/>
              <a:gdLst/>
              <a:ahLst/>
              <a:cxnLst/>
              <a:rect l="l" t="t" r="r" b="b"/>
              <a:pathLst>
                <a:path w="2903" h="30082" extrusionOk="0">
                  <a:moveTo>
                    <a:pt x="1" y="0"/>
                  </a:moveTo>
                  <a:lnTo>
                    <a:pt x="1" y="30082"/>
                  </a:lnTo>
                  <a:lnTo>
                    <a:pt x="2903" y="30082"/>
                  </a:lnTo>
                  <a:lnTo>
                    <a:pt x="2903"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624" name="Google Shape;624;p21"/>
          <p:cNvSpPr/>
          <p:nvPr/>
        </p:nvSpPr>
        <p:spPr>
          <a:xfrm>
            <a:off x="0" y="4772000"/>
            <a:ext cx="9144000" cy="1724075"/>
          </a:xfrm>
          <a:custGeom>
            <a:avLst/>
            <a:gdLst/>
            <a:ahLst/>
            <a:cxnLst/>
            <a:rect l="l" t="t" r="r" b="b"/>
            <a:pathLst>
              <a:path w="285750" h="40408" extrusionOk="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490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5" name="Google Shape;625;p21"/>
          <p:cNvSpPr txBox="1">
            <a:spLocks noGrp="1"/>
          </p:cNvSpPr>
          <p:nvPr>
            <p:ph type="title"/>
          </p:nvPr>
        </p:nvSpPr>
        <p:spPr>
          <a:xfrm>
            <a:off x="739675" y="535000"/>
            <a:ext cx="7686000" cy="1143200"/>
          </a:xfrm>
          <a:prstGeom prst="rect">
            <a:avLst/>
          </a:prstGeom>
          <a:noFill/>
          <a:ln>
            <a:noFill/>
          </a:ln>
        </p:spPr>
        <p:txBody>
          <a:bodyPr spcFirstLastPara="1" wrap="square" lIns="91425" tIns="91425" rIns="91425" bIns="91425" anchor="b" anchorCtr="0"/>
          <a:lstStyle>
            <a:lvl1pPr marR="0" lvl="0" algn="l" rtl="0">
              <a:lnSpc>
                <a:spcPct val="100000"/>
              </a:lnSpc>
              <a:spcBef>
                <a:spcPts val="0"/>
              </a:spcBef>
              <a:spcAft>
                <a:spcPts val="0"/>
              </a:spcAft>
              <a:buClr>
                <a:srgbClr val="FFFFFF"/>
              </a:buClr>
              <a:buSzPts val="3000"/>
              <a:buFont typeface="Titillium Web ExtraLight"/>
              <a:buNone/>
              <a:defRPr sz="3000" b="0" i="0" u="none" strike="noStrike" cap="none">
                <a:solidFill>
                  <a:srgbClr val="FFFFFF"/>
                </a:solidFill>
                <a:latin typeface="Titillium Web ExtraLight"/>
                <a:ea typeface="Titillium Web ExtraLight"/>
                <a:cs typeface="Titillium Web ExtraLight"/>
                <a:sym typeface="Titillium Web ExtraLight"/>
              </a:defRPr>
            </a:lvl1pPr>
            <a:lvl2pPr marR="0" lvl="1" algn="l" rtl="0">
              <a:lnSpc>
                <a:spcPct val="100000"/>
              </a:lnSpc>
              <a:spcBef>
                <a:spcPts val="0"/>
              </a:spcBef>
              <a:spcAft>
                <a:spcPts val="0"/>
              </a:spcAft>
              <a:buClr>
                <a:srgbClr val="FFFFFF"/>
              </a:buClr>
              <a:buSzPts val="3000"/>
              <a:buFont typeface="Titillium Web ExtraLight"/>
              <a:buNone/>
              <a:defRPr sz="3000" b="0" i="0" u="none" strike="noStrike" cap="none">
                <a:solidFill>
                  <a:srgbClr val="FFFFFF"/>
                </a:solidFill>
                <a:latin typeface="Titillium Web ExtraLight"/>
                <a:ea typeface="Titillium Web ExtraLight"/>
                <a:cs typeface="Titillium Web ExtraLight"/>
                <a:sym typeface="Titillium Web ExtraLight"/>
              </a:defRPr>
            </a:lvl2pPr>
            <a:lvl3pPr marR="0" lvl="2" algn="l" rtl="0">
              <a:lnSpc>
                <a:spcPct val="100000"/>
              </a:lnSpc>
              <a:spcBef>
                <a:spcPts val="0"/>
              </a:spcBef>
              <a:spcAft>
                <a:spcPts val="0"/>
              </a:spcAft>
              <a:buClr>
                <a:srgbClr val="FFFFFF"/>
              </a:buClr>
              <a:buSzPts val="3000"/>
              <a:buFont typeface="Titillium Web ExtraLight"/>
              <a:buNone/>
              <a:defRPr sz="3000" b="0" i="0" u="none" strike="noStrike" cap="none">
                <a:solidFill>
                  <a:srgbClr val="FFFFFF"/>
                </a:solidFill>
                <a:latin typeface="Titillium Web ExtraLight"/>
                <a:ea typeface="Titillium Web ExtraLight"/>
                <a:cs typeface="Titillium Web ExtraLight"/>
                <a:sym typeface="Titillium Web ExtraLight"/>
              </a:defRPr>
            </a:lvl3pPr>
            <a:lvl4pPr marR="0" lvl="3" algn="l" rtl="0">
              <a:lnSpc>
                <a:spcPct val="100000"/>
              </a:lnSpc>
              <a:spcBef>
                <a:spcPts val="0"/>
              </a:spcBef>
              <a:spcAft>
                <a:spcPts val="0"/>
              </a:spcAft>
              <a:buClr>
                <a:srgbClr val="FFFFFF"/>
              </a:buClr>
              <a:buSzPts val="3000"/>
              <a:buFont typeface="Titillium Web ExtraLight"/>
              <a:buNone/>
              <a:defRPr sz="3000" b="0" i="0" u="none" strike="noStrike" cap="none">
                <a:solidFill>
                  <a:srgbClr val="FFFFFF"/>
                </a:solidFill>
                <a:latin typeface="Titillium Web ExtraLight"/>
                <a:ea typeface="Titillium Web ExtraLight"/>
                <a:cs typeface="Titillium Web ExtraLight"/>
                <a:sym typeface="Titillium Web ExtraLight"/>
              </a:defRPr>
            </a:lvl4pPr>
            <a:lvl5pPr marR="0" lvl="4" algn="l" rtl="0">
              <a:lnSpc>
                <a:spcPct val="100000"/>
              </a:lnSpc>
              <a:spcBef>
                <a:spcPts val="0"/>
              </a:spcBef>
              <a:spcAft>
                <a:spcPts val="0"/>
              </a:spcAft>
              <a:buClr>
                <a:srgbClr val="FFFFFF"/>
              </a:buClr>
              <a:buSzPts val="3000"/>
              <a:buFont typeface="Titillium Web ExtraLight"/>
              <a:buNone/>
              <a:defRPr sz="3000" b="0" i="0" u="none" strike="noStrike" cap="none">
                <a:solidFill>
                  <a:srgbClr val="FFFFFF"/>
                </a:solidFill>
                <a:latin typeface="Titillium Web ExtraLight"/>
                <a:ea typeface="Titillium Web ExtraLight"/>
                <a:cs typeface="Titillium Web ExtraLight"/>
                <a:sym typeface="Titillium Web ExtraLight"/>
              </a:defRPr>
            </a:lvl5pPr>
            <a:lvl6pPr marR="0" lvl="5" algn="l" rtl="0">
              <a:lnSpc>
                <a:spcPct val="100000"/>
              </a:lnSpc>
              <a:spcBef>
                <a:spcPts val="0"/>
              </a:spcBef>
              <a:spcAft>
                <a:spcPts val="0"/>
              </a:spcAft>
              <a:buClr>
                <a:srgbClr val="FFFFFF"/>
              </a:buClr>
              <a:buSzPts val="3000"/>
              <a:buFont typeface="Titillium Web ExtraLight"/>
              <a:buNone/>
              <a:defRPr sz="3000" b="0" i="0" u="none" strike="noStrike" cap="none">
                <a:solidFill>
                  <a:srgbClr val="FFFFFF"/>
                </a:solidFill>
                <a:latin typeface="Titillium Web ExtraLight"/>
                <a:ea typeface="Titillium Web ExtraLight"/>
                <a:cs typeface="Titillium Web ExtraLight"/>
                <a:sym typeface="Titillium Web ExtraLight"/>
              </a:defRPr>
            </a:lvl6pPr>
            <a:lvl7pPr marR="0" lvl="6" algn="l" rtl="0">
              <a:lnSpc>
                <a:spcPct val="100000"/>
              </a:lnSpc>
              <a:spcBef>
                <a:spcPts val="0"/>
              </a:spcBef>
              <a:spcAft>
                <a:spcPts val="0"/>
              </a:spcAft>
              <a:buClr>
                <a:srgbClr val="FFFFFF"/>
              </a:buClr>
              <a:buSzPts val="3000"/>
              <a:buFont typeface="Titillium Web ExtraLight"/>
              <a:buNone/>
              <a:defRPr sz="3000" b="0" i="0" u="none" strike="noStrike" cap="none">
                <a:solidFill>
                  <a:srgbClr val="FFFFFF"/>
                </a:solidFill>
                <a:latin typeface="Titillium Web ExtraLight"/>
                <a:ea typeface="Titillium Web ExtraLight"/>
                <a:cs typeface="Titillium Web ExtraLight"/>
                <a:sym typeface="Titillium Web ExtraLight"/>
              </a:defRPr>
            </a:lvl7pPr>
            <a:lvl8pPr marR="0" lvl="7" algn="l" rtl="0">
              <a:lnSpc>
                <a:spcPct val="100000"/>
              </a:lnSpc>
              <a:spcBef>
                <a:spcPts val="0"/>
              </a:spcBef>
              <a:spcAft>
                <a:spcPts val="0"/>
              </a:spcAft>
              <a:buClr>
                <a:srgbClr val="FFFFFF"/>
              </a:buClr>
              <a:buSzPts val="3000"/>
              <a:buFont typeface="Titillium Web ExtraLight"/>
              <a:buNone/>
              <a:defRPr sz="3000" b="0" i="0" u="none" strike="noStrike" cap="none">
                <a:solidFill>
                  <a:srgbClr val="FFFFFF"/>
                </a:solidFill>
                <a:latin typeface="Titillium Web ExtraLight"/>
                <a:ea typeface="Titillium Web ExtraLight"/>
                <a:cs typeface="Titillium Web ExtraLight"/>
                <a:sym typeface="Titillium Web ExtraLight"/>
              </a:defRPr>
            </a:lvl8pPr>
            <a:lvl9pPr marR="0" lvl="8" algn="l" rtl="0">
              <a:lnSpc>
                <a:spcPct val="100000"/>
              </a:lnSpc>
              <a:spcBef>
                <a:spcPts val="0"/>
              </a:spcBef>
              <a:spcAft>
                <a:spcPts val="0"/>
              </a:spcAft>
              <a:buClr>
                <a:srgbClr val="FFFFFF"/>
              </a:buClr>
              <a:buSzPts val="3000"/>
              <a:buFont typeface="Titillium Web ExtraLight"/>
              <a:buNone/>
              <a:defRPr sz="3000" b="0" i="0" u="none" strike="noStrike" cap="none">
                <a:solidFill>
                  <a:srgbClr val="FFFFFF"/>
                </a:solidFill>
                <a:latin typeface="Titillium Web ExtraLight"/>
                <a:ea typeface="Titillium Web ExtraLight"/>
                <a:cs typeface="Titillium Web ExtraLight"/>
                <a:sym typeface="Titillium Web ExtraLight"/>
              </a:defRPr>
            </a:lvl9pPr>
          </a:lstStyle>
          <a:p>
            <a:endParaRPr/>
          </a:p>
        </p:txBody>
      </p:sp>
      <p:sp>
        <p:nvSpPr>
          <p:cNvPr id="626" name="Google Shape;626;p21"/>
          <p:cNvSpPr txBox="1">
            <a:spLocks noGrp="1"/>
          </p:cNvSpPr>
          <p:nvPr>
            <p:ph type="body" idx="1"/>
          </p:nvPr>
        </p:nvSpPr>
        <p:spPr>
          <a:xfrm>
            <a:off x="739675" y="1647831"/>
            <a:ext cx="2477400" cy="3757600"/>
          </a:xfrm>
          <a:prstGeom prst="rect">
            <a:avLst/>
          </a:prstGeom>
          <a:noFill/>
          <a:ln>
            <a:noFill/>
          </a:ln>
        </p:spPr>
        <p:txBody>
          <a:bodyPr spcFirstLastPara="1" wrap="square" lIns="91425" tIns="91425" rIns="91425" bIns="91425" anchor="t" anchorCtr="0"/>
          <a:lstStyle>
            <a:lvl1pPr marL="457200" marR="0" lvl="0" indent="-342900" algn="l" rtl="0">
              <a:lnSpc>
                <a:spcPct val="100000"/>
              </a:lnSpc>
              <a:spcBef>
                <a:spcPts val="600"/>
              </a:spcBef>
              <a:spcAft>
                <a:spcPts val="0"/>
              </a:spcAft>
              <a:buClr>
                <a:srgbClr val="6E86B6"/>
              </a:buClr>
              <a:buSzPts val="1800"/>
              <a:buFont typeface="Titillium Web"/>
              <a:buChar char="▫"/>
              <a:defRPr sz="1800" b="0" i="0" u="none" strike="noStrike" cap="none">
                <a:solidFill>
                  <a:srgbClr val="FFFFFF"/>
                </a:solidFill>
                <a:latin typeface="Titillium Web"/>
                <a:ea typeface="Titillium Web"/>
                <a:cs typeface="Titillium Web"/>
                <a:sym typeface="Titillium Web"/>
              </a:defRPr>
            </a:lvl1pPr>
            <a:lvl2pPr marL="914400" marR="0" lvl="1" indent="-342900" algn="l" rtl="0">
              <a:lnSpc>
                <a:spcPct val="100000"/>
              </a:lnSpc>
              <a:spcBef>
                <a:spcPts val="0"/>
              </a:spcBef>
              <a:spcAft>
                <a:spcPts val="0"/>
              </a:spcAft>
              <a:buClr>
                <a:srgbClr val="6E86B6"/>
              </a:buClr>
              <a:buSzPts val="1800"/>
              <a:buFont typeface="Titillium Web"/>
              <a:buChar char="-"/>
              <a:defRPr sz="1800" b="0" i="0" u="none" strike="noStrike" cap="none">
                <a:solidFill>
                  <a:srgbClr val="FFFFFF"/>
                </a:solidFill>
                <a:latin typeface="Titillium Web"/>
                <a:ea typeface="Titillium Web"/>
                <a:cs typeface="Titillium Web"/>
                <a:sym typeface="Titillium Web"/>
              </a:defRPr>
            </a:lvl2pPr>
            <a:lvl3pPr marL="1371600" marR="0" lvl="2" indent="-342900" algn="l" rtl="0">
              <a:lnSpc>
                <a:spcPct val="100000"/>
              </a:lnSpc>
              <a:spcBef>
                <a:spcPts val="0"/>
              </a:spcBef>
              <a:spcAft>
                <a:spcPts val="0"/>
              </a:spcAft>
              <a:buClr>
                <a:srgbClr val="6E86B6"/>
              </a:buClr>
              <a:buSzPts val="1800"/>
              <a:buFont typeface="Titillium Web"/>
              <a:buChar char="-"/>
              <a:defRPr sz="1800" b="0" i="0" u="none" strike="noStrike" cap="none">
                <a:solidFill>
                  <a:srgbClr val="FFFFFF"/>
                </a:solidFill>
                <a:latin typeface="Titillium Web"/>
                <a:ea typeface="Titillium Web"/>
                <a:cs typeface="Titillium Web"/>
                <a:sym typeface="Titillium Web"/>
              </a:defRPr>
            </a:lvl3pPr>
            <a:lvl4pPr marL="1828800" marR="0" lvl="3" indent="-342900" algn="l" rtl="0">
              <a:lnSpc>
                <a:spcPct val="100000"/>
              </a:lnSpc>
              <a:spcBef>
                <a:spcPts val="0"/>
              </a:spcBef>
              <a:spcAft>
                <a:spcPts val="0"/>
              </a:spcAft>
              <a:buClr>
                <a:srgbClr val="6E86B6"/>
              </a:buClr>
              <a:buSzPts val="1800"/>
              <a:buFont typeface="Titillium Web"/>
              <a:buChar char="-"/>
              <a:defRPr sz="1800" b="0" i="0" u="none" strike="noStrike" cap="none">
                <a:solidFill>
                  <a:srgbClr val="FFFFFF"/>
                </a:solidFill>
                <a:latin typeface="Titillium Web"/>
                <a:ea typeface="Titillium Web"/>
                <a:cs typeface="Titillium Web"/>
                <a:sym typeface="Titillium Web"/>
              </a:defRPr>
            </a:lvl4pPr>
            <a:lvl5pPr marL="2286000" marR="0" lvl="4" indent="-342900" algn="l" rtl="0">
              <a:lnSpc>
                <a:spcPct val="100000"/>
              </a:lnSpc>
              <a:spcBef>
                <a:spcPts val="0"/>
              </a:spcBef>
              <a:spcAft>
                <a:spcPts val="0"/>
              </a:spcAft>
              <a:buClr>
                <a:srgbClr val="6E86B6"/>
              </a:buClr>
              <a:buSzPts val="1800"/>
              <a:buFont typeface="Titillium Web"/>
              <a:buChar char="-"/>
              <a:defRPr sz="1800" b="0" i="0" u="none" strike="noStrike" cap="none">
                <a:solidFill>
                  <a:srgbClr val="FFFFFF"/>
                </a:solidFill>
                <a:latin typeface="Titillium Web"/>
                <a:ea typeface="Titillium Web"/>
                <a:cs typeface="Titillium Web"/>
                <a:sym typeface="Titillium Web"/>
              </a:defRPr>
            </a:lvl5pPr>
            <a:lvl6pPr marL="2743200" marR="0" lvl="5" indent="-342900" algn="l" rtl="0">
              <a:lnSpc>
                <a:spcPct val="100000"/>
              </a:lnSpc>
              <a:spcBef>
                <a:spcPts val="0"/>
              </a:spcBef>
              <a:spcAft>
                <a:spcPts val="0"/>
              </a:spcAft>
              <a:buClr>
                <a:srgbClr val="6E86B6"/>
              </a:buClr>
              <a:buSzPts val="1800"/>
              <a:buFont typeface="Titillium Web"/>
              <a:buChar char="-"/>
              <a:defRPr sz="1800" b="0" i="0" u="none" strike="noStrike" cap="none">
                <a:solidFill>
                  <a:srgbClr val="FFFFFF"/>
                </a:solidFill>
                <a:latin typeface="Titillium Web"/>
                <a:ea typeface="Titillium Web"/>
                <a:cs typeface="Titillium Web"/>
                <a:sym typeface="Titillium Web"/>
              </a:defRPr>
            </a:lvl6pPr>
            <a:lvl7pPr marL="3200400" marR="0" lvl="6" indent="-342900" algn="l" rtl="0">
              <a:lnSpc>
                <a:spcPct val="100000"/>
              </a:lnSpc>
              <a:spcBef>
                <a:spcPts val="0"/>
              </a:spcBef>
              <a:spcAft>
                <a:spcPts val="0"/>
              </a:spcAft>
              <a:buClr>
                <a:srgbClr val="6E86B6"/>
              </a:buClr>
              <a:buSzPts val="1800"/>
              <a:buFont typeface="Titillium Web"/>
              <a:buChar char="●"/>
              <a:defRPr sz="1800" b="0" i="0" u="none" strike="noStrike" cap="none">
                <a:solidFill>
                  <a:srgbClr val="FFFFFF"/>
                </a:solidFill>
                <a:latin typeface="Titillium Web"/>
                <a:ea typeface="Titillium Web"/>
                <a:cs typeface="Titillium Web"/>
                <a:sym typeface="Titillium Web"/>
              </a:defRPr>
            </a:lvl7pPr>
            <a:lvl8pPr marL="3657600" marR="0" lvl="7" indent="-342900" algn="l" rtl="0">
              <a:lnSpc>
                <a:spcPct val="100000"/>
              </a:lnSpc>
              <a:spcBef>
                <a:spcPts val="0"/>
              </a:spcBef>
              <a:spcAft>
                <a:spcPts val="0"/>
              </a:spcAft>
              <a:buClr>
                <a:srgbClr val="6E86B6"/>
              </a:buClr>
              <a:buSzPts val="1800"/>
              <a:buFont typeface="Titillium Web"/>
              <a:buChar char="○"/>
              <a:defRPr sz="1800" b="0" i="0" u="none" strike="noStrike" cap="none">
                <a:solidFill>
                  <a:srgbClr val="FFFFFF"/>
                </a:solidFill>
                <a:latin typeface="Titillium Web"/>
                <a:ea typeface="Titillium Web"/>
                <a:cs typeface="Titillium Web"/>
                <a:sym typeface="Titillium Web"/>
              </a:defRPr>
            </a:lvl8pPr>
            <a:lvl9pPr marL="4114800" marR="0" lvl="8" indent="-342900" algn="l" rtl="0">
              <a:lnSpc>
                <a:spcPct val="100000"/>
              </a:lnSpc>
              <a:spcBef>
                <a:spcPts val="0"/>
              </a:spcBef>
              <a:spcAft>
                <a:spcPts val="0"/>
              </a:spcAft>
              <a:buClr>
                <a:srgbClr val="6E86B6"/>
              </a:buClr>
              <a:buSzPts val="1800"/>
              <a:buFont typeface="Titillium Web"/>
              <a:buChar char="■"/>
              <a:defRPr sz="1800" b="0" i="0" u="none" strike="noStrike" cap="none">
                <a:solidFill>
                  <a:srgbClr val="FFFFFF"/>
                </a:solidFill>
                <a:latin typeface="Titillium Web"/>
                <a:ea typeface="Titillium Web"/>
                <a:cs typeface="Titillium Web"/>
                <a:sym typeface="Titillium Web"/>
              </a:defRPr>
            </a:lvl9pPr>
          </a:lstStyle>
          <a:p>
            <a:endParaRPr/>
          </a:p>
        </p:txBody>
      </p:sp>
      <p:sp>
        <p:nvSpPr>
          <p:cNvPr id="627" name="Google Shape;627;p21"/>
          <p:cNvSpPr txBox="1">
            <a:spLocks noGrp="1"/>
          </p:cNvSpPr>
          <p:nvPr>
            <p:ph type="body" idx="2"/>
          </p:nvPr>
        </p:nvSpPr>
        <p:spPr>
          <a:xfrm>
            <a:off x="3344038" y="1647831"/>
            <a:ext cx="2477400" cy="3757600"/>
          </a:xfrm>
          <a:prstGeom prst="rect">
            <a:avLst/>
          </a:prstGeom>
          <a:noFill/>
          <a:ln>
            <a:noFill/>
          </a:ln>
        </p:spPr>
        <p:txBody>
          <a:bodyPr spcFirstLastPara="1" wrap="square" lIns="91425" tIns="91425" rIns="91425" bIns="91425" anchor="t" anchorCtr="0"/>
          <a:lstStyle>
            <a:lvl1pPr marL="457200" marR="0" lvl="0" indent="-342900" algn="l" rtl="0">
              <a:lnSpc>
                <a:spcPct val="100000"/>
              </a:lnSpc>
              <a:spcBef>
                <a:spcPts val="600"/>
              </a:spcBef>
              <a:spcAft>
                <a:spcPts val="0"/>
              </a:spcAft>
              <a:buClr>
                <a:srgbClr val="6E86B6"/>
              </a:buClr>
              <a:buSzPts val="1800"/>
              <a:buFont typeface="Titillium Web"/>
              <a:buChar char="▫"/>
              <a:defRPr sz="1800" b="0" i="0" u="none" strike="noStrike" cap="none">
                <a:solidFill>
                  <a:srgbClr val="FFFFFF"/>
                </a:solidFill>
                <a:latin typeface="Titillium Web"/>
                <a:ea typeface="Titillium Web"/>
                <a:cs typeface="Titillium Web"/>
                <a:sym typeface="Titillium Web"/>
              </a:defRPr>
            </a:lvl1pPr>
            <a:lvl2pPr marL="914400" marR="0" lvl="1" indent="-342900" algn="l" rtl="0">
              <a:lnSpc>
                <a:spcPct val="100000"/>
              </a:lnSpc>
              <a:spcBef>
                <a:spcPts val="0"/>
              </a:spcBef>
              <a:spcAft>
                <a:spcPts val="0"/>
              </a:spcAft>
              <a:buClr>
                <a:srgbClr val="6E86B6"/>
              </a:buClr>
              <a:buSzPts val="1800"/>
              <a:buFont typeface="Titillium Web"/>
              <a:buChar char="-"/>
              <a:defRPr sz="1800" b="0" i="0" u="none" strike="noStrike" cap="none">
                <a:solidFill>
                  <a:srgbClr val="FFFFFF"/>
                </a:solidFill>
                <a:latin typeface="Titillium Web"/>
                <a:ea typeface="Titillium Web"/>
                <a:cs typeface="Titillium Web"/>
                <a:sym typeface="Titillium Web"/>
              </a:defRPr>
            </a:lvl2pPr>
            <a:lvl3pPr marL="1371600" marR="0" lvl="2" indent="-342900" algn="l" rtl="0">
              <a:lnSpc>
                <a:spcPct val="100000"/>
              </a:lnSpc>
              <a:spcBef>
                <a:spcPts val="0"/>
              </a:spcBef>
              <a:spcAft>
                <a:spcPts val="0"/>
              </a:spcAft>
              <a:buClr>
                <a:srgbClr val="6E86B6"/>
              </a:buClr>
              <a:buSzPts val="1800"/>
              <a:buFont typeface="Titillium Web"/>
              <a:buChar char="-"/>
              <a:defRPr sz="1800" b="0" i="0" u="none" strike="noStrike" cap="none">
                <a:solidFill>
                  <a:srgbClr val="FFFFFF"/>
                </a:solidFill>
                <a:latin typeface="Titillium Web"/>
                <a:ea typeface="Titillium Web"/>
                <a:cs typeface="Titillium Web"/>
                <a:sym typeface="Titillium Web"/>
              </a:defRPr>
            </a:lvl3pPr>
            <a:lvl4pPr marL="1828800" marR="0" lvl="3" indent="-342900" algn="l" rtl="0">
              <a:lnSpc>
                <a:spcPct val="100000"/>
              </a:lnSpc>
              <a:spcBef>
                <a:spcPts val="0"/>
              </a:spcBef>
              <a:spcAft>
                <a:spcPts val="0"/>
              </a:spcAft>
              <a:buClr>
                <a:srgbClr val="6E86B6"/>
              </a:buClr>
              <a:buSzPts val="1800"/>
              <a:buFont typeface="Titillium Web"/>
              <a:buChar char="-"/>
              <a:defRPr sz="1800" b="0" i="0" u="none" strike="noStrike" cap="none">
                <a:solidFill>
                  <a:srgbClr val="FFFFFF"/>
                </a:solidFill>
                <a:latin typeface="Titillium Web"/>
                <a:ea typeface="Titillium Web"/>
                <a:cs typeface="Titillium Web"/>
                <a:sym typeface="Titillium Web"/>
              </a:defRPr>
            </a:lvl4pPr>
            <a:lvl5pPr marL="2286000" marR="0" lvl="4" indent="-342900" algn="l" rtl="0">
              <a:lnSpc>
                <a:spcPct val="100000"/>
              </a:lnSpc>
              <a:spcBef>
                <a:spcPts val="0"/>
              </a:spcBef>
              <a:spcAft>
                <a:spcPts val="0"/>
              </a:spcAft>
              <a:buClr>
                <a:srgbClr val="6E86B6"/>
              </a:buClr>
              <a:buSzPts val="1800"/>
              <a:buFont typeface="Titillium Web"/>
              <a:buChar char="-"/>
              <a:defRPr sz="1800" b="0" i="0" u="none" strike="noStrike" cap="none">
                <a:solidFill>
                  <a:srgbClr val="FFFFFF"/>
                </a:solidFill>
                <a:latin typeface="Titillium Web"/>
                <a:ea typeface="Titillium Web"/>
                <a:cs typeface="Titillium Web"/>
                <a:sym typeface="Titillium Web"/>
              </a:defRPr>
            </a:lvl5pPr>
            <a:lvl6pPr marL="2743200" marR="0" lvl="5" indent="-342900" algn="l" rtl="0">
              <a:lnSpc>
                <a:spcPct val="100000"/>
              </a:lnSpc>
              <a:spcBef>
                <a:spcPts val="0"/>
              </a:spcBef>
              <a:spcAft>
                <a:spcPts val="0"/>
              </a:spcAft>
              <a:buClr>
                <a:srgbClr val="6E86B6"/>
              </a:buClr>
              <a:buSzPts val="1800"/>
              <a:buFont typeface="Titillium Web"/>
              <a:buChar char="-"/>
              <a:defRPr sz="1800" b="0" i="0" u="none" strike="noStrike" cap="none">
                <a:solidFill>
                  <a:srgbClr val="FFFFFF"/>
                </a:solidFill>
                <a:latin typeface="Titillium Web"/>
                <a:ea typeface="Titillium Web"/>
                <a:cs typeface="Titillium Web"/>
                <a:sym typeface="Titillium Web"/>
              </a:defRPr>
            </a:lvl6pPr>
            <a:lvl7pPr marL="3200400" marR="0" lvl="6" indent="-342900" algn="l" rtl="0">
              <a:lnSpc>
                <a:spcPct val="100000"/>
              </a:lnSpc>
              <a:spcBef>
                <a:spcPts val="0"/>
              </a:spcBef>
              <a:spcAft>
                <a:spcPts val="0"/>
              </a:spcAft>
              <a:buClr>
                <a:srgbClr val="6E86B6"/>
              </a:buClr>
              <a:buSzPts val="1800"/>
              <a:buFont typeface="Titillium Web"/>
              <a:buChar char="●"/>
              <a:defRPr sz="1800" b="0" i="0" u="none" strike="noStrike" cap="none">
                <a:solidFill>
                  <a:srgbClr val="FFFFFF"/>
                </a:solidFill>
                <a:latin typeface="Titillium Web"/>
                <a:ea typeface="Titillium Web"/>
                <a:cs typeface="Titillium Web"/>
                <a:sym typeface="Titillium Web"/>
              </a:defRPr>
            </a:lvl7pPr>
            <a:lvl8pPr marL="3657600" marR="0" lvl="7" indent="-342900" algn="l" rtl="0">
              <a:lnSpc>
                <a:spcPct val="100000"/>
              </a:lnSpc>
              <a:spcBef>
                <a:spcPts val="0"/>
              </a:spcBef>
              <a:spcAft>
                <a:spcPts val="0"/>
              </a:spcAft>
              <a:buClr>
                <a:srgbClr val="6E86B6"/>
              </a:buClr>
              <a:buSzPts val="1800"/>
              <a:buFont typeface="Titillium Web"/>
              <a:buChar char="○"/>
              <a:defRPr sz="1800" b="0" i="0" u="none" strike="noStrike" cap="none">
                <a:solidFill>
                  <a:srgbClr val="FFFFFF"/>
                </a:solidFill>
                <a:latin typeface="Titillium Web"/>
                <a:ea typeface="Titillium Web"/>
                <a:cs typeface="Titillium Web"/>
                <a:sym typeface="Titillium Web"/>
              </a:defRPr>
            </a:lvl8pPr>
            <a:lvl9pPr marL="4114800" marR="0" lvl="8" indent="-342900" algn="l" rtl="0">
              <a:lnSpc>
                <a:spcPct val="100000"/>
              </a:lnSpc>
              <a:spcBef>
                <a:spcPts val="0"/>
              </a:spcBef>
              <a:spcAft>
                <a:spcPts val="0"/>
              </a:spcAft>
              <a:buClr>
                <a:srgbClr val="6E86B6"/>
              </a:buClr>
              <a:buSzPts val="1800"/>
              <a:buFont typeface="Titillium Web"/>
              <a:buChar char="■"/>
              <a:defRPr sz="1800" b="0" i="0" u="none" strike="noStrike" cap="none">
                <a:solidFill>
                  <a:srgbClr val="FFFFFF"/>
                </a:solidFill>
                <a:latin typeface="Titillium Web"/>
                <a:ea typeface="Titillium Web"/>
                <a:cs typeface="Titillium Web"/>
                <a:sym typeface="Titillium Web"/>
              </a:defRPr>
            </a:lvl9pPr>
          </a:lstStyle>
          <a:p>
            <a:endParaRPr/>
          </a:p>
        </p:txBody>
      </p:sp>
      <p:sp>
        <p:nvSpPr>
          <p:cNvPr id="628" name="Google Shape;628;p21"/>
          <p:cNvSpPr txBox="1">
            <a:spLocks noGrp="1"/>
          </p:cNvSpPr>
          <p:nvPr>
            <p:ph type="body" idx="3"/>
          </p:nvPr>
        </p:nvSpPr>
        <p:spPr>
          <a:xfrm>
            <a:off x="5948402" y="1647831"/>
            <a:ext cx="2477400" cy="3757600"/>
          </a:xfrm>
          <a:prstGeom prst="rect">
            <a:avLst/>
          </a:prstGeom>
          <a:noFill/>
          <a:ln>
            <a:noFill/>
          </a:ln>
        </p:spPr>
        <p:txBody>
          <a:bodyPr spcFirstLastPara="1" wrap="square" lIns="91425" tIns="91425" rIns="91425" bIns="91425" anchor="t" anchorCtr="0"/>
          <a:lstStyle>
            <a:lvl1pPr marL="457200" marR="0" lvl="0" indent="-342900" algn="l" rtl="0">
              <a:lnSpc>
                <a:spcPct val="100000"/>
              </a:lnSpc>
              <a:spcBef>
                <a:spcPts val="600"/>
              </a:spcBef>
              <a:spcAft>
                <a:spcPts val="0"/>
              </a:spcAft>
              <a:buClr>
                <a:srgbClr val="6E86B6"/>
              </a:buClr>
              <a:buSzPts val="1800"/>
              <a:buFont typeface="Titillium Web"/>
              <a:buChar char="▫"/>
              <a:defRPr sz="1800" b="0" i="0" u="none" strike="noStrike" cap="none">
                <a:solidFill>
                  <a:srgbClr val="FFFFFF"/>
                </a:solidFill>
                <a:latin typeface="Titillium Web"/>
                <a:ea typeface="Titillium Web"/>
                <a:cs typeface="Titillium Web"/>
                <a:sym typeface="Titillium Web"/>
              </a:defRPr>
            </a:lvl1pPr>
            <a:lvl2pPr marL="914400" marR="0" lvl="1" indent="-342900" algn="l" rtl="0">
              <a:lnSpc>
                <a:spcPct val="100000"/>
              </a:lnSpc>
              <a:spcBef>
                <a:spcPts val="0"/>
              </a:spcBef>
              <a:spcAft>
                <a:spcPts val="0"/>
              </a:spcAft>
              <a:buClr>
                <a:srgbClr val="6E86B6"/>
              </a:buClr>
              <a:buSzPts val="1800"/>
              <a:buFont typeface="Titillium Web"/>
              <a:buChar char="-"/>
              <a:defRPr sz="1800" b="0" i="0" u="none" strike="noStrike" cap="none">
                <a:solidFill>
                  <a:srgbClr val="FFFFFF"/>
                </a:solidFill>
                <a:latin typeface="Titillium Web"/>
                <a:ea typeface="Titillium Web"/>
                <a:cs typeface="Titillium Web"/>
                <a:sym typeface="Titillium Web"/>
              </a:defRPr>
            </a:lvl2pPr>
            <a:lvl3pPr marL="1371600" marR="0" lvl="2" indent="-342900" algn="l" rtl="0">
              <a:lnSpc>
                <a:spcPct val="100000"/>
              </a:lnSpc>
              <a:spcBef>
                <a:spcPts val="0"/>
              </a:spcBef>
              <a:spcAft>
                <a:spcPts val="0"/>
              </a:spcAft>
              <a:buClr>
                <a:srgbClr val="6E86B6"/>
              </a:buClr>
              <a:buSzPts val="1800"/>
              <a:buFont typeface="Titillium Web"/>
              <a:buChar char="-"/>
              <a:defRPr sz="1800" b="0" i="0" u="none" strike="noStrike" cap="none">
                <a:solidFill>
                  <a:srgbClr val="FFFFFF"/>
                </a:solidFill>
                <a:latin typeface="Titillium Web"/>
                <a:ea typeface="Titillium Web"/>
                <a:cs typeface="Titillium Web"/>
                <a:sym typeface="Titillium Web"/>
              </a:defRPr>
            </a:lvl3pPr>
            <a:lvl4pPr marL="1828800" marR="0" lvl="3" indent="-342900" algn="l" rtl="0">
              <a:lnSpc>
                <a:spcPct val="100000"/>
              </a:lnSpc>
              <a:spcBef>
                <a:spcPts val="0"/>
              </a:spcBef>
              <a:spcAft>
                <a:spcPts val="0"/>
              </a:spcAft>
              <a:buClr>
                <a:srgbClr val="6E86B6"/>
              </a:buClr>
              <a:buSzPts val="1800"/>
              <a:buFont typeface="Titillium Web"/>
              <a:buChar char="-"/>
              <a:defRPr sz="1800" b="0" i="0" u="none" strike="noStrike" cap="none">
                <a:solidFill>
                  <a:srgbClr val="FFFFFF"/>
                </a:solidFill>
                <a:latin typeface="Titillium Web"/>
                <a:ea typeface="Titillium Web"/>
                <a:cs typeface="Titillium Web"/>
                <a:sym typeface="Titillium Web"/>
              </a:defRPr>
            </a:lvl4pPr>
            <a:lvl5pPr marL="2286000" marR="0" lvl="4" indent="-342900" algn="l" rtl="0">
              <a:lnSpc>
                <a:spcPct val="100000"/>
              </a:lnSpc>
              <a:spcBef>
                <a:spcPts val="0"/>
              </a:spcBef>
              <a:spcAft>
                <a:spcPts val="0"/>
              </a:spcAft>
              <a:buClr>
                <a:srgbClr val="6E86B6"/>
              </a:buClr>
              <a:buSzPts val="1800"/>
              <a:buFont typeface="Titillium Web"/>
              <a:buChar char="-"/>
              <a:defRPr sz="1800" b="0" i="0" u="none" strike="noStrike" cap="none">
                <a:solidFill>
                  <a:srgbClr val="FFFFFF"/>
                </a:solidFill>
                <a:latin typeface="Titillium Web"/>
                <a:ea typeface="Titillium Web"/>
                <a:cs typeface="Titillium Web"/>
                <a:sym typeface="Titillium Web"/>
              </a:defRPr>
            </a:lvl5pPr>
            <a:lvl6pPr marL="2743200" marR="0" lvl="5" indent="-342900" algn="l" rtl="0">
              <a:lnSpc>
                <a:spcPct val="100000"/>
              </a:lnSpc>
              <a:spcBef>
                <a:spcPts val="0"/>
              </a:spcBef>
              <a:spcAft>
                <a:spcPts val="0"/>
              </a:spcAft>
              <a:buClr>
                <a:srgbClr val="6E86B6"/>
              </a:buClr>
              <a:buSzPts val="1800"/>
              <a:buFont typeface="Titillium Web"/>
              <a:buChar char="-"/>
              <a:defRPr sz="1800" b="0" i="0" u="none" strike="noStrike" cap="none">
                <a:solidFill>
                  <a:srgbClr val="FFFFFF"/>
                </a:solidFill>
                <a:latin typeface="Titillium Web"/>
                <a:ea typeface="Titillium Web"/>
                <a:cs typeface="Titillium Web"/>
                <a:sym typeface="Titillium Web"/>
              </a:defRPr>
            </a:lvl6pPr>
            <a:lvl7pPr marL="3200400" marR="0" lvl="6" indent="-342900" algn="l" rtl="0">
              <a:lnSpc>
                <a:spcPct val="100000"/>
              </a:lnSpc>
              <a:spcBef>
                <a:spcPts val="0"/>
              </a:spcBef>
              <a:spcAft>
                <a:spcPts val="0"/>
              </a:spcAft>
              <a:buClr>
                <a:srgbClr val="6E86B6"/>
              </a:buClr>
              <a:buSzPts val="1800"/>
              <a:buFont typeface="Titillium Web"/>
              <a:buChar char="●"/>
              <a:defRPr sz="1800" b="0" i="0" u="none" strike="noStrike" cap="none">
                <a:solidFill>
                  <a:srgbClr val="FFFFFF"/>
                </a:solidFill>
                <a:latin typeface="Titillium Web"/>
                <a:ea typeface="Titillium Web"/>
                <a:cs typeface="Titillium Web"/>
                <a:sym typeface="Titillium Web"/>
              </a:defRPr>
            </a:lvl7pPr>
            <a:lvl8pPr marL="3657600" marR="0" lvl="7" indent="-342900" algn="l" rtl="0">
              <a:lnSpc>
                <a:spcPct val="100000"/>
              </a:lnSpc>
              <a:spcBef>
                <a:spcPts val="0"/>
              </a:spcBef>
              <a:spcAft>
                <a:spcPts val="0"/>
              </a:spcAft>
              <a:buClr>
                <a:srgbClr val="6E86B6"/>
              </a:buClr>
              <a:buSzPts val="1800"/>
              <a:buFont typeface="Titillium Web"/>
              <a:buChar char="○"/>
              <a:defRPr sz="1800" b="0" i="0" u="none" strike="noStrike" cap="none">
                <a:solidFill>
                  <a:srgbClr val="FFFFFF"/>
                </a:solidFill>
                <a:latin typeface="Titillium Web"/>
                <a:ea typeface="Titillium Web"/>
                <a:cs typeface="Titillium Web"/>
                <a:sym typeface="Titillium Web"/>
              </a:defRPr>
            </a:lvl8pPr>
            <a:lvl9pPr marL="4114800" marR="0" lvl="8" indent="-342900" algn="l" rtl="0">
              <a:lnSpc>
                <a:spcPct val="100000"/>
              </a:lnSpc>
              <a:spcBef>
                <a:spcPts val="0"/>
              </a:spcBef>
              <a:spcAft>
                <a:spcPts val="0"/>
              </a:spcAft>
              <a:buClr>
                <a:srgbClr val="6E86B6"/>
              </a:buClr>
              <a:buSzPts val="1800"/>
              <a:buFont typeface="Titillium Web"/>
              <a:buChar char="■"/>
              <a:defRPr sz="1800" b="0" i="0" u="none" strike="noStrike" cap="none">
                <a:solidFill>
                  <a:srgbClr val="FFFFFF"/>
                </a:solidFill>
                <a:latin typeface="Titillium Web"/>
                <a:ea typeface="Titillium Web"/>
                <a:cs typeface="Titillium Web"/>
                <a:sym typeface="Titillium Web"/>
              </a:defRPr>
            </a:lvl9pPr>
          </a:lstStyle>
          <a:p>
            <a:endParaRPr/>
          </a:p>
        </p:txBody>
      </p:sp>
      <p:sp>
        <p:nvSpPr>
          <p:cNvPr id="629" name="Google Shape;629;p21"/>
          <p:cNvSpPr txBox="1">
            <a:spLocks noGrp="1"/>
          </p:cNvSpPr>
          <p:nvPr>
            <p:ph type="sldNum" idx="12"/>
          </p:nvPr>
        </p:nvSpPr>
        <p:spPr>
          <a:xfrm>
            <a:off x="8586575" y="-15833"/>
            <a:ext cx="557400" cy="730400"/>
          </a:xfrm>
          <a:prstGeom prst="rect">
            <a:avLst/>
          </a:prstGeom>
          <a:noFill/>
          <a:ln>
            <a:noFill/>
          </a:ln>
        </p:spPr>
        <p:txBody>
          <a:bodyPr spcFirstLastPara="1" wrap="square" lIns="91425" tIns="91425" rIns="91425" bIns="91425" anchor="ctr" anchorCtr="0">
            <a:noAutofit/>
          </a:bodyPr>
          <a:lstStyle>
            <a:lvl1pPr marL="0" marR="0" lvl="0"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Titillium Web"/>
                <a:ea typeface="Titillium Web"/>
                <a:cs typeface="Titillium Web"/>
                <a:sym typeface="Titillium Web"/>
              </a:defRPr>
            </a:lvl1pPr>
            <a:lvl2pPr marL="0" marR="0" lvl="1"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Titillium Web"/>
                <a:ea typeface="Titillium Web"/>
                <a:cs typeface="Titillium Web"/>
                <a:sym typeface="Titillium Web"/>
              </a:defRPr>
            </a:lvl2pPr>
            <a:lvl3pPr marL="0" marR="0" lvl="2"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Titillium Web"/>
                <a:ea typeface="Titillium Web"/>
                <a:cs typeface="Titillium Web"/>
                <a:sym typeface="Titillium Web"/>
              </a:defRPr>
            </a:lvl3pPr>
            <a:lvl4pPr marL="0" marR="0" lvl="3"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Titillium Web"/>
                <a:ea typeface="Titillium Web"/>
                <a:cs typeface="Titillium Web"/>
                <a:sym typeface="Titillium Web"/>
              </a:defRPr>
            </a:lvl4pPr>
            <a:lvl5pPr marL="0" marR="0" lvl="4"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Titillium Web"/>
                <a:ea typeface="Titillium Web"/>
                <a:cs typeface="Titillium Web"/>
                <a:sym typeface="Titillium Web"/>
              </a:defRPr>
            </a:lvl5pPr>
            <a:lvl6pPr marL="0" marR="0" lvl="5"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Titillium Web"/>
                <a:ea typeface="Titillium Web"/>
                <a:cs typeface="Titillium Web"/>
                <a:sym typeface="Titillium Web"/>
              </a:defRPr>
            </a:lvl6pPr>
            <a:lvl7pPr marL="0" marR="0" lvl="6"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Titillium Web"/>
                <a:ea typeface="Titillium Web"/>
                <a:cs typeface="Titillium Web"/>
                <a:sym typeface="Titillium Web"/>
              </a:defRPr>
            </a:lvl7pPr>
            <a:lvl8pPr marL="0" marR="0" lvl="7"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Titillium Web"/>
                <a:ea typeface="Titillium Web"/>
                <a:cs typeface="Titillium Web"/>
                <a:sym typeface="Titillium Web"/>
              </a:defRPr>
            </a:lvl8pPr>
            <a:lvl9pPr marL="0" marR="0" lvl="8"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Titillium Web"/>
                <a:ea typeface="Titillium Web"/>
                <a:cs typeface="Titillium Web"/>
                <a:sym typeface="Titillium Web"/>
              </a:defRPr>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BJECT" type="obj">
  <p:cSld name="OBJECT">
    <p:spTree>
      <p:nvGrpSpPr>
        <p:cNvPr id="1" name="Shape 18"/>
        <p:cNvGrpSpPr/>
        <p:nvPr/>
      </p:nvGrpSpPr>
      <p:grpSpPr>
        <a:xfrm>
          <a:off x="0" y="0"/>
          <a:ext cx="0" cy="0"/>
          <a:chOff x="0" y="0"/>
          <a:chExt cx="0" cy="0"/>
        </a:xfrm>
      </p:grpSpPr>
      <p:sp>
        <p:nvSpPr>
          <p:cNvPr id="19" name="Google Shape;19;p3"/>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ctr" anchorCtr="0"/>
          <a:lstStyle>
            <a:lvl1pPr marR="0" lvl="0" algn="ctr" rtl="0">
              <a:lnSpc>
                <a:spcPct val="100000"/>
              </a:lnSpc>
              <a:spcBef>
                <a:spcPts val="0"/>
              </a:spcBef>
              <a:spcAft>
                <a:spcPts val="0"/>
              </a:spcAft>
              <a:buClr>
                <a:schemeClr val="dk1"/>
              </a:buClr>
              <a:buSzPts val="1400"/>
              <a:buFont typeface="Georgia"/>
              <a:buNone/>
              <a:defRPr sz="44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0" name="Google Shape;20;p3"/>
          <p:cNvSpPr txBox="1">
            <a:spLocks noGrp="1"/>
          </p:cNvSpPr>
          <p:nvPr>
            <p:ph type="body" idx="1"/>
          </p:nvPr>
        </p:nvSpPr>
        <p:spPr>
          <a:xfrm>
            <a:off x="457200" y="1600200"/>
            <a:ext cx="8229600" cy="4526100"/>
          </a:xfrm>
          <a:prstGeom prst="rect">
            <a:avLst/>
          </a:prstGeom>
          <a:noFill/>
          <a:ln>
            <a:noFill/>
          </a:ln>
        </p:spPr>
        <p:txBody>
          <a:bodyPr spcFirstLastPara="1" wrap="square" lIns="91425" tIns="91425" rIns="91425" bIns="91425" anchor="t" anchorCtr="0"/>
          <a:lstStyle>
            <a:lvl1pPr marL="457200" marR="0" lvl="0" indent="-317500" algn="l" rtl="0">
              <a:lnSpc>
                <a:spcPct val="100000"/>
              </a:lnSpc>
              <a:spcBef>
                <a:spcPts val="640"/>
              </a:spcBef>
              <a:spcAft>
                <a:spcPts val="0"/>
              </a:spcAft>
              <a:buClr>
                <a:schemeClr val="dk1"/>
              </a:buClr>
              <a:buSzPts val="1400"/>
              <a:buFont typeface="Arial"/>
              <a:buChar char="●"/>
              <a:defRPr sz="3200" b="0" i="0" u="none" strike="noStrike" cap="none">
                <a:solidFill>
                  <a:schemeClr val="dk1"/>
                </a:solidFill>
                <a:latin typeface="Arial"/>
                <a:ea typeface="Arial"/>
                <a:cs typeface="Arial"/>
                <a:sym typeface="Arial"/>
              </a:defRPr>
            </a:lvl1pPr>
            <a:lvl2pPr marL="914400" marR="0" lvl="1" indent="-317500" algn="l" rtl="0">
              <a:lnSpc>
                <a:spcPct val="100000"/>
              </a:lnSpc>
              <a:spcBef>
                <a:spcPts val="0"/>
              </a:spcBef>
              <a:spcAft>
                <a:spcPts val="0"/>
              </a:spcAft>
              <a:buClr>
                <a:schemeClr val="dk1"/>
              </a:buClr>
              <a:buSzPts val="1400"/>
              <a:buFont typeface="Arial"/>
              <a:buChar char="●"/>
              <a:defRPr sz="2800" b="0" i="0" u="none" strike="noStrike" cap="none">
                <a:solidFill>
                  <a:schemeClr val="dk1"/>
                </a:solidFill>
                <a:latin typeface="Arial"/>
                <a:ea typeface="Arial"/>
                <a:cs typeface="Arial"/>
                <a:sym typeface="Arial"/>
              </a:defRPr>
            </a:lvl2pPr>
            <a:lvl3pPr marL="1371600" marR="0" lvl="2" indent="-317500" algn="l" rtl="0">
              <a:lnSpc>
                <a:spcPct val="100000"/>
              </a:lnSpc>
              <a:spcBef>
                <a:spcPts val="0"/>
              </a:spcBef>
              <a:spcAft>
                <a:spcPts val="0"/>
              </a:spcAft>
              <a:buClr>
                <a:schemeClr val="dk1"/>
              </a:buClr>
              <a:buSzPts val="1400"/>
              <a:buFont typeface="Arial"/>
              <a:buChar char="●"/>
              <a:defRPr sz="2400" b="0" i="0" u="none" strike="noStrike" cap="none">
                <a:solidFill>
                  <a:schemeClr val="dk1"/>
                </a:solidFill>
                <a:latin typeface="Arial"/>
                <a:ea typeface="Arial"/>
                <a:cs typeface="Arial"/>
                <a:sym typeface="Arial"/>
              </a:defRPr>
            </a:lvl3pPr>
            <a:lvl4pPr marL="1828800" marR="0" lvl="3" indent="-317500" algn="l" rtl="0">
              <a:lnSpc>
                <a:spcPct val="100000"/>
              </a:lnSpc>
              <a:spcBef>
                <a:spcPts val="0"/>
              </a:spcBef>
              <a:spcAft>
                <a:spcPts val="0"/>
              </a:spcAft>
              <a:buClr>
                <a:schemeClr val="dk1"/>
              </a:buClr>
              <a:buSzPts val="1400"/>
              <a:buFont typeface="Arial"/>
              <a:buChar char="●"/>
              <a:defRPr sz="2000" b="0" i="0" u="none" strike="noStrike" cap="none">
                <a:solidFill>
                  <a:schemeClr val="dk1"/>
                </a:solidFill>
                <a:latin typeface="Arial"/>
                <a:ea typeface="Arial"/>
                <a:cs typeface="Arial"/>
                <a:sym typeface="Arial"/>
              </a:defRPr>
            </a:lvl4pPr>
            <a:lvl5pPr marL="2286000" marR="0" lvl="4" indent="-317500" algn="l" rtl="0">
              <a:lnSpc>
                <a:spcPct val="100000"/>
              </a:lnSpc>
              <a:spcBef>
                <a:spcPts val="0"/>
              </a:spcBef>
              <a:spcAft>
                <a:spcPts val="0"/>
              </a:spcAft>
              <a:buClr>
                <a:schemeClr val="dk1"/>
              </a:buClr>
              <a:buSzPts val="1400"/>
              <a:buFont typeface="Arial"/>
              <a:buChar char="●"/>
              <a:defRPr sz="2000" b="0" i="0" u="none" strike="noStrike" cap="none">
                <a:solidFill>
                  <a:schemeClr val="dk1"/>
                </a:solidFill>
                <a:latin typeface="Arial"/>
                <a:ea typeface="Arial"/>
                <a:cs typeface="Arial"/>
                <a:sym typeface="Arial"/>
              </a:defRPr>
            </a:lvl5pPr>
            <a:lvl6pPr marL="2743200" marR="0" lvl="5" indent="-317500" algn="l" rtl="0">
              <a:lnSpc>
                <a:spcPct val="100000"/>
              </a:lnSpc>
              <a:spcBef>
                <a:spcPts val="0"/>
              </a:spcBef>
              <a:spcAft>
                <a:spcPts val="0"/>
              </a:spcAft>
              <a:buClr>
                <a:schemeClr val="dk1"/>
              </a:buClr>
              <a:buSzPts val="1400"/>
              <a:buFont typeface="Arial"/>
              <a:buChar char="●"/>
              <a:defRPr sz="2000" b="0" i="0" u="none" strike="noStrike" cap="none">
                <a:solidFill>
                  <a:schemeClr val="dk1"/>
                </a:solidFill>
                <a:latin typeface="Arial"/>
                <a:ea typeface="Arial"/>
                <a:cs typeface="Arial"/>
                <a:sym typeface="Arial"/>
              </a:defRPr>
            </a:lvl6pPr>
            <a:lvl7pPr marL="3200400" marR="0" lvl="6" indent="-317500" algn="l" rtl="0">
              <a:lnSpc>
                <a:spcPct val="100000"/>
              </a:lnSpc>
              <a:spcBef>
                <a:spcPts val="0"/>
              </a:spcBef>
              <a:spcAft>
                <a:spcPts val="0"/>
              </a:spcAft>
              <a:buClr>
                <a:schemeClr val="dk1"/>
              </a:buClr>
              <a:buSzPts val="1400"/>
              <a:buFont typeface="Arial"/>
              <a:buChar char="●"/>
              <a:defRPr sz="2000" b="0" i="0" u="none" strike="noStrike" cap="none">
                <a:solidFill>
                  <a:schemeClr val="dk1"/>
                </a:solidFill>
                <a:latin typeface="Arial"/>
                <a:ea typeface="Arial"/>
                <a:cs typeface="Arial"/>
                <a:sym typeface="Arial"/>
              </a:defRPr>
            </a:lvl7pPr>
            <a:lvl8pPr marL="3657600" marR="0" lvl="7" indent="-317500" algn="l" rtl="0">
              <a:lnSpc>
                <a:spcPct val="100000"/>
              </a:lnSpc>
              <a:spcBef>
                <a:spcPts val="0"/>
              </a:spcBef>
              <a:spcAft>
                <a:spcPts val="0"/>
              </a:spcAft>
              <a:buClr>
                <a:schemeClr val="dk1"/>
              </a:buClr>
              <a:buSzPts val="1400"/>
              <a:buFont typeface="Arial"/>
              <a:buChar char="●"/>
              <a:defRPr sz="2000" b="0" i="0" u="none" strike="noStrike" cap="none">
                <a:solidFill>
                  <a:schemeClr val="dk1"/>
                </a:solidFill>
                <a:latin typeface="Arial"/>
                <a:ea typeface="Arial"/>
                <a:cs typeface="Arial"/>
                <a:sym typeface="Arial"/>
              </a:defRPr>
            </a:lvl8pPr>
            <a:lvl9pPr marL="4114800" marR="0" lvl="8" indent="-317500" algn="l" rtl="0">
              <a:lnSpc>
                <a:spcPct val="100000"/>
              </a:lnSpc>
              <a:spcBef>
                <a:spcPts val="0"/>
              </a:spcBef>
              <a:spcAft>
                <a:spcPts val="0"/>
              </a:spcAft>
              <a:buClr>
                <a:schemeClr val="dk1"/>
              </a:buClr>
              <a:buSzPts val="14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21" name="Google Shape;21;p3"/>
          <p:cNvSpPr txBox="1">
            <a:spLocks noGrp="1"/>
          </p:cNvSpPr>
          <p:nvPr>
            <p:ph type="dt" idx="10"/>
          </p:nvPr>
        </p:nvSpPr>
        <p:spPr>
          <a:xfrm>
            <a:off x="444815" y="6345717"/>
            <a:ext cx="969900" cy="365100"/>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000000"/>
              </a:buClr>
              <a:buSzPts val="1400"/>
              <a:buFont typeface="Arial"/>
              <a:buChar char="●"/>
              <a:defRPr sz="12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Char char="○"/>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Char char="■"/>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Char char="●"/>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Char char="○"/>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Char char="■"/>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Char char="●"/>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Char char="○"/>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22" name="Google Shape;22;p3"/>
          <p:cNvSpPr txBox="1">
            <a:spLocks noGrp="1"/>
          </p:cNvSpPr>
          <p:nvPr>
            <p:ph type="ftr" idx="11"/>
          </p:nvPr>
        </p:nvSpPr>
        <p:spPr>
          <a:xfrm>
            <a:off x="1666103" y="6345717"/>
            <a:ext cx="2094900" cy="365100"/>
          </a:xfrm>
          <a:prstGeom prst="rect">
            <a:avLst/>
          </a:prstGeom>
          <a:noFill/>
          <a:ln>
            <a:noFill/>
          </a:ln>
        </p:spPr>
        <p:txBody>
          <a:bodyPr spcFirstLastPara="1" wrap="square" lIns="91425" tIns="91425" rIns="91425" bIns="91425" anchor="ctr" anchorCtr="0"/>
          <a:lstStyle>
            <a:lvl1pPr marR="0" lvl="0" algn="ctr" rtl="0">
              <a:lnSpc>
                <a:spcPct val="100000"/>
              </a:lnSpc>
              <a:spcBef>
                <a:spcPts val="0"/>
              </a:spcBef>
              <a:spcAft>
                <a:spcPts val="0"/>
              </a:spcAft>
              <a:buClr>
                <a:srgbClr val="000000"/>
              </a:buClr>
              <a:buSzPts val="1400"/>
              <a:buFont typeface="Arial"/>
              <a:buChar char="●"/>
              <a:defRPr sz="12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Char char="○"/>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Char char="■"/>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Char char="●"/>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Char char="○"/>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Char char="■"/>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Char char="●"/>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Char char="○"/>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23" name="Google Shape;23;p3"/>
          <p:cNvSpPr txBox="1">
            <a:spLocks noGrp="1"/>
          </p:cNvSpPr>
          <p:nvPr>
            <p:ph type="sldNum" idx="12"/>
          </p:nvPr>
        </p:nvSpPr>
        <p:spPr>
          <a:xfrm>
            <a:off x="3981022" y="6345717"/>
            <a:ext cx="802200" cy="365100"/>
          </a:xfrm>
          <a:prstGeom prst="rect">
            <a:avLst/>
          </a:prstGeom>
          <a:noFill/>
          <a:ln>
            <a:noFill/>
          </a:ln>
        </p:spPr>
        <p:txBody>
          <a:bodyPr spcFirstLastPara="1" wrap="square" lIns="91425" tIns="91425" rIns="91425" bIns="91425" anchor="ctr" anchorCtr="0">
            <a:noAutofit/>
          </a:bodyPr>
          <a:lstStyle>
            <a:lvl1pPr marL="0" marR="0" lvl="0" indent="88900" algn="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1pPr>
            <a:lvl2pPr marL="0" marR="0" lvl="1" indent="88900" algn="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2pPr>
            <a:lvl3pPr marL="0" marR="0" lvl="2" indent="88900" algn="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3pPr>
            <a:lvl4pPr marL="0" marR="0" lvl="3" indent="88900" algn="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4pPr>
            <a:lvl5pPr marL="0" marR="0" lvl="4" indent="88900" algn="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5pPr>
            <a:lvl6pPr marL="0" marR="0" lvl="5" indent="88900" algn="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6pPr>
            <a:lvl7pPr marL="0" marR="0" lvl="6" indent="88900" algn="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7pPr>
            <a:lvl8pPr marL="0" marR="0" lvl="7" indent="88900" algn="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8pPr>
            <a:lvl9pPr marL="0" marR="0" lvl="8" indent="88900" algn="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9pPr>
          </a:lstStyle>
          <a:p>
            <a:pPr marL="0" lvl="0" indent="88900" algn="r" rtl="0">
              <a:spcBef>
                <a:spcPts val="0"/>
              </a:spcBef>
              <a:spcAft>
                <a:spcPts val="0"/>
              </a:spcAft>
              <a:buNone/>
            </a:pPr>
            <a:endParaRPr/>
          </a:p>
          <a:p>
            <a:pPr marL="457200" lvl="1" indent="0" algn="l" rtl="0">
              <a:spcBef>
                <a:spcPts val="0"/>
              </a:spcBef>
              <a:spcAft>
                <a:spcPts val="0"/>
              </a:spcAft>
              <a:buNone/>
            </a:pPr>
            <a:endParaRPr sz="1800">
              <a:solidFill>
                <a:schemeClr val="dk1"/>
              </a:solidFill>
            </a:endParaRPr>
          </a:p>
          <a:p>
            <a:pPr marL="914400" lvl="2" indent="0" algn="l" rtl="0">
              <a:spcBef>
                <a:spcPts val="0"/>
              </a:spcBef>
              <a:spcAft>
                <a:spcPts val="0"/>
              </a:spcAft>
              <a:buNone/>
            </a:pPr>
            <a:endParaRPr sz="1800">
              <a:solidFill>
                <a:schemeClr val="dk1"/>
              </a:solidFill>
            </a:endParaRPr>
          </a:p>
          <a:p>
            <a:pPr marL="1371600" lvl="3" indent="0" algn="l" rtl="0">
              <a:spcBef>
                <a:spcPts val="0"/>
              </a:spcBef>
              <a:spcAft>
                <a:spcPts val="0"/>
              </a:spcAft>
              <a:buNone/>
            </a:pPr>
            <a:endParaRPr sz="1800">
              <a:solidFill>
                <a:schemeClr val="dk1"/>
              </a:solidFill>
            </a:endParaRPr>
          </a:p>
          <a:p>
            <a:pPr marL="1828800" lvl="4" indent="0" algn="l" rtl="0">
              <a:spcBef>
                <a:spcPts val="0"/>
              </a:spcBef>
              <a:spcAft>
                <a:spcPts val="0"/>
              </a:spcAft>
              <a:buNone/>
            </a:pPr>
            <a:endParaRPr sz="1800">
              <a:solidFill>
                <a:schemeClr val="dk1"/>
              </a:solidFill>
            </a:endParaRPr>
          </a:p>
          <a:p>
            <a:pPr marL="2286000" lvl="5" indent="0" algn="l" rtl="0">
              <a:spcBef>
                <a:spcPts val="0"/>
              </a:spcBef>
              <a:spcAft>
                <a:spcPts val="0"/>
              </a:spcAft>
              <a:buNone/>
            </a:pPr>
            <a:endParaRPr sz="1800">
              <a:solidFill>
                <a:schemeClr val="dk1"/>
              </a:solidFill>
            </a:endParaRPr>
          </a:p>
          <a:p>
            <a:pPr marL="2743200" lvl="6" indent="0" algn="l" rtl="0">
              <a:spcBef>
                <a:spcPts val="0"/>
              </a:spcBef>
              <a:spcAft>
                <a:spcPts val="0"/>
              </a:spcAft>
              <a:buNone/>
            </a:pPr>
            <a:endParaRPr sz="1800">
              <a:solidFill>
                <a:schemeClr val="dk1"/>
              </a:solidFill>
            </a:endParaRPr>
          </a:p>
          <a:p>
            <a:pPr marL="3200400" lvl="7" indent="0" algn="l" rtl="0">
              <a:spcBef>
                <a:spcPts val="0"/>
              </a:spcBef>
              <a:spcAft>
                <a:spcPts val="0"/>
              </a:spcAft>
              <a:buNone/>
            </a:pPr>
            <a:endParaRPr sz="1800">
              <a:solidFill>
                <a:schemeClr val="dk1"/>
              </a:solidFill>
            </a:endParaRPr>
          </a:p>
          <a:p>
            <a:pPr marL="3657600" lvl="8" indent="0" algn="l" rtl="0">
              <a:spcBef>
                <a:spcPts val="0"/>
              </a:spcBef>
              <a:spcAft>
                <a:spcPts val="0"/>
              </a:spcAft>
              <a:buNone/>
            </a:pPr>
            <a:endParaRPr sz="1800">
              <a:solidFill>
                <a:schemeClr val="dk1"/>
              </a:solidFil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lank with frame">
  <p:cSld name="BLANK_1">
    <p:spTree>
      <p:nvGrpSpPr>
        <p:cNvPr id="1" name="Shape 630"/>
        <p:cNvGrpSpPr/>
        <p:nvPr/>
      </p:nvGrpSpPr>
      <p:grpSpPr>
        <a:xfrm>
          <a:off x="0" y="0"/>
          <a:ext cx="0" cy="0"/>
          <a:chOff x="0" y="0"/>
          <a:chExt cx="0" cy="0"/>
        </a:xfrm>
      </p:grpSpPr>
      <p:sp>
        <p:nvSpPr>
          <p:cNvPr id="631" name="Google Shape;631;p22"/>
          <p:cNvSpPr/>
          <p:nvPr/>
        </p:nvSpPr>
        <p:spPr>
          <a:xfrm>
            <a:off x="-175" y="0"/>
            <a:ext cx="9144000" cy="6858000"/>
          </a:xfrm>
          <a:prstGeom prst="frame">
            <a:avLst>
              <a:gd name="adj1" fmla="val 5397"/>
            </a:avLst>
          </a:prstGeom>
          <a:solidFill>
            <a:srgbClr val="00041C">
              <a:alpha val="1843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2" name="Google Shape;632;p22"/>
          <p:cNvSpPr txBox="1">
            <a:spLocks noGrp="1"/>
          </p:cNvSpPr>
          <p:nvPr>
            <p:ph type="sldNum" idx="12"/>
          </p:nvPr>
        </p:nvSpPr>
        <p:spPr>
          <a:xfrm>
            <a:off x="8586575" y="-15833"/>
            <a:ext cx="557400" cy="730400"/>
          </a:xfrm>
          <a:prstGeom prst="rect">
            <a:avLst/>
          </a:prstGeom>
          <a:noFill/>
          <a:ln>
            <a:noFill/>
          </a:ln>
        </p:spPr>
        <p:txBody>
          <a:bodyPr spcFirstLastPara="1" wrap="square" lIns="91425" tIns="91425" rIns="91425" bIns="91425" anchor="ctr" anchorCtr="0">
            <a:noAutofit/>
          </a:bodyPr>
          <a:lstStyle>
            <a:lvl1pPr marL="0" marR="0" lvl="0"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Titillium Web"/>
                <a:ea typeface="Titillium Web"/>
                <a:cs typeface="Titillium Web"/>
                <a:sym typeface="Titillium Web"/>
              </a:defRPr>
            </a:lvl1pPr>
            <a:lvl2pPr marL="0" marR="0" lvl="1"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Titillium Web"/>
                <a:ea typeface="Titillium Web"/>
                <a:cs typeface="Titillium Web"/>
                <a:sym typeface="Titillium Web"/>
              </a:defRPr>
            </a:lvl2pPr>
            <a:lvl3pPr marL="0" marR="0" lvl="2"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Titillium Web"/>
                <a:ea typeface="Titillium Web"/>
                <a:cs typeface="Titillium Web"/>
                <a:sym typeface="Titillium Web"/>
              </a:defRPr>
            </a:lvl3pPr>
            <a:lvl4pPr marL="0" marR="0" lvl="3"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Titillium Web"/>
                <a:ea typeface="Titillium Web"/>
                <a:cs typeface="Titillium Web"/>
                <a:sym typeface="Titillium Web"/>
              </a:defRPr>
            </a:lvl4pPr>
            <a:lvl5pPr marL="0" marR="0" lvl="4"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Titillium Web"/>
                <a:ea typeface="Titillium Web"/>
                <a:cs typeface="Titillium Web"/>
                <a:sym typeface="Titillium Web"/>
              </a:defRPr>
            </a:lvl5pPr>
            <a:lvl6pPr marL="0" marR="0" lvl="5"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Titillium Web"/>
                <a:ea typeface="Titillium Web"/>
                <a:cs typeface="Titillium Web"/>
                <a:sym typeface="Titillium Web"/>
              </a:defRPr>
            </a:lvl6pPr>
            <a:lvl7pPr marL="0" marR="0" lvl="6"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Titillium Web"/>
                <a:ea typeface="Titillium Web"/>
                <a:cs typeface="Titillium Web"/>
                <a:sym typeface="Titillium Web"/>
              </a:defRPr>
            </a:lvl7pPr>
            <a:lvl8pPr marL="0" marR="0" lvl="7"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Titillium Web"/>
                <a:ea typeface="Titillium Web"/>
                <a:cs typeface="Titillium Web"/>
                <a:sym typeface="Titillium Web"/>
              </a:defRPr>
            </a:lvl8pPr>
            <a:lvl9pPr marL="0" marR="0" lvl="8"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Titillium Web"/>
                <a:ea typeface="Titillium Web"/>
                <a:cs typeface="Titillium Web"/>
                <a:sym typeface="Titillium Web"/>
              </a:defRPr>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only no graph">
  <p:cSld name="TITLE_ONLY_1">
    <p:spTree>
      <p:nvGrpSpPr>
        <p:cNvPr id="1" name="Shape 633"/>
        <p:cNvGrpSpPr/>
        <p:nvPr/>
      </p:nvGrpSpPr>
      <p:grpSpPr>
        <a:xfrm>
          <a:off x="0" y="0"/>
          <a:ext cx="0" cy="0"/>
          <a:chOff x="0" y="0"/>
          <a:chExt cx="0" cy="0"/>
        </a:xfrm>
      </p:grpSpPr>
      <p:sp>
        <p:nvSpPr>
          <p:cNvPr id="634" name="Google Shape;634;p23"/>
          <p:cNvSpPr/>
          <p:nvPr/>
        </p:nvSpPr>
        <p:spPr>
          <a:xfrm>
            <a:off x="-25" y="-15833"/>
            <a:ext cx="9144000" cy="1097600"/>
          </a:xfrm>
          <a:prstGeom prst="rect">
            <a:avLst/>
          </a:prstGeom>
          <a:solidFill>
            <a:srgbClr val="00041C">
              <a:alpha val="1843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5" name="Google Shape;635;p23"/>
          <p:cNvSpPr txBox="1">
            <a:spLocks noGrp="1"/>
          </p:cNvSpPr>
          <p:nvPr>
            <p:ph type="title"/>
          </p:nvPr>
        </p:nvSpPr>
        <p:spPr>
          <a:xfrm>
            <a:off x="739675" y="-1"/>
            <a:ext cx="7686000" cy="955200"/>
          </a:xfrm>
          <a:prstGeom prst="rect">
            <a:avLst/>
          </a:prstGeom>
          <a:noFill/>
          <a:ln>
            <a:noFill/>
          </a:ln>
        </p:spPr>
        <p:txBody>
          <a:bodyPr spcFirstLastPara="1" wrap="square" lIns="91425" tIns="91425" rIns="91425" bIns="91425" anchor="b" anchorCtr="0"/>
          <a:lstStyle>
            <a:lvl1pPr marR="0" lvl="0" algn="l" rtl="0">
              <a:lnSpc>
                <a:spcPct val="100000"/>
              </a:lnSpc>
              <a:spcBef>
                <a:spcPts val="0"/>
              </a:spcBef>
              <a:spcAft>
                <a:spcPts val="0"/>
              </a:spcAft>
              <a:buClr>
                <a:srgbClr val="FFFFFF"/>
              </a:buClr>
              <a:buSzPts val="3000"/>
              <a:buFont typeface="Titillium Web ExtraLight"/>
              <a:buNone/>
              <a:defRPr sz="3000" b="0" i="0" u="none" strike="noStrike" cap="none">
                <a:solidFill>
                  <a:srgbClr val="FFFFFF"/>
                </a:solidFill>
                <a:latin typeface="Titillium Web ExtraLight"/>
                <a:ea typeface="Titillium Web ExtraLight"/>
                <a:cs typeface="Titillium Web ExtraLight"/>
                <a:sym typeface="Titillium Web ExtraLight"/>
              </a:defRPr>
            </a:lvl1pPr>
            <a:lvl2pPr marR="0" lvl="1" algn="l" rtl="0">
              <a:lnSpc>
                <a:spcPct val="100000"/>
              </a:lnSpc>
              <a:spcBef>
                <a:spcPts val="0"/>
              </a:spcBef>
              <a:spcAft>
                <a:spcPts val="0"/>
              </a:spcAft>
              <a:buClr>
                <a:srgbClr val="FFFFFF"/>
              </a:buClr>
              <a:buSzPts val="3000"/>
              <a:buFont typeface="Titillium Web ExtraLight"/>
              <a:buNone/>
              <a:defRPr sz="3000" b="0" i="0" u="none" strike="noStrike" cap="none">
                <a:solidFill>
                  <a:srgbClr val="FFFFFF"/>
                </a:solidFill>
                <a:latin typeface="Titillium Web ExtraLight"/>
                <a:ea typeface="Titillium Web ExtraLight"/>
                <a:cs typeface="Titillium Web ExtraLight"/>
                <a:sym typeface="Titillium Web ExtraLight"/>
              </a:defRPr>
            </a:lvl2pPr>
            <a:lvl3pPr marR="0" lvl="2" algn="l" rtl="0">
              <a:lnSpc>
                <a:spcPct val="100000"/>
              </a:lnSpc>
              <a:spcBef>
                <a:spcPts val="0"/>
              </a:spcBef>
              <a:spcAft>
                <a:spcPts val="0"/>
              </a:spcAft>
              <a:buClr>
                <a:srgbClr val="FFFFFF"/>
              </a:buClr>
              <a:buSzPts val="3000"/>
              <a:buFont typeface="Titillium Web ExtraLight"/>
              <a:buNone/>
              <a:defRPr sz="3000" b="0" i="0" u="none" strike="noStrike" cap="none">
                <a:solidFill>
                  <a:srgbClr val="FFFFFF"/>
                </a:solidFill>
                <a:latin typeface="Titillium Web ExtraLight"/>
                <a:ea typeface="Titillium Web ExtraLight"/>
                <a:cs typeface="Titillium Web ExtraLight"/>
                <a:sym typeface="Titillium Web ExtraLight"/>
              </a:defRPr>
            </a:lvl3pPr>
            <a:lvl4pPr marR="0" lvl="3" algn="l" rtl="0">
              <a:lnSpc>
                <a:spcPct val="100000"/>
              </a:lnSpc>
              <a:spcBef>
                <a:spcPts val="0"/>
              </a:spcBef>
              <a:spcAft>
                <a:spcPts val="0"/>
              </a:spcAft>
              <a:buClr>
                <a:srgbClr val="FFFFFF"/>
              </a:buClr>
              <a:buSzPts val="3000"/>
              <a:buFont typeface="Titillium Web ExtraLight"/>
              <a:buNone/>
              <a:defRPr sz="3000" b="0" i="0" u="none" strike="noStrike" cap="none">
                <a:solidFill>
                  <a:srgbClr val="FFFFFF"/>
                </a:solidFill>
                <a:latin typeface="Titillium Web ExtraLight"/>
                <a:ea typeface="Titillium Web ExtraLight"/>
                <a:cs typeface="Titillium Web ExtraLight"/>
                <a:sym typeface="Titillium Web ExtraLight"/>
              </a:defRPr>
            </a:lvl4pPr>
            <a:lvl5pPr marR="0" lvl="4" algn="l" rtl="0">
              <a:lnSpc>
                <a:spcPct val="100000"/>
              </a:lnSpc>
              <a:spcBef>
                <a:spcPts val="0"/>
              </a:spcBef>
              <a:spcAft>
                <a:spcPts val="0"/>
              </a:spcAft>
              <a:buClr>
                <a:srgbClr val="FFFFFF"/>
              </a:buClr>
              <a:buSzPts val="3000"/>
              <a:buFont typeface="Titillium Web ExtraLight"/>
              <a:buNone/>
              <a:defRPr sz="3000" b="0" i="0" u="none" strike="noStrike" cap="none">
                <a:solidFill>
                  <a:srgbClr val="FFFFFF"/>
                </a:solidFill>
                <a:latin typeface="Titillium Web ExtraLight"/>
                <a:ea typeface="Titillium Web ExtraLight"/>
                <a:cs typeface="Titillium Web ExtraLight"/>
                <a:sym typeface="Titillium Web ExtraLight"/>
              </a:defRPr>
            </a:lvl5pPr>
            <a:lvl6pPr marR="0" lvl="5" algn="l" rtl="0">
              <a:lnSpc>
                <a:spcPct val="100000"/>
              </a:lnSpc>
              <a:spcBef>
                <a:spcPts val="0"/>
              </a:spcBef>
              <a:spcAft>
                <a:spcPts val="0"/>
              </a:spcAft>
              <a:buClr>
                <a:srgbClr val="FFFFFF"/>
              </a:buClr>
              <a:buSzPts val="3000"/>
              <a:buFont typeface="Titillium Web ExtraLight"/>
              <a:buNone/>
              <a:defRPr sz="3000" b="0" i="0" u="none" strike="noStrike" cap="none">
                <a:solidFill>
                  <a:srgbClr val="FFFFFF"/>
                </a:solidFill>
                <a:latin typeface="Titillium Web ExtraLight"/>
                <a:ea typeface="Titillium Web ExtraLight"/>
                <a:cs typeface="Titillium Web ExtraLight"/>
                <a:sym typeface="Titillium Web ExtraLight"/>
              </a:defRPr>
            </a:lvl6pPr>
            <a:lvl7pPr marR="0" lvl="6" algn="l" rtl="0">
              <a:lnSpc>
                <a:spcPct val="100000"/>
              </a:lnSpc>
              <a:spcBef>
                <a:spcPts val="0"/>
              </a:spcBef>
              <a:spcAft>
                <a:spcPts val="0"/>
              </a:spcAft>
              <a:buClr>
                <a:srgbClr val="FFFFFF"/>
              </a:buClr>
              <a:buSzPts val="3000"/>
              <a:buFont typeface="Titillium Web ExtraLight"/>
              <a:buNone/>
              <a:defRPr sz="3000" b="0" i="0" u="none" strike="noStrike" cap="none">
                <a:solidFill>
                  <a:srgbClr val="FFFFFF"/>
                </a:solidFill>
                <a:latin typeface="Titillium Web ExtraLight"/>
                <a:ea typeface="Titillium Web ExtraLight"/>
                <a:cs typeface="Titillium Web ExtraLight"/>
                <a:sym typeface="Titillium Web ExtraLight"/>
              </a:defRPr>
            </a:lvl7pPr>
            <a:lvl8pPr marR="0" lvl="7" algn="l" rtl="0">
              <a:lnSpc>
                <a:spcPct val="100000"/>
              </a:lnSpc>
              <a:spcBef>
                <a:spcPts val="0"/>
              </a:spcBef>
              <a:spcAft>
                <a:spcPts val="0"/>
              </a:spcAft>
              <a:buClr>
                <a:srgbClr val="FFFFFF"/>
              </a:buClr>
              <a:buSzPts val="3000"/>
              <a:buFont typeface="Titillium Web ExtraLight"/>
              <a:buNone/>
              <a:defRPr sz="3000" b="0" i="0" u="none" strike="noStrike" cap="none">
                <a:solidFill>
                  <a:srgbClr val="FFFFFF"/>
                </a:solidFill>
                <a:latin typeface="Titillium Web ExtraLight"/>
                <a:ea typeface="Titillium Web ExtraLight"/>
                <a:cs typeface="Titillium Web ExtraLight"/>
                <a:sym typeface="Titillium Web ExtraLight"/>
              </a:defRPr>
            </a:lvl8pPr>
            <a:lvl9pPr marR="0" lvl="8" algn="l" rtl="0">
              <a:lnSpc>
                <a:spcPct val="100000"/>
              </a:lnSpc>
              <a:spcBef>
                <a:spcPts val="0"/>
              </a:spcBef>
              <a:spcAft>
                <a:spcPts val="0"/>
              </a:spcAft>
              <a:buClr>
                <a:srgbClr val="FFFFFF"/>
              </a:buClr>
              <a:buSzPts val="3000"/>
              <a:buFont typeface="Titillium Web ExtraLight"/>
              <a:buNone/>
              <a:defRPr sz="3000" b="0" i="0" u="none" strike="noStrike" cap="none">
                <a:solidFill>
                  <a:srgbClr val="FFFFFF"/>
                </a:solidFill>
                <a:latin typeface="Titillium Web ExtraLight"/>
                <a:ea typeface="Titillium Web ExtraLight"/>
                <a:cs typeface="Titillium Web ExtraLight"/>
                <a:sym typeface="Titillium Web ExtraLight"/>
              </a:defRPr>
            </a:lvl9pPr>
          </a:lstStyle>
          <a:p>
            <a:endParaRPr/>
          </a:p>
        </p:txBody>
      </p:sp>
      <p:sp>
        <p:nvSpPr>
          <p:cNvPr id="636" name="Google Shape;636;p23"/>
          <p:cNvSpPr txBox="1">
            <a:spLocks noGrp="1"/>
          </p:cNvSpPr>
          <p:nvPr>
            <p:ph type="sldNum" idx="12"/>
          </p:nvPr>
        </p:nvSpPr>
        <p:spPr>
          <a:xfrm>
            <a:off x="8586575" y="-15833"/>
            <a:ext cx="557400" cy="730400"/>
          </a:xfrm>
          <a:prstGeom prst="rect">
            <a:avLst/>
          </a:prstGeom>
          <a:noFill/>
          <a:ln>
            <a:noFill/>
          </a:ln>
        </p:spPr>
        <p:txBody>
          <a:bodyPr spcFirstLastPara="1" wrap="square" lIns="91425" tIns="91425" rIns="91425" bIns="91425" anchor="ctr" anchorCtr="0">
            <a:noAutofit/>
          </a:bodyPr>
          <a:lstStyle>
            <a:lvl1pPr marL="0" marR="0" lvl="0"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Titillium Web"/>
                <a:ea typeface="Titillium Web"/>
                <a:cs typeface="Titillium Web"/>
                <a:sym typeface="Titillium Web"/>
              </a:defRPr>
            </a:lvl1pPr>
            <a:lvl2pPr marL="0" marR="0" lvl="1"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Titillium Web"/>
                <a:ea typeface="Titillium Web"/>
                <a:cs typeface="Titillium Web"/>
                <a:sym typeface="Titillium Web"/>
              </a:defRPr>
            </a:lvl2pPr>
            <a:lvl3pPr marL="0" marR="0" lvl="2"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Titillium Web"/>
                <a:ea typeface="Titillium Web"/>
                <a:cs typeface="Titillium Web"/>
                <a:sym typeface="Titillium Web"/>
              </a:defRPr>
            </a:lvl3pPr>
            <a:lvl4pPr marL="0" marR="0" lvl="3"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Titillium Web"/>
                <a:ea typeface="Titillium Web"/>
                <a:cs typeface="Titillium Web"/>
                <a:sym typeface="Titillium Web"/>
              </a:defRPr>
            </a:lvl4pPr>
            <a:lvl5pPr marL="0" marR="0" lvl="4"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Titillium Web"/>
                <a:ea typeface="Titillium Web"/>
                <a:cs typeface="Titillium Web"/>
                <a:sym typeface="Titillium Web"/>
              </a:defRPr>
            </a:lvl5pPr>
            <a:lvl6pPr marL="0" marR="0" lvl="5"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Titillium Web"/>
                <a:ea typeface="Titillium Web"/>
                <a:cs typeface="Titillium Web"/>
                <a:sym typeface="Titillium Web"/>
              </a:defRPr>
            </a:lvl6pPr>
            <a:lvl7pPr marL="0" marR="0" lvl="6"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Titillium Web"/>
                <a:ea typeface="Titillium Web"/>
                <a:cs typeface="Titillium Web"/>
                <a:sym typeface="Titillium Web"/>
              </a:defRPr>
            </a:lvl7pPr>
            <a:lvl8pPr marL="0" marR="0" lvl="7"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Titillium Web"/>
                <a:ea typeface="Titillium Web"/>
                <a:cs typeface="Titillium Web"/>
                <a:sym typeface="Titillium Web"/>
              </a:defRPr>
            </a:lvl8pPr>
            <a:lvl9pPr marL="0" marR="0" lvl="8"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Titillium Web"/>
                <a:ea typeface="Titillium Web"/>
                <a:cs typeface="Titillium Web"/>
                <a:sym typeface="Titillium Web"/>
              </a:defRPr>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37"/>
        <p:cNvGrpSpPr/>
        <p:nvPr/>
      </p:nvGrpSpPr>
      <p:grpSpPr>
        <a:xfrm>
          <a:off x="0" y="0"/>
          <a:ext cx="0" cy="0"/>
          <a:chOff x="0" y="0"/>
          <a:chExt cx="0" cy="0"/>
        </a:xfrm>
      </p:grpSpPr>
      <p:sp>
        <p:nvSpPr>
          <p:cNvPr id="638" name="Google Shape;638;p24"/>
          <p:cNvSpPr/>
          <p:nvPr/>
        </p:nvSpPr>
        <p:spPr>
          <a:xfrm>
            <a:off x="-25" y="0"/>
            <a:ext cx="9144000" cy="1451600"/>
          </a:xfrm>
          <a:prstGeom prst="rect">
            <a:avLst/>
          </a:prstGeom>
          <a:solidFill>
            <a:srgbClr val="00041C">
              <a:alpha val="1843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639" name="Google Shape;639;p24"/>
          <p:cNvGrpSpPr/>
          <p:nvPr/>
        </p:nvGrpSpPr>
        <p:grpSpPr>
          <a:xfrm>
            <a:off x="28550" y="5134086"/>
            <a:ext cx="9094048" cy="1724139"/>
            <a:chOff x="28544" y="3514688"/>
            <a:chExt cx="9094048" cy="1628800"/>
          </a:xfrm>
        </p:grpSpPr>
        <p:sp>
          <p:nvSpPr>
            <p:cNvPr id="640" name="Google Shape;640;p24"/>
            <p:cNvSpPr/>
            <p:nvPr/>
          </p:nvSpPr>
          <p:spPr>
            <a:xfrm>
              <a:off x="300032" y="4491616"/>
              <a:ext cx="228608" cy="651872"/>
            </a:xfrm>
            <a:custGeom>
              <a:avLst/>
              <a:gdLst/>
              <a:ahLst/>
              <a:cxnLst/>
              <a:rect l="l" t="t" r="r" b="b"/>
              <a:pathLst>
                <a:path w="7144" h="20371" extrusionOk="0">
                  <a:moveTo>
                    <a:pt x="0" y="0"/>
                  </a:moveTo>
                  <a:lnTo>
                    <a:pt x="0" y="20371"/>
                  </a:lnTo>
                  <a:lnTo>
                    <a:pt x="7144" y="20371"/>
                  </a:lnTo>
                  <a:lnTo>
                    <a:pt x="7144"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1" name="Google Shape;641;p24"/>
            <p:cNvSpPr/>
            <p:nvPr/>
          </p:nvSpPr>
          <p:spPr>
            <a:xfrm>
              <a:off x="28544" y="4220160"/>
              <a:ext cx="228640" cy="923328"/>
            </a:xfrm>
            <a:custGeom>
              <a:avLst/>
              <a:gdLst/>
              <a:ahLst/>
              <a:cxnLst/>
              <a:rect l="l" t="t" r="r" b="b"/>
              <a:pathLst>
                <a:path w="7145" h="28854" extrusionOk="0">
                  <a:moveTo>
                    <a:pt x="1" y="0"/>
                  </a:moveTo>
                  <a:lnTo>
                    <a:pt x="1" y="28854"/>
                  </a:lnTo>
                  <a:lnTo>
                    <a:pt x="7145" y="28854"/>
                  </a:lnTo>
                  <a:lnTo>
                    <a:pt x="7145"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2" name="Google Shape;642;p24"/>
            <p:cNvSpPr/>
            <p:nvPr/>
          </p:nvSpPr>
          <p:spPr>
            <a:xfrm>
              <a:off x="576832"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3" name="Google Shape;643;p24"/>
            <p:cNvSpPr/>
            <p:nvPr/>
          </p:nvSpPr>
          <p:spPr>
            <a:xfrm>
              <a:off x="853664" y="4120128"/>
              <a:ext cx="230400" cy="1023360"/>
            </a:xfrm>
            <a:custGeom>
              <a:avLst/>
              <a:gdLst/>
              <a:ahLst/>
              <a:cxnLst/>
              <a:rect l="l" t="t" r="r" b="b"/>
              <a:pathLst>
                <a:path w="7200" h="31980" extrusionOk="0">
                  <a:moveTo>
                    <a:pt x="0" y="1"/>
                  </a:moveTo>
                  <a:lnTo>
                    <a:pt x="0" y="31980"/>
                  </a:lnTo>
                  <a:lnTo>
                    <a:pt x="7200" y="31980"/>
                  </a:lnTo>
                  <a:lnTo>
                    <a:pt x="7200"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4" name="Google Shape;644;p24"/>
            <p:cNvSpPr/>
            <p:nvPr/>
          </p:nvSpPr>
          <p:spPr>
            <a:xfrm>
              <a:off x="1130496" y="4627328"/>
              <a:ext cx="230400" cy="516160"/>
            </a:xfrm>
            <a:custGeom>
              <a:avLst/>
              <a:gdLst/>
              <a:ahLst/>
              <a:cxnLst/>
              <a:rect l="l" t="t" r="r" b="b"/>
              <a:pathLst>
                <a:path w="7200" h="16130" extrusionOk="0">
                  <a:moveTo>
                    <a:pt x="0" y="1"/>
                  </a:moveTo>
                  <a:lnTo>
                    <a:pt x="0" y="16130"/>
                  </a:lnTo>
                  <a:lnTo>
                    <a:pt x="7200" y="16130"/>
                  </a:lnTo>
                  <a:lnTo>
                    <a:pt x="7200"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5" name="Google Shape;645;p24"/>
            <p:cNvSpPr/>
            <p:nvPr/>
          </p:nvSpPr>
          <p:spPr>
            <a:xfrm>
              <a:off x="1409088" y="3821888"/>
              <a:ext cx="228640" cy="1321600"/>
            </a:xfrm>
            <a:custGeom>
              <a:avLst/>
              <a:gdLst/>
              <a:ahLst/>
              <a:cxnLst/>
              <a:rect l="l" t="t" r="r" b="b"/>
              <a:pathLst>
                <a:path w="7145" h="41300" extrusionOk="0">
                  <a:moveTo>
                    <a:pt x="1" y="0"/>
                  </a:moveTo>
                  <a:lnTo>
                    <a:pt x="1" y="41300"/>
                  </a:lnTo>
                  <a:lnTo>
                    <a:pt x="7144" y="41300"/>
                  </a:lnTo>
                  <a:lnTo>
                    <a:pt x="7144"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6" name="Google Shape;646;p24"/>
            <p:cNvSpPr/>
            <p:nvPr/>
          </p:nvSpPr>
          <p:spPr>
            <a:xfrm>
              <a:off x="1685920" y="4175488"/>
              <a:ext cx="230400" cy="968000"/>
            </a:xfrm>
            <a:custGeom>
              <a:avLst/>
              <a:gdLst/>
              <a:ahLst/>
              <a:cxnLst/>
              <a:rect l="l" t="t" r="r" b="b"/>
              <a:pathLst>
                <a:path w="7200" h="30250" extrusionOk="0">
                  <a:moveTo>
                    <a:pt x="0" y="1"/>
                  </a:moveTo>
                  <a:lnTo>
                    <a:pt x="0" y="30250"/>
                  </a:lnTo>
                  <a:lnTo>
                    <a:pt x="7200" y="30250"/>
                  </a:lnTo>
                  <a:lnTo>
                    <a:pt x="7200"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7" name="Google Shape;647;p24"/>
            <p:cNvSpPr/>
            <p:nvPr/>
          </p:nvSpPr>
          <p:spPr>
            <a:xfrm>
              <a:off x="1962720"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8" name="Google Shape;648;p24"/>
            <p:cNvSpPr/>
            <p:nvPr/>
          </p:nvSpPr>
          <p:spPr>
            <a:xfrm>
              <a:off x="2239552" y="4355872"/>
              <a:ext cx="230400" cy="787616"/>
            </a:xfrm>
            <a:custGeom>
              <a:avLst/>
              <a:gdLst/>
              <a:ahLst/>
              <a:cxnLst/>
              <a:rect l="l" t="t" r="r" b="b"/>
              <a:pathLst>
                <a:path w="7200" h="24613" extrusionOk="0">
                  <a:moveTo>
                    <a:pt x="0" y="1"/>
                  </a:moveTo>
                  <a:lnTo>
                    <a:pt x="0" y="24613"/>
                  </a:lnTo>
                  <a:lnTo>
                    <a:pt x="7200" y="24613"/>
                  </a:lnTo>
                  <a:lnTo>
                    <a:pt x="7200"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9" name="Google Shape;649;p24"/>
            <p:cNvSpPr/>
            <p:nvPr/>
          </p:nvSpPr>
          <p:spPr>
            <a:xfrm>
              <a:off x="25163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0" name="Google Shape;650;p24"/>
            <p:cNvSpPr/>
            <p:nvPr/>
          </p:nvSpPr>
          <p:spPr>
            <a:xfrm>
              <a:off x="2794976" y="4175488"/>
              <a:ext cx="228640" cy="968000"/>
            </a:xfrm>
            <a:custGeom>
              <a:avLst/>
              <a:gdLst/>
              <a:ahLst/>
              <a:cxnLst/>
              <a:rect l="l" t="t" r="r" b="b"/>
              <a:pathLst>
                <a:path w="7145" h="30250" extrusionOk="0">
                  <a:moveTo>
                    <a:pt x="1" y="1"/>
                  </a:moveTo>
                  <a:lnTo>
                    <a:pt x="1" y="30250"/>
                  </a:lnTo>
                  <a:lnTo>
                    <a:pt x="7144" y="30250"/>
                  </a:lnTo>
                  <a:lnTo>
                    <a:pt x="7144"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1" name="Google Shape;651;p24"/>
            <p:cNvSpPr/>
            <p:nvPr/>
          </p:nvSpPr>
          <p:spPr>
            <a:xfrm>
              <a:off x="3071808" y="3659360"/>
              <a:ext cx="230400" cy="1484128"/>
            </a:xfrm>
            <a:custGeom>
              <a:avLst/>
              <a:gdLst/>
              <a:ahLst/>
              <a:cxnLst/>
              <a:rect l="l" t="t" r="r" b="b"/>
              <a:pathLst>
                <a:path w="7200" h="46379" extrusionOk="0">
                  <a:moveTo>
                    <a:pt x="0" y="1"/>
                  </a:moveTo>
                  <a:lnTo>
                    <a:pt x="0" y="46379"/>
                  </a:lnTo>
                  <a:lnTo>
                    <a:pt x="7200" y="46379"/>
                  </a:lnTo>
                  <a:lnTo>
                    <a:pt x="7200"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2" name="Google Shape;652;p24"/>
            <p:cNvSpPr/>
            <p:nvPr/>
          </p:nvSpPr>
          <p:spPr>
            <a:xfrm>
              <a:off x="3348608"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3" name="Google Shape;653;p24"/>
            <p:cNvSpPr/>
            <p:nvPr/>
          </p:nvSpPr>
          <p:spPr>
            <a:xfrm>
              <a:off x="3625440"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4" name="Google Shape;654;p24"/>
            <p:cNvSpPr/>
            <p:nvPr/>
          </p:nvSpPr>
          <p:spPr>
            <a:xfrm>
              <a:off x="3904032" y="4491616"/>
              <a:ext cx="228640" cy="651872"/>
            </a:xfrm>
            <a:custGeom>
              <a:avLst/>
              <a:gdLst/>
              <a:ahLst/>
              <a:cxnLst/>
              <a:rect l="l" t="t" r="r" b="b"/>
              <a:pathLst>
                <a:path w="7145" h="20371" extrusionOk="0">
                  <a:moveTo>
                    <a:pt x="1" y="0"/>
                  </a:moveTo>
                  <a:lnTo>
                    <a:pt x="1" y="20371"/>
                  </a:lnTo>
                  <a:lnTo>
                    <a:pt x="7145" y="20371"/>
                  </a:lnTo>
                  <a:lnTo>
                    <a:pt x="7145"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5" name="Google Shape;655;p24"/>
            <p:cNvSpPr/>
            <p:nvPr/>
          </p:nvSpPr>
          <p:spPr>
            <a:xfrm>
              <a:off x="4180864" y="4284448"/>
              <a:ext cx="230432" cy="859040"/>
            </a:xfrm>
            <a:custGeom>
              <a:avLst/>
              <a:gdLst/>
              <a:ahLst/>
              <a:cxnLst/>
              <a:rect l="l" t="t" r="r" b="b"/>
              <a:pathLst>
                <a:path w="7201" h="26845" extrusionOk="0">
                  <a:moveTo>
                    <a:pt x="0" y="0"/>
                  </a:moveTo>
                  <a:lnTo>
                    <a:pt x="0" y="26845"/>
                  </a:lnTo>
                  <a:lnTo>
                    <a:pt x="7200" y="26845"/>
                  </a:lnTo>
                  <a:lnTo>
                    <a:pt x="7200"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6" name="Google Shape;656;p24"/>
            <p:cNvSpPr/>
            <p:nvPr/>
          </p:nvSpPr>
          <p:spPr>
            <a:xfrm>
              <a:off x="4457696" y="4004032"/>
              <a:ext cx="230400" cy="1139456"/>
            </a:xfrm>
            <a:custGeom>
              <a:avLst/>
              <a:gdLst/>
              <a:ahLst/>
              <a:cxnLst/>
              <a:rect l="l" t="t" r="r" b="b"/>
              <a:pathLst>
                <a:path w="7200" h="35608" extrusionOk="0">
                  <a:moveTo>
                    <a:pt x="0" y="1"/>
                  </a:moveTo>
                  <a:lnTo>
                    <a:pt x="0" y="35608"/>
                  </a:lnTo>
                  <a:lnTo>
                    <a:pt x="7200" y="35608"/>
                  </a:lnTo>
                  <a:lnTo>
                    <a:pt x="7200"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7" name="Google Shape;657;p24"/>
            <p:cNvSpPr/>
            <p:nvPr/>
          </p:nvSpPr>
          <p:spPr>
            <a:xfrm>
              <a:off x="4734496"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8" name="Google Shape;658;p24"/>
            <p:cNvSpPr/>
            <p:nvPr/>
          </p:nvSpPr>
          <p:spPr>
            <a:xfrm>
              <a:off x="50113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9" name="Google Shape;659;p24"/>
            <p:cNvSpPr/>
            <p:nvPr/>
          </p:nvSpPr>
          <p:spPr>
            <a:xfrm>
              <a:off x="5289920" y="3939744"/>
              <a:ext cx="228640" cy="1203744"/>
            </a:xfrm>
            <a:custGeom>
              <a:avLst/>
              <a:gdLst/>
              <a:ahLst/>
              <a:cxnLst/>
              <a:rect l="l" t="t" r="r" b="b"/>
              <a:pathLst>
                <a:path w="7145" h="37617" extrusionOk="0">
                  <a:moveTo>
                    <a:pt x="1" y="1"/>
                  </a:moveTo>
                  <a:lnTo>
                    <a:pt x="1" y="37617"/>
                  </a:lnTo>
                  <a:lnTo>
                    <a:pt x="7145" y="37617"/>
                  </a:lnTo>
                  <a:lnTo>
                    <a:pt x="7145"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0" name="Google Shape;660;p24"/>
            <p:cNvSpPr/>
            <p:nvPr/>
          </p:nvSpPr>
          <p:spPr>
            <a:xfrm>
              <a:off x="5566752" y="3704000"/>
              <a:ext cx="230432" cy="1439488"/>
            </a:xfrm>
            <a:custGeom>
              <a:avLst/>
              <a:gdLst/>
              <a:ahLst/>
              <a:cxnLst/>
              <a:rect l="l" t="t" r="r" b="b"/>
              <a:pathLst>
                <a:path w="7201" h="44984" extrusionOk="0">
                  <a:moveTo>
                    <a:pt x="0" y="1"/>
                  </a:moveTo>
                  <a:lnTo>
                    <a:pt x="0" y="44984"/>
                  </a:lnTo>
                  <a:lnTo>
                    <a:pt x="7200" y="44984"/>
                  </a:lnTo>
                  <a:lnTo>
                    <a:pt x="7200"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1" name="Google Shape;661;p24"/>
            <p:cNvSpPr/>
            <p:nvPr/>
          </p:nvSpPr>
          <p:spPr>
            <a:xfrm>
              <a:off x="58435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2" name="Google Shape;662;p24"/>
            <p:cNvSpPr/>
            <p:nvPr/>
          </p:nvSpPr>
          <p:spPr>
            <a:xfrm>
              <a:off x="6120384" y="4329088"/>
              <a:ext cx="230432" cy="814400"/>
            </a:xfrm>
            <a:custGeom>
              <a:avLst/>
              <a:gdLst/>
              <a:ahLst/>
              <a:cxnLst/>
              <a:rect l="l" t="t" r="r" b="b"/>
              <a:pathLst>
                <a:path w="7201" h="25450" extrusionOk="0">
                  <a:moveTo>
                    <a:pt x="1" y="0"/>
                  </a:moveTo>
                  <a:lnTo>
                    <a:pt x="1" y="25450"/>
                  </a:lnTo>
                  <a:lnTo>
                    <a:pt x="7200" y="25450"/>
                  </a:lnTo>
                  <a:lnTo>
                    <a:pt x="7200"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3" name="Google Shape;663;p24"/>
            <p:cNvSpPr/>
            <p:nvPr/>
          </p:nvSpPr>
          <p:spPr>
            <a:xfrm>
              <a:off x="6399008" y="4120128"/>
              <a:ext cx="228608" cy="1023360"/>
            </a:xfrm>
            <a:custGeom>
              <a:avLst/>
              <a:gdLst/>
              <a:ahLst/>
              <a:cxnLst/>
              <a:rect l="l" t="t" r="r" b="b"/>
              <a:pathLst>
                <a:path w="7144" h="31980" extrusionOk="0">
                  <a:moveTo>
                    <a:pt x="0" y="1"/>
                  </a:moveTo>
                  <a:lnTo>
                    <a:pt x="0" y="31980"/>
                  </a:lnTo>
                  <a:lnTo>
                    <a:pt x="7144" y="31980"/>
                  </a:lnTo>
                  <a:lnTo>
                    <a:pt x="7144"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4" name="Google Shape;664;p24"/>
            <p:cNvSpPr/>
            <p:nvPr/>
          </p:nvSpPr>
          <p:spPr>
            <a:xfrm>
              <a:off x="6675808" y="4538048"/>
              <a:ext cx="230432" cy="605440"/>
            </a:xfrm>
            <a:custGeom>
              <a:avLst/>
              <a:gdLst/>
              <a:ahLst/>
              <a:cxnLst/>
              <a:rect l="l" t="t" r="r" b="b"/>
              <a:pathLst>
                <a:path w="7201" h="18920" extrusionOk="0">
                  <a:moveTo>
                    <a:pt x="1" y="0"/>
                  </a:moveTo>
                  <a:lnTo>
                    <a:pt x="1" y="18920"/>
                  </a:lnTo>
                  <a:lnTo>
                    <a:pt x="7200" y="18920"/>
                  </a:lnTo>
                  <a:lnTo>
                    <a:pt x="7200"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5" name="Google Shape;665;p24"/>
            <p:cNvSpPr/>
            <p:nvPr/>
          </p:nvSpPr>
          <p:spPr>
            <a:xfrm>
              <a:off x="6952640" y="3939744"/>
              <a:ext cx="230432" cy="1203744"/>
            </a:xfrm>
            <a:custGeom>
              <a:avLst/>
              <a:gdLst/>
              <a:ahLst/>
              <a:cxnLst/>
              <a:rect l="l" t="t" r="r" b="b"/>
              <a:pathLst>
                <a:path w="7201" h="37617" extrusionOk="0">
                  <a:moveTo>
                    <a:pt x="0" y="1"/>
                  </a:moveTo>
                  <a:lnTo>
                    <a:pt x="0" y="37617"/>
                  </a:lnTo>
                  <a:lnTo>
                    <a:pt x="7200" y="37617"/>
                  </a:lnTo>
                  <a:lnTo>
                    <a:pt x="7200"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6" name="Google Shape;666;p24"/>
            <p:cNvSpPr/>
            <p:nvPr/>
          </p:nvSpPr>
          <p:spPr>
            <a:xfrm>
              <a:off x="7229472"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7" name="Google Shape;667;p24"/>
            <p:cNvSpPr/>
            <p:nvPr/>
          </p:nvSpPr>
          <p:spPr>
            <a:xfrm>
              <a:off x="7506272" y="3768288"/>
              <a:ext cx="230432" cy="1375200"/>
            </a:xfrm>
            <a:custGeom>
              <a:avLst/>
              <a:gdLst/>
              <a:ahLst/>
              <a:cxnLst/>
              <a:rect l="l" t="t" r="r" b="b"/>
              <a:pathLst>
                <a:path w="7201" h="42975" extrusionOk="0">
                  <a:moveTo>
                    <a:pt x="1" y="1"/>
                  </a:moveTo>
                  <a:lnTo>
                    <a:pt x="1" y="42975"/>
                  </a:lnTo>
                  <a:lnTo>
                    <a:pt x="7200" y="42975"/>
                  </a:lnTo>
                  <a:lnTo>
                    <a:pt x="7200"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8" name="Google Shape;668;p24"/>
            <p:cNvSpPr/>
            <p:nvPr/>
          </p:nvSpPr>
          <p:spPr>
            <a:xfrm>
              <a:off x="7784896" y="4004032"/>
              <a:ext cx="228608" cy="1139456"/>
            </a:xfrm>
            <a:custGeom>
              <a:avLst/>
              <a:gdLst/>
              <a:ahLst/>
              <a:cxnLst/>
              <a:rect l="l" t="t" r="r" b="b"/>
              <a:pathLst>
                <a:path w="7144" h="35608" extrusionOk="0">
                  <a:moveTo>
                    <a:pt x="0" y="1"/>
                  </a:moveTo>
                  <a:lnTo>
                    <a:pt x="0" y="35608"/>
                  </a:lnTo>
                  <a:lnTo>
                    <a:pt x="7144" y="35608"/>
                  </a:lnTo>
                  <a:lnTo>
                    <a:pt x="7144"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9" name="Google Shape;669;p24"/>
            <p:cNvSpPr/>
            <p:nvPr/>
          </p:nvSpPr>
          <p:spPr>
            <a:xfrm>
              <a:off x="8061696" y="3596864"/>
              <a:ext cx="230432" cy="1546624"/>
            </a:xfrm>
            <a:custGeom>
              <a:avLst/>
              <a:gdLst/>
              <a:ahLst/>
              <a:cxnLst/>
              <a:rect l="l" t="t" r="r" b="b"/>
              <a:pathLst>
                <a:path w="7201" h="48332" extrusionOk="0">
                  <a:moveTo>
                    <a:pt x="1" y="0"/>
                  </a:moveTo>
                  <a:lnTo>
                    <a:pt x="1" y="48332"/>
                  </a:lnTo>
                  <a:lnTo>
                    <a:pt x="7200" y="48332"/>
                  </a:lnTo>
                  <a:lnTo>
                    <a:pt x="7200"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0" name="Google Shape;670;p24"/>
            <p:cNvSpPr/>
            <p:nvPr/>
          </p:nvSpPr>
          <p:spPr>
            <a:xfrm>
              <a:off x="83385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1" name="Google Shape;671;p24"/>
            <p:cNvSpPr/>
            <p:nvPr/>
          </p:nvSpPr>
          <p:spPr>
            <a:xfrm>
              <a:off x="8615360" y="3939744"/>
              <a:ext cx="230400" cy="1203744"/>
            </a:xfrm>
            <a:custGeom>
              <a:avLst/>
              <a:gdLst/>
              <a:ahLst/>
              <a:cxnLst/>
              <a:rect l="l" t="t" r="r" b="b"/>
              <a:pathLst>
                <a:path w="7200" h="37617" extrusionOk="0">
                  <a:moveTo>
                    <a:pt x="0" y="1"/>
                  </a:moveTo>
                  <a:lnTo>
                    <a:pt x="0" y="37617"/>
                  </a:lnTo>
                  <a:lnTo>
                    <a:pt x="7200" y="37617"/>
                  </a:lnTo>
                  <a:lnTo>
                    <a:pt x="7200"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2" name="Google Shape;672;p24"/>
            <p:cNvSpPr/>
            <p:nvPr/>
          </p:nvSpPr>
          <p:spPr>
            <a:xfrm>
              <a:off x="8893952" y="3596864"/>
              <a:ext cx="228640" cy="1546624"/>
            </a:xfrm>
            <a:custGeom>
              <a:avLst/>
              <a:gdLst/>
              <a:ahLst/>
              <a:cxnLst/>
              <a:rect l="l" t="t" r="r" b="b"/>
              <a:pathLst>
                <a:path w="7145" h="48332" extrusionOk="0">
                  <a:moveTo>
                    <a:pt x="1" y="0"/>
                  </a:moveTo>
                  <a:lnTo>
                    <a:pt x="1" y="48332"/>
                  </a:lnTo>
                  <a:lnTo>
                    <a:pt x="7144" y="48332"/>
                  </a:lnTo>
                  <a:lnTo>
                    <a:pt x="7144"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73" name="Google Shape;673;p24"/>
          <p:cNvGrpSpPr/>
          <p:nvPr/>
        </p:nvGrpSpPr>
        <p:grpSpPr>
          <a:xfrm>
            <a:off x="28550" y="5814664"/>
            <a:ext cx="9094048" cy="1043561"/>
            <a:chOff x="28544" y="4157632"/>
            <a:chExt cx="9094048" cy="985856"/>
          </a:xfrm>
        </p:grpSpPr>
        <p:sp>
          <p:nvSpPr>
            <p:cNvPr id="674" name="Google Shape;674;p24"/>
            <p:cNvSpPr/>
            <p:nvPr/>
          </p:nvSpPr>
          <p:spPr>
            <a:xfrm>
              <a:off x="435744" y="4782720"/>
              <a:ext cx="92896" cy="360768"/>
            </a:xfrm>
            <a:custGeom>
              <a:avLst/>
              <a:gdLst/>
              <a:ahLst/>
              <a:cxnLst/>
              <a:rect l="l" t="t" r="r" b="b"/>
              <a:pathLst>
                <a:path w="2903" h="11274" extrusionOk="0">
                  <a:moveTo>
                    <a:pt x="1" y="0"/>
                  </a:moveTo>
                  <a:lnTo>
                    <a:pt x="1" y="11274"/>
                  </a:lnTo>
                  <a:lnTo>
                    <a:pt x="2903" y="11274"/>
                  </a:lnTo>
                  <a:lnTo>
                    <a:pt x="2903"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5" name="Google Shape;675;p24"/>
            <p:cNvSpPr/>
            <p:nvPr/>
          </p:nvSpPr>
          <p:spPr>
            <a:xfrm>
              <a:off x="300032" y="4638048"/>
              <a:ext cx="92896" cy="505440"/>
            </a:xfrm>
            <a:custGeom>
              <a:avLst/>
              <a:gdLst/>
              <a:ahLst/>
              <a:cxnLst/>
              <a:rect l="l" t="t" r="r" b="b"/>
              <a:pathLst>
                <a:path w="2903" h="15795" extrusionOk="0">
                  <a:moveTo>
                    <a:pt x="0" y="1"/>
                  </a:moveTo>
                  <a:lnTo>
                    <a:pt x="0" y="15795"/>
                  </a:lnTo>
                  <a:lnTo>
                    <a:pt x="2902" y="15795"/>
                  </a:lnTo>
                  <a:lnTo>
                    <a:pt x="2902"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6" name="Google Shape;676;p24"/>
            <p:cNvSpPr/>
            <p:nvPr/>
          </p:nvSpPr>
          <p:spPr>
            <a:xfrm>
              <a:off x="164288" y="4571968"/>
              <a:ext cx="92896" cy="571520"/>
            </a:xfrm>
            <a:custGeom>
              <a:avLst/>
              <a:gdLst/>
              <a:ahLst/>
              <a:cxnLst/>
              <a:rect l="l" t="t" r="r" b="b"/>
              <a:pathLst>
                <a:path w="2903" h="17860" extrusionOk="0">
                  <a:moveTo>
                    <a:pt x="1" y="1"/>
                  </a:moveTo>
                  <a:lnTo>
                    <a:pt x="1" y="17860"/>
                  </a:lnTo>
                  <a:lnTo>
                    <a:pt x="2903" y="17860"/>
                  </a:lnTo>
                  <a:lnTo>
                    <a:pt x="2903"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7" name="Google Shape;677;p24"/>
            <p:cNvSpPr/>
            <p:nvPr/>
          </p:nvSpPr>
          <p:spPr>
            <a:xfrm>
              <a:off x="28544" y="4739840"/>
              <a:ext cx="92928" cy="403648"/>
            </a:xfrm>
            <a:custGeom>
              <a:avLst/>
              <a:gdLst/>
              <a:ahLst/>
              <a:cxnLst/>
              <a:rect l="l" t="t" r="r" b="b"/>
              <a:pathLst>
                <a:path w="2904" h="12614" extrusionOk="0">
                  <a:moveTo>
                    <a:pt x="1" y="1"/>
                  </a:moveTo>
                  <a:lnTo>
                    <a:pt x="1" y="12614"/>
                  </a:lnTo>
                  <a:lnTo>
                    <a:pt x="2903" y="12614"/>
                  </a:lnTo>
                  <a:lnTo>
                    <a:pt x="2903"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8" name="Google Shape;678;p24"/>
            <p:cNvSpPr/>
            <p:nvPr/>
          </p:nvSpPr>
          <p:spPr>
            <a:xfrm>
              <a:off x="712576"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9" name="Google Shape;679;p24"/>
            <p:cNvSpPr/>
            <p:nvPr/>
          </p:nvSpPr>
          <p:spPr>
            <a:xfrm>
              <a:off x="576832" y="4752352"/>
              <a:ext cx="94688" cy="391136"/>
            </a:xfrm>
            <a:custGeom>
              <a:avLst/>
              <a:gdLst/>
              <a:ahLst/>
              <a:cxnLst/>
              <a:rect l="l" t="t" r="r" b="b"/>
              <a:pathLst>
                <a:path w="2959" h="12223" extrusionOk="0">
                  <a:moveTo>
                    <a:pt x="1" y="1"/>
                  </a:moveTo>
                  <a:lnTo>
                    <a:pt x="1" y="12223"/>
                  </a:lnTo>
                  <a:lnTo>
                    <a:pt x="2959" y="12223"/>
                  </a:lnTo>
                  <a:lnTo>
                    <a:pt x="2959"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0" name="Google Shape;680;p24"/>
            <p:cNvSpPr/>
            <p:nvPr/>
          </p:nvSpPr>
          <p:spPr>
            <a:xfrm>
              <a:off x="989408" y="4386240"/>
              <a:ext cx="94656" cy="757248"/>
            </a:xfrm>
            <a:custGeom>
              <a:avLst/>
              <a:gdLst/>
              <a:ahLst/>
              <a:cxnLst/>
              <a:rect l="l" t="t" r="r" b="b"/>
              <a:pathLst>
                <a:path w="2958" h="23664" extrusionOk="0">
                  <a:moveTo>
                    <a:pt x="0" y="0"/>
                  </a:moveTo>
                  <a:lnTo>
                    <a:pt x="0" y="23664"/>
                  </a:lnTo>
                  <a:lnTo>
                    <a:pt x="2958" y="23664"/>
                  </a:lnTo>
                  <a:lnTo>
                    <a:pt x="2958"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1" name="Google Shape;681;p24"/>
            <p:cNvSpPr/>
            <p:nvPr/>
          </p:nvSpPr>
          <p:spPr>
            <a:xfrm>
              <a:off x="853664" y="4500544"/>
              <a:ext cx="94688" cy="642944"/>
            </a:xfrm>
            <a:custGeom>
              <a:avLst/>
              <a:gdLst/>
              <a:ahLst/>
              <a:cxnLst/>
              <a:rect l="l" t="t" r="r" b="b"/>
              <a:pathLst>
                <a:path w="2959" h="20092" extrusionOk="0">
                  <a:moveTo>
                    <a:pt x="0" y="0"/>
                  </a:moveTo>
                  <a:lnTo>
                    <a:pt x="0" y="20092"/>
                  </a:lnTo>
                  <a:lnTo>
                    <a:pt x="2958" y="20092"/>
                  </a:lnTo>
                  <a:lnTo>
                    <a:pt x="2958"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2" name="Google Shape;682;p24"/>
            <p:cNvSpPr/>
            <p:nvPr/>
          </p:nvSpPr>
          <p:spPr>
            <a:xfrm>
              <a:off x="1266208"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3" name="Google Shape;683;p24"/>
            <p:cNvSpPr/>
            <p:nvPr/>
          </p:nvSpPr>
          <p:spPr>
            <a:xfrm>
              <a:off x="1130496" y="4518400"/>
              <a:ext cx="94688" cy="625088"/>
            </a:xfrm>
            <a:custGeom>
              <a:avLst/>
              <a:gdLst/>
              <a:ahLst/>
              <a:cxnLst/>
              <a:rect l="l" t="t" r="r" b="b"/>
              <a:pathLst>
                <a:path w="2959" h="19534" extrusionOk="0">
                  <a:moveTo>
                    <a:pt x="0" y="0"/>
                  </a:moveTo>
                  <a:lnTo>
                    <a:pt x="0" y="19534"/>
                  </a:lnTo>
                  <a:lnTo>
                    <a:pt x="2958" y="19534"/>
                  </a:lnTo>
                  <a:lnTo>
                    <a:pt x="2958"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4" name="Google Shape;684;p24"/>
            <p:cNvSpPr/>
            <p:nvPr/>
          </p:nvSpPr>
          <p:spPr>
            <a:xfrm>
              <a:off x="15430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5" name="Google Shape;685;p24"/>
            <p:cNvSpPr/>
            <p:nvPr/>
          </p:nvSpPr>
          <p:spPr>
            <a:xfrm>
              <a:off x="1407296"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6" name="Google Shape;686;p24"/>
            <p:cNvSpPr/>
            <p:nvPr/>
          </p:nvSpPr>
          <p:spPr>
            <a:xfrm>
              <a:off x="1821632" y="4457664"/>
              <a:ext cx="92896" cy="685824"/>
            </a:xfrm>
            <a:custGeom>
              <a:avLst/>
              <a:gdLst/>
              <a:ahLst/>
              <a:cxnLst/>
              <a:rect l="l" t="t" r="r" b="b"/>
              <a:pathLst>
                <a:path w="2903" h="21432" extrusionOk="0">
                  <a:moveTo>
                    <a:pt x="1" y="1"/>
                  </a:moveTo>
                  <a:lnTo>
                    <a:pt x="1" y="21432"/>
                  </a:lnTo>
                  <a:lnTo>
                    <a:pt x="2903" y="21432"/>
                  </a:lnTo>
                  <a:lnTo>
                    <a:pt x="2903"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7" name="Google Shape;687;p24"/>
            <p:cNvSpPr/>
            <p:nvPr/>
          </p:nvSpPr>
          <p:spPr>
            <a:xfrm>
              <a:off x="1685920"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8" name="Google Shape;688;p24"/>
            <p:cNvSpPr/>
            <p:nvPr/>
          </p:nvSpPr>
          <p:spPr>
            <a:xfrm>
              <a:off x="2098464"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9" name="Google Shape;689;p24"/>
            <p:cNvSpPr/>
            <p:nvPr/>
          </p:nvSpPr>
          <p:spPr>
            <a:xfrm>
              <a:off x="1962720"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0" name="Google Shape;690;p24"/>
            <p:cNvSpPr/>
            <p:nvPr/>
          </p:nvSpPr>
          <p:spPr>
            <a:xfrm>
              <a:off x="2375296" y="4711264"/>
              <a:ext cx="94656" cy="432224"/>
            </a:xfrm>
            <a:custGeom>
              <a:avLst/>
              <a:gdLst/>
              <a:ahLst/>
              <a:cxnLst/>
              <a:rect l="l" t="t" r="r" b="b"/>
              <a:pathLst>
                <a:path w="2958" h="13507" extrusionOk="0">
                  <a:moveTo>
                    <a:pt x="0" y="1"/>
                  </a:moveTo>
                  <a:lnTo>
                    <a:pt x="0" y="13507"/>
                  </a:lnTo>
                  <a:lnTo>
                    <a:pt x="2958" y="13507"/>
                  </a:lnTo>
                  <a:lnTo>
                    <a:pt x="2958"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1" name="Google Shape;691;p24"/>
            <p:cNvSpPr/>
            <p:nvPr/>
          </p:nvSpPr>
          <p:spPr>
            <a:xfrm>
              <a:off x="2239552" y="4536256"/>
              <a:ext cx="94688" cy="607232"/>
            </a:xfrm>
            <a:custGeom>
              <a:avLst/>
              <a:gdLst/>
              <a:ahLst/>
              <a:cxnLst/>
              <a:rect l="l" t="t" r="r" b="b"/>
              <a:pathLst>
                <a:path w="2959" h="18976" extrusionOk="0">
                  <a:moveTo>
                    <a:pt x="0" y="0"/>
                  </a:moveTo>
                  <a:lnTo>
                    <a:pt x="0" y="18976"/>
                  </a:lnTo>
                  <a:lnTo>
                    <a:pt x="2958" y="18976"/>
                  </a:lnTo>
                  <a:lnTo>
                    <a:pt x="2958"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2" name="Google Shape;692;p24"/>
            <p:cNvSpPr/>
            <p:nvPr/>
          </p:nvSpPr>
          <p:spPr>
            <a:xfrm>
              <a:off x="2652096" y="4704128"/>
              <a:ext cx="94688" cy="439360"/>
            </a:xfrm>
            <a:custGeom>
              <a:avLst/>
              <a:gdLst/>
              <a:ahLst/>
              <a:cxnLst/>
              <a:rect l="l" t="t" r="r" b="b"/>
              <a:pathLst>
                <a:path w="2959" h="13730" extrusionOk="0">
                  <a:moveTo>
                    <a:pt x="1" y="1"/>
                  </a:moveTo>
                  <a:lnTo>
                    <a:pt x="1" y="13730"/>
                  </a:lnTo>
                  <a:lnTo>
                    <a:pt x="2959" y="13730"/>
                  </a:lnTo>
                  <a:lnTo>
                    <a:pt x="2959"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3" name="Google Shape;693;p24"/>
            <p:cNvSpPr/>
            <p:nvPr/>
          </p:nvSpPr>
          <p:spPr>
            <a:xfrm>
              <a:off x="2516384" y="4764864"/>
              <a:ext cx="94688" cy="378624"/>
            </a:xfrm>
            <a:custGeom>
              <a:avLst/>
              <a:gdLst/>
              <a:ahLst/>
              <a:cxnLst/>
              <a:rect l="l" t="t" r="r" b="b"/>
              <a:pathLst>
                <a:path w="2959" h="11832" extrusionOk="0">
                  <a:moveTo>
                    <a:pt x="0" y="0"/>
                  </a:moveTo>
                  <a:lnTo>
                    <a:pt x="0" y="11832"/>
                  </a:lnTo>
                  <a:lnTo>
                    <a:pt x="2958" y="11832"/>
                  </a:lnTo>
                  <a:lnTo>
                    <a:pt x="2958"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4" name="Google Shape;694;p24"/>
            <p:cNvSpPr/>
            <p:nvPr/>
          </p:nvSpPr>
          <p:spPr>
            <a:xfrm>
              <a:off x="2930720" y="4421952"/>
              <a:ext cx="92896" cy="721536"/>
            </a:xfrm>
            <a:custGeom>
              <a:avLst/>
              <a:gdLst/>
              <a:ahLst/>
              <a:cxnLst/>
              <a:rect l="l" t="t" r="r" b="b"/>
              <a:pathLst>
                <a:path w="2903" h="22548" extrusionOk="0">
                  <a:moveTo>
                    <a:pt x="0" y="1"/>
                  </a:moveTo>
                  <a:lnTo>
                    <a:pt x="0" y="22548"/>
                  </a:lnTo>
                  <a:lnTo>
                    <a:pt x="2902" y="22548"/>
                  </a:lnTo>
                  <a:lnTo>
                    <a:pt x="2902"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5" name="Google Shape;695;p24"/>
            <p:cNvSpPr/>
            <p:nvPr/>
          </p:nvSpPr>
          <p:spPr>
            <a:xfrm>
              <a:off x="2794976" y="4638048"/>
              <a:ext cx="92896" cy="505440"/>
            </a:xfrm>
            <a:custGeom>
              <a:avLst/>
              <a:gdLst/>
              <a:ahLst/>
              <a:cxnLst/>
              <a:rect l="l" t="t" r="r" b="b"/>
              <a:pathLst>
                <a:path w="2903" h="15795" extrusionOk="0">
                  <a:moveTo>
                    <a:pt x="1" y="1"/>
                  </a:moveTo>
                  <a:lnTo>
                    <a:pt x="1" y="15795"/>
                  </a:lnTo>
                  <a:lnTo>
                    <a:pt x="2903" y="15795"/>
                  </a:lnTo>
                  <a:lnTo>
                    <a:pt x="2903"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6" name="Google Shape;696;p24"/>
            <p:cNvSpPr/>
            <p:nvPr/>
          </p:nvSpPr>
          <p:spPr>
            <a:xfrm>
              <a:off x="3207520" y="4386240"/>
              <a:ext cx="94688" cy="757248"/>
            </a:xfrm>
            <a:custGeom>
              <a:avLst/>
              <a:gdLst/>
              <a:ahLst/>
              <a:cxnLst/>
              <a:rect l="l" t="t" r="r" b="b"/>
              <a:pathLst>
                <a:path w="2959" h="23664" extrusionOk="0">
                  <a:moveTo>
                    <a:pt x="1" y="0"/>
                  </a:moveTo>
                  <a:lnTo>
                    <a:pt x="1" y="23664"/>
                  </a:lnTo>
                  <a:lnTo>
                    <a:pt x="2959" y="23664"/>
                  </a:lnTo>
                  <a:lnTo>
                    <a:pt x="2959"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7" name="Google Shape;697;p24"/>
            <p:cNvSpPr/>
            <p:nvPr/>
          </p:nvSpPr>
          <p:spPr>
            <a:xfrm>
              <a:off x="3071808" y="4314784"/>
              <a:ext cx="94688" cy="828704"/>
            </a:xfrm>
            <a:custGeom>
              <a:avLst/>
              <a:gdLst/>
              <a:ahLst/>
              <a:cxnLst/>
              <a:rect l="l" t="t" r="r" b="b"/>
              <a:pathLst>
                <a:path w="2959" h="25897" extrusionOk="0">
                  <a:moveTo>
                    <a:pt x="0" y="1"/>
                  </a:moveTo>
                  <a:lnTo>
                    <a:pt x="0" y="25897"/>
                  </a:lnTo>
                  <a:lnTo>
                    <a:pt x="2958" y="25897"/>
                  </a:lnTo>
                  <a:lnTo>
                    <a:pt x="2958"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8" name="Google Shape;698;p24"/>
            <p:cNvSpPr/>
            <p:nvPr/>
          </p:nvSpPr>
          <p:spPr>
            <a:xfrm>
              <a:off x="3484352"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9" name="Google Shape;699;p24"/>
            <p:cNvSpPr/>
            <p:nvPr/>
          </p:nvSpPr>
          <p:spPr>
            <a:xfrm>
              <a:off x="3348608" y="4314784"/>
              <a:ext cx="94688" cy="828704"/>
            </a:xfrm>
            <a:custGeom>
              <a:avLst/>
              <a:gdLst/>
              <a:ahLst/>
              <a:cxnLst/>
              <a:rect l="l" t="t" r="r" b="b"/>
              <a:pathLst>
                <a:path w="2959" h="25897" extrusionOk="0">
                  <a:moveTo>
                    <a:pt x="1" y="1"/>
                  </a:moveTo>
                  <a:lnTo>
                    <a:pt x="1" y="25897"/>
                  </a:lnTo>
                  <a:lnTo>
                    <a:pt x="2959" y="25897"/>
                  </a:lnTo>
                  <a:lnTo>
                    <a:pt x="2959"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0" name="Google Shape;700;p24"/>
            <p:cNvSpPr/>
            <p:nvPr/>
          </p:nvSpPr>
          <p:spPr>
            <a:xfrm>
              <a:off x="3761184" y="4739840"/>
              <a:ext cx="94656" cy="403648"/>
            </a:xfrm>
            <a:custGeom>
              <a:avLst/>
              <a:gdLst/>
              <a:ahLst/>
              <a:cxnLst/>
              <a:rect l="l" t="t" r="r" b="b"/>
              <a:pathLst>
                <a:path w="2958" h="12614" extrusionOk="0">
                  <a:moveTo>
                    <a:pt x="0" y="1"/>
                  </a:moveTo>
                  <a:lnTo>
                    <a:pt x="0" y="12614"/>
                  </a:lnTo>
                  <a:lnTo>
                    <a:pt x="2958" y="12614"/>
                  </a:lnTo>
                  <a:lnTo>
                    <a:pt x="2958"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1" name="Google Shape;701;p24"/>
            <p:cNvSpPr/>
            <p:nvPr/>
          </p:nvSpPr>
          <p:spPr>
            <a:xfrm>
              <a:off x="3625440" y="4457664"/>
              <a:ext cx="94688" cy="685824"/>
            </a:xfrm>
            <a:custGeom>
              <a:avLst/>
              <a:gdLst/>
              <a:ahLst/>
              <a:cxnLst/>
              <a:rect l="l" t="t" r="r" b="b"/>
              <a:pathLst>
                <a:path w="2959" h="21432" extrusionOk="0">
                  <a:moveTo>
                    <a:pt x="0" y="1"/>
                  </a:moveTo>
                  <a:lnTo>
                    <a:pt x="0" y="21432"/>
                  </a:lnTo>
                  <a:lnTo>
                    <a:pt x="2958" y="21432"/>
                  </a:lnTo>
                  <a:lnTo>
                    <a:pt x="2958"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2" name="Google Shape;702;p24"/>
            <p:cNvSpPr/>
            <p:nvPr/>
          </p:nvSpPr>
          <p:spPr>
            <a:xfrm>
              <a:off x="4037984" y="4638048"/>
              <a:ext cx="94688" cy="505440"/>
            </a:xfrm>
            <a:custGeom>
              <a:avLst/>
              <a:gdLst/>
              <a:ahLst/>
              <a:cxnLst/>
              <a:rect l="l" t="t" r="r" b="b"/>
              <a:pathLst>
                <a:path w="2959" h="15795" extrusionOk="0">
                  <a:moveTo>
                    <a:pt x="1" y="1"/>
                  </a:moveTo>
                  <a:lnTo>
                    <a:pt x="1" y="15795"/>
                  </a:lnTo>
                  <a:lnTo>
                    <a:pt x="2959" y="15795"/>
                  </a:lnTo>
                  <a:lnTo>
                    <a:pt x="2959"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3" name="Google Shape;703;p24"/>
            <p:cNvSpPr/>
            <p:nvPr/>
          </p:nvSpPr>
          <p:spPr>
            <a:xfrm>
              <a:off x="3902272" y="4836288"/>
              <a:ext cx="94656" cy="307200"/>
            </a:xfrm>
            <a:custGeom>
              <a:avLst/>
              <a:gdLst/>
              <a:ahLst/>
              <a:cxnLst/>
              <a:rect l="l" t="t" r="r" b="b"/>
              <a:pathLst>
                <a:path w="2958" h="9600" extrusionOk="0">
                  <a:moveTo>
                    <a:pt x="0" y="1"/>
                  </a:moveTo>
                  <a:lnTo>
                    <a:pt x="0" y="9600"/>
                  </a:lnTo>
                  <a:lnTo>
                    <a:pt x="2958" y="9600"/>
                  </a:lnTo>
                  <a:lnTo>
                    <a:pt x="2958"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4" name="Google Shape;704;p24"/>
            <p:cNvSpPr/>
            <p:nvPr/>
          </p:nvSpPr>
          <p:spPr>
            <a:xfrm>
              <a:off x="4316608"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5" name="Google Shape;705;p24"/>
            <p:cNvSpPr/>
            <p:nvPr/>
          </p:nvSpPr>
          <p:spPr>
            <a:xfrm>
              <a:off x="418086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6" name="Google Shape;706;p24"/>
            <p:cNvSpPr/>
            <p:nvPr/>
          </p:nvSpPr>
          <p:spPr>
            <a:xfrm>
              <a:off x="4593408"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7" name="Google Shape;707;p24"/>
            <p:cNvSpPr/>
            <p:nvPr/>
          </p:nvSpPr>
          <p:spPr>
            <a:xfrm>
              <a:off x="4457696"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8" name="Google Shape;708;p24"/>
            <p:cNvSpPr/>
            <p:nvPr/>
          </p:nvSpPr>
          <p:spPr>
            <a:xfrm>
              <a:off x="4870240"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9" name="Google Shape;709;p24"/>
            <p:cNvSpPr/>
            <p:nvPr/>
          </p:nvSpPr>
          <p:spPr>
            <a:xfrm>
              <a:off x="4734496"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0" name="Google Shape;710;p24"/>
            <p:cNvSpPr/>
            <p:nvPr/>
          </p:nvSpPr>
          <p:spPr>
            <a:xfrm>
              <a:off x="5147072" y="4157632"/>
              <a:ext cx="94656" cy="985856"/>
            </a:xfrm>
            <a:custGeom>
              <a:avLst/>
              <a:gdLst/>
              <a:ahLst/>
              <a:cxnLst/>
              <a:rect l="l" t="t" r="r" b="b"/>
              <a:pathLst>
                <a:path w="2958" h="30808" extrusionOk="0">
                  <a:moveTo>
                    <a:pt x="0" y="1"/>
                  </a:moveTo>
                  <a:lnTo>
                    <a:pt x="0" y="30808"/>
                  </a:lnTo>
                  <a:lnTo>
                    <a:pt x="2958" y="30808"/>
                  </a:lnTo>
                  <a:lnTo>
                    <a:pt x="2958"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1" name="Google Shape;711;p24"/>
            <p:cNvSpPr/>
            <p:nvPr/>
          </p:nvSpPr>
          <p:spPr>
            <a:xfrm>
              <a:off x="5011328" y="4229088"/>
              <a:ext cx="94688" cy="914400"/>
            </a:xfrm>
            <a:custGeom>
              <a:avLst/>
              <a:gdLst/>
              <a:ahLst/>
              <a:cxnLst/>
              <a:rect l="l" t="t" r="r" b="b"/>
              <a:pathLst>
                <a:path w="2959" h="28575" extrusionOk="0">
                  <a:moveTo>
                    <a:pt x="0" y="0"/>
                  </a:moveTo>
                  <a:lnTo>
                    <a:pt x="0" y="28575"/>
                  </a:lnTo>
                  <a:lnTo>
                    <a:pt x="2958" y="28575"/>
                  </a:lnTo>
                  <a:lnTo>
                    <a:pt x="2958"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2" name="Google Shape;712;p24"/>
            <p:cNvSpPr/>
            <p:nvPr/>
          </p:nvSpPr>
          <p:spPr>
            <a:xfrm>
              <a:off x="5425664"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3" name="Google Shape;713;p24"/>
            <p:cNvSpPr/>
            <p:nvPr/>
          </p:nvSpPr>
          <p:spPr>
            <a:xfrm>
              <a:off x="5289920" y="4277280"/>
              <a:ext cx="94688" cy="866208"/>
            </a:xfrm>
            <a:custGeom>
              <a:avLst/>
              <a:gdLst/>
              <a:ahLst/>
              <a:cxnLst/>
              <a:rect l="l" t="t" r="r" b="b"/>
              <a:pathLst>
                <a:path w="2959" h="27069" extrusionOk="0">
                  <a:moveTo>
                    <a:pt x="1" y="1"/>
                  </a:moveTo>
                  <a:lnTo>
                    <a:pt x="1" y="27069"/>
                  </a:lnTo>
                  <a:lnTo>
                    <a:pt x="2959" y="27069"/>
                  </a:lnTo>
                  <a:lnTo>
                    <a:pt x="2959"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4" name="Google Shape;714;p24"/>
            <p:cNvSpPr/>
            <p:nvPr/>
          </p:nvSpPr>
          <p:spPr>
            <a:xfrm>
              <a:off x="5702496" y="4721984"/>
              <a:ext cx="94688" cy="421504"/>
            </a:xfrm>
            <a:custGeom>
              <a:avLst/>
              <a:gdLst/>
              <a:ahLst/>
              <a:cxnLst/>
              <a:rect l="l" t="t" r="r" b="b"/>
              <a:pathLst>
                <a:path w="2959" h="13172" extrusionOk="0">
                  <a:moveTo>
                    <a:pt x="0" y="1"/>
                  </a:moveTo>
                  <a:lnTo>
                    <a:pt x="0" y="13172"/>
                  </a:lnTo>
                  <a:lnTo>
                    <a:pt x="2958" y="13172"/>
                  </a:lnTo>
                  <a:lnTo>
                    <a:pt x="2958"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5" name="Google Shape;715;p24"/>
            <p:cNvSpPr/>
            <p:nvPr/>
          </p:nvSpPr>
          <p:spPr>
            <a:xfrm>
              <a:off x="5566752" y="4416608"/>
              <a:ext cx="94688" cy="726880"/>
            </a:xfrm>
            <a:custGeom>
              <a:avLst/>
              <a:gdLst/>
              <a:ahLst/>
              <a:cxnLst/>
              <a:rect l="l" t="t" r="r" b="b"/>
              <a:pathLst>
                <a:path w="2959" h="22715" extrusionOk="0">
                  <a:moveTo>
                    <a:pt x="0" y="0"/>
                  </a:moveTo>
                  <a:lnTo>
                    <a:pt x="0" y="22715"/>
                  </a:lnTo>
                  <a:lnTo>
                    <a:pt x="2958" y="22715"/>
                  </a:lnTo>
                  <a:lnTo>
                    <a:pt x="2958"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6" name="Google Shape;716;p24"/>
            <p:cNvSpPr/>
            <p:nvPr/>
          </p:nvSpPr>
          <p:spPr>
            <a:xfrm>
              <a:off x="5979296"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7" name="Google Shape;717;p24"/>
            <p:cNvSpPr/>
            <p:nvPr/>
          </p:nvSpPr>
          <p:spPr>
            <a:xfrm>
              <a:off x="5843584" y="4813088"/>
              <a:ext cx="94688" cy="330400"/>
            </a:xfrm>
            <a:custGeom>
              <a:avLst/>
              <a:gdLst/>
              <a:ahLst/>
              <a:cxnLst/>
              <a:rect l="l" t="t" r="r" b="b"/>
              <a:pathLst>
                <a:path w="2959" h="10325" extrusionOk="0">
                  <a:moveTo>
                    <a:pt x="0" y="0"/>
                  </a:moveTo>
                  <a:lnTo>
                    <a:pt x="0" y="10325"/>
                  </a:lnTo>
                  <a:lnTo>
                    <a:pt x="2958" y="10325"/>
                  </a:lnTo>
                  <a:lnTo>
                    <a:pt x="2958"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8" name="Google Shape;718;p24"/>
            <p:cNvSpPr/>
            <p:nvPr/>
          </p:nvSpPr>
          <p:spPr>
            <a:xfrm>
              <a:off x="6256128"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9" name="Google Shape;719;p24"/>
            <p:cNvSpPr/>
            <p:nvPr/>
          </p:nvSpPr>
          <p:spPr>
            <a:xfrm>
              <a:off x="61203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0" name="Google Shape;720;p24"/>
            <p:cNvSpPr/>
            <p:nvPr/>
          </p:nvSpPr>
          <p:spPr>
            <a:xfrm>
              <a:off x="6534720" y="4505888"/>
              <a:ext cx="92896" cy="637600"/>
            </a:xfrm>
            <a:custGeom>
              <a:avLst/>
              <a:gdLst/>
              <a:ahLst/>
              <a:cxnLst/>
              <a:rect l="l" t="t" r="r" b="b"/>
              <a:pathLst>
                <a:path w="2903" h="19925" extrusionOk="0">
                  <a:moveTo>
                    <a:pt x="1" y="1"/>
                  </a:moveTo>
                  <a:lnTo>
                    <a:pt x="1" y="19925"/>
                  </a:lnTo>
                  <a:lnTo>
                    <a:pt x="2903" y="19925"/>
                  </a:lnTo>
                  <a:lnTo>
                    <a:pt x="2903"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1" name="Google Shape;721;p24"/>
            <p:cNvSpPr/>
            <p:nvPr/>
          </p:nvSpPr>
          <p:spPr>
            <a:xfrm>
              <a:off x="6399008" y="4739840"/>
              <a:ext cx="92896" cy="403648"/>
            </a:xfrm>
            <a:custGeom>
              <a:avLst/>
              <a:gdLst/>
              <a:ahLst/>
              <a:cxnLst/>
              <a:rect l="l" t="t" r="r" b="b"/>
              <a:pathLst>
                <a:path w="2903" h="12614" extrusionOk="0">
                  <a:moveTo>
                    <a:pt x="0" y="1"/>
                  </a:moveTo>
                  <a:lnTo>
                    <a:pt x="0" y="12614"/>
                  </a:lnTo>
                  <a:lnTo>
                    <a:pt x="2902" y="12614"/>
                  </a:lnTo>
                  <a:lnTo>
                    <a:pt x="2902"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2" name="Google Shape;722;p24"/>
            <p:cNvSpPr/>
            <p:nvPr/>
          </p:nvSpPr>
          <p:spPr>
            <a:xfrm>
              <a:off x="6811552"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3" name="Google Shape;723;p24"/>
            <p:cNvSpPr/>
            <p:nvPr/>
          </p:nvSpPr>
          <p:spPr>
            <a:xfrm>
              <a:off x="6675808" y="4614848"/>
              <a:ext cx="94688" cy="528640"/>
            </a:xfrm>
            <a:custGeom>
              <a:avLst/>
              <a:gdLst/>
              <a:ahLst/>
              <a:cxnLst/>
              <a:rect l="l" t="t" r="r" b="b"/>
              <a:pathLst>
                <a:path w="2959" h="16520" extrusionOk="0">
                  <a:moveTo>
                    <a:pt x="1" y="0"/>
                  </a:moveTo>
                  <a:lnTo>
                    <a:pt x="1" y="16520"/>
                  </a:lnTo>
                  <a:lnTo>
                    <a:pt x="2959" y="16520"/>
                  </a:lnTo>
                  <a:lnTo>
                    <a:pt x="2959"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4" name="Google Shape;724;p24"/>
            <p:cNvSpPr/>
            <p:nvPr/>
          </p:nvSpPr>
          <p:spPr>
            <a:xfrm>
              <a:off x="708838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5" name="Google Shape;725;p24"/>
            <p:cNvSpPr/>
            <p:nvPr/>
          </p:nvSpPr>
          <p:spPr>
            <a:xfrm>
              <a:off x="6952640"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6" name="Google Shape;726;p24"/>
            <p:cNvSpPr/>
            <p:nvPr/>
          </p:nvSpPr>
          <p:spPr>
            <a:xfrm>
              <a:off x="73651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7" name="Google Shape;727;p24"/>
            <p:cNvSpPr/>
            <p:nvPr/>
          </p:nvSpPr>
          <p:spPr>
            <a:xfrm>
              <a:off x="7229472" y="4825568"/>
              <a:ext cx="94688" cy="317920"/>
            </a:xfrm>
            <a:custGeom>
              <a:avLst/>
              <a:gdLst/>
              <a:ahLst/>
              <a:cxnLst/>
              <a:rect l="l" t="t" r="r" b="b"/>
              <a:pathLst>
                <a:path w="2959" h="9935" extrusionOk="0">
                  <a:moveTo>
                    <a:pt x="0" y="1"/>
                  </a:moveTo>
                  <a:lnTo>
                    <a:pt x="0" y="9935"/>
                  </a:lnTo>
                  <a:lnTo>
                    <a:pt x="2958" y="9935"/>
                  </a:lnTo>
                  <a:lnTo>
                    <a:pt x="2958"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8" name="Google Shape;728;p24"/>
            <p:cNvSpPr/>
            <p:nvPr/>
          </p:nvSpPr>
          <p:spPr>
            <a:xfrm>
              <a:off x="7643808" y="4632704"/>
              <a:ext cx="92896" cy="510784"/>
            </a:xfrm>
            <a:custGeom>
              <a:avLst/>
              <a:gdLst/>
              <a:ahLst/>
              <a:cxnLst/>
              <a:rect l="l" t="t" r="r" b="b"/>
              <a:pathLst>
                <a:path w="2903" h="15962" extrusionOk="0">
                  <a:moveTo>
                    <a:pt x="0" y="0"/>
                  </a:moveTo>
                  <a:lnTo>
                    <a:pt x="0" y="15962"/>
                  </a:lnTo>
                  <a:lnTo>
                    <a:pt x="2902" y="15962"/>
                  </a:lnTo>
                  <a:lnTo>
                    <a:pt x="2902"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9" name="Google Shape;729;p24"/>
            <p:cNvSpPr/>
            <p:nvPr/>
          </p:nvSpPr>
          <p:spPr>
            <a:xfrm>
              <a:off x="7506272" y="4963104"/>
              <a:ext cx="94688" cy="180384"/>
            </a:xfrm>
            <a:custGeom>
              <a:avLst/>
              <a:gdLst/>
              <a:ahLst/>
              <a:cxnLst/>
              <a:rect l="l" t="t" r="r" b="b"/>
              <a:pathLst>
                <a:path w="2959" h="5637" extrusionOk="0">
                  <a:moveTo>
                    <a:pt x="1" y="0"/>
                  </a:moveTo>
                  <a:lnTo>
                    <a:pt x="1" y="5637"/>
                  </a:lnTo>
                  <a:lnTo>
                    <a:pt x="2959" y="5637"/>
                  </a:lnTo>
                  <a:lnTo>
                    <a:pt x="2959"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0" name="Google Shape;730;p24"/>
            <p:cNvSpPr/>
            <p:nvPr/>
          </p:nvSpPr>
          <p:spPr>
            <a:xfrm>
              <a:off x="7920608" y="4909504"/>
              <a:ext cx="94688" cy="233984"/>
            </a:xfrm>
            <a:custGeom>
              <a:avLst/>
              <a:gdLst/>
              <a:ahLst/>
              <a:cxnLst/>
              <a:rect l="l" t="t" r="r" b="b"/>
              <a:pathLst>
                <a:path w="2959" h="7312" extrusionOk="0">
                  <a:moveTo>
                    <a:pt x="1" y="1"/>
                  </a:moveTo>
                  <a:lnTo>
                    <a:pt x="1" y="7312"/>
                  </a:lnTo>
                  <a:lnTo>
                    <a:pt x="2959" y="7312"/>
                  </a:lnTo>
                  <a:lnTo>
                    <a:pt x="2959"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1" name="Google Shape;731;p24"/>
            <p:cNvSpPr/>
            <p:nvPr/>
          </p:nvSpPr>
          <p:spPr>
            <a:xfrm>
              <a:off x="7784896" y="4777344"/>
              <a:ext cx="94688" cy="366144"/>
            </a:xfrm>
            <a:custGeom>
              <a:avLst/>
              <a:gdLst/>
              <a:ahLst/>
              <a:cxnLst/>
              <a:rect l="l" t="t" r="r" b="b"/>
              <a:pathLst>
                <a:path w="2959" h="11442" extrusionOk="0">
                  <a:moveTo>
                    <a:pt x="0" y="1"/>
                  </a:moveTo>
                  <a:lnTo>
                    <a:pt x="0" y="11442"/>
                  </a:lnTo>
                  <a:lnTo>
                    <a:pt x="2958" y="11442"/>
                  </a:lnTo>
                  <a:lnTo>
                    <a:pt x="2958"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2" name="Google Shape;732;p24"/>
            <p:cNvSpPr/>
            <p:nvPr/>
          </p:nvSpPr>
          <p:spPr>
            <a:xfrm>
              <a:off x="81974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3" name="Google Shape;733;p24"/>
            <p:cNvSpPr/>
            <p:nvPr/>
          </p:nvSpPr>
          <p:spPr>
            <a:xfrm>
              <a:off x="8061696" y="4777344"/>
              <a:ext cx="94688" cy="366144"/>
            </a:xfrm>
            <a:custGeom>
              <a:avLst/>
              <a:gdLst/>
              <a:ahLst/>
              <a:cxnLst/>
              <a:rect l="l" t="t" r="r" b="b"/>
              <a:pathLst>
                <a:path w="2959" h="11442" extrusionOk="0">
                  <a:moveTo>
                    <a:pt x="1" y="1"/>
                  </a:moveTo>
                  <a:lnTo>
                    <a:pt x="1" y="11442"/>
                  </a:lnTo>
                  <a:lnTo>
                    <a:pt x="2959" y="11442"/>
                  </a:lnTo>
                  <a:lnTo>
                    <a:pt x="2959"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4" name="Google Shape;734;p24"/>
            <p:cNvSpPr/>
            <p:nvPr/>
          </p:nvSpPr>
          <p:spPr>
            <a:xfrm>
              <a:off x="8474272" y="4721984"/>
              <a:ext cx="94656" cy="421504"/>
            </a:xfrm>
            <a:custGeom>
              <a:avLst/>
              <a:gdLst/>
              <a:ahLst/>
              <a:cxnLst/>
              <a:rect l="l" t="t" r="r" b="b"/>
              <a:pathLst>
                <a:path w="2958" h="13172" extrusionOk="0">
                  <a:moveTo>
                    <a:pt x="0" y="1"/>
                  </a:moveTo>
                  <a:lnTo>
                    <a:pt x="0" y="13172"/>
                  </a:lnTo>
                  <a:lnTo>
                    <a:pt x="2958" y="13172"/>
                  </a:lnTo>
                  <a:lnTo>
                    <a:pt x="2958"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5" name="Google Shape;735;p24"/>
            <p:cNvSpPr/>
            <p:nvPr/>
          </p:nvSpPr>
          <p:spPr>
            <a:xfrm>
              <a:off x="8338528" y="4488032"/>
              <a:ext cx="94688" cy="655456"/>
            </a:xfrm>
            <a:custGeom>
              <a:avLst/>
              <a:gdLst/>
              <a:ahLst/>
              <a:cxnLst/>
              <a:rect l="l" t="t" r="r" b="b"/>
              <a:pathLst>
                <a:path w="2959" h="20483" extrusionOk="0">
                  <a:moveTo>
                    <a:pt x="0" y="1"/>
                  </a:moveTo>
                  <a:lnTo>
                    <a:pt x="0" y="20483"/>
                  </a:lnTo>
                  <a:lnTo>
                    <a:pt x="2958" y="20483"/>
                  </a:lnTo>
                  <a:lnTo>
                    <a:pt x="2958"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6" name="Google Shape;736;p24"/>
            <p:cNvSpPr/>
            <p:nvPr/>
          </p:nvSpPr>
          <p:spPr>
            <a:xfrm>
              <a:off x="8751072" y="4409440"/>
              <a:ext cx="94688" cy="734048"/>
            </a:xfrm>
            <a:custGeom>
              <a:avLst/>
              <a:gdLst/>
              <a:ahLst/>
              <a:cxnLst/>
              <a:rect l="l" t="t" r="r" b="b"/>
              <a:pathLst>
                <a:path w="2959" h="22939" extrusionOk="0">
                  <a:moveTo>
                    <a:pt x="1" y="1"/>
                  </a:moveTo>
                  <a:lnTo>
                    <a:pt x="1" y="22939"/>
                  </a:lnTo>
                  <a:lnTo>
                    <a:pt x="2959" y="22939"/>
                  </a:lnTo>
                  <a:lnTo>
                    <a:pt x="2959"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7" name="Google Shape;737;p24"/>
            <p:cNvSpPr/>
            <p:nvPr/>
          </p:nvSpPr>
          <p:spPr>
            <a:xfrm>
              <a:off x="8615360" y="4295168"/>
              <a:ext cx="94688" cy="848320"/>
            </a:xfrm>
            <a:custGeom>
              <a:avLst/>
              <a:gdLst/>
              <a:ahLst/>
              <a:cxnLst/>
              <a:rect l="l" t="t" r="r" b="b"/>
              <a:pathLst>
                <a:path w="2959" h="26510" extrusionOk="0">
                  <a:moveTo>
                    <a:pt x="0" y="0"/>
                  </a:moveTo>
                  <a:lnTo>
                    <a:pt x="0" y="26510"/>
                  </a:lnTo>
                  <a:lnTo>
                    <a:pt x="2958" y="26510"/>
                  </a:lnTo>
                  <a:lnTo>
                    <a:pt x="2958"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8" name="Google Shape;738;p24"/>
            <p:cNvSpPr/>
            <p:nvPr/>
          </p:nvSpPr>
          <p:spPr>
            <a:xfrm>
              <a:off x="9029696" y="4409440"/>
              <a:ext cx="92896" cy="734048"/>
            </a:xfrm>
            <a:custGeom>
              <a:avLst/>
              <a:gdLst/>
              <a:ahLst/>
              <a:cxnLst/>
              <a:rect l="l" t="t" r="r" b="b"/>
              <a:pathLst>
                <a:path w="2903" h="22939" extrusionOk="0">
                  <a:moveTo>
                    <a:pt x="0" y="1"/>
                  </a:moveTo>
                  <a:lnTo>
                    <a:pt x="0" y="22939"/>
                  </a:lnTo>
                  <a:lnTo>
                    <a:pt x="2902" y="22939"/>
                  </a:lnTo>
                  <a:lnTo>
                    <a:pt x="2902"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9" name="Google Shape;739;p24"/>
            <p:cNvSpPr/>
            <p:nvPr/>
          </p:nvSpPr>
          <p:spPr>
            <a:xfrm>
              <a:off x="8893952" y="4180864"/>
              <a:ext cx="92896" cy="962624"/>
            </a:xfrm>
            <a:custGeom>
              <a:avLst/>
              <a:gdLst/>
              <a:ahLst/>
              <a:cxnLst/>
              <a:rect l="l" t="t" r="r" b="b"/>
              <a:pathLst>
                <a:path w="2903" h="30082" extrusionOk="0">
                  <a:moveTo>
                    <a:pt x="1" y="0"/>
                  </a:moveTo>
                  <a:lnTo>
                    <a:pt x="1" y="30082"/>
                  </a:lnTo>
                  <a:lnTo>
                    <a:pt x="2903" y="30082"/>
                  </a:lnTo>
                  <a:lnTo>
                    <a:pt x="2903"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740" name="Google Shape;740;p24"/>
          <p:cNvSpPr/>
          <p:nvPr/>
        </p:nvSpPr>
        <p:spPr>
          <a:xfrm>
            <a:off x="0" y="4772000"/>
            <a:ext cx="9144000" cy="1724075"/>
          </a:xfrm>
          <a:custGeom>
            <a:avLst/>
            <a:gdLst/>
            <a:ahLst/>
            <a:cxnLst/>
            <a:rect l="l" t="t" r="r" b="b"/>
            <a:pathLst>
              <a:path w="285750" h="40408" extrusionOk="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490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1" name="Google Shape;741;p24"/>
          <p:cNvSpPr txBox="1">
            <a:spLocks noGrp="1"/>
          </p:cNvSpPr>
          <p:nvPr>
            <p:ph type="title"/>
          </p:nvPr>
        </p:nvSpPr>
        <p:spPr>
          <a:xfrm>
            <a:off x="739675" y="535000"/>
            <a:ext cx="7686000" cy="1143200"/>
          </a:xfrm>
          <a:prstGeom prst="rect">
            <a:avLst/>
          </a:prstGeom>
          <a:noFill/>
          <a:ln>
            <a:noFill/>
          </a:ln>
        </p:spPr>
        <p:txBody>
          <a:bodyPr spcFirstLastPara="1" wrap="square" lIns="91425" tIns="91425" rIns="91425" bIns="91425" anchor="b" anchorCtr="0"/>
          <a:lstStyle>
            <a:lvl1pPr marR="0" lvl="0" algn="l" rtl="0">
              <a:lnSpc>
                <a:spcPct val="100000"/>
              </a:lnSpc>
              <a:spcBef>
                <a:spcPts val="0"/>
              </a:spcBef>
              <a:spcAft>
                <a:spcPts val="0"/>
              </a:spcAft>
              <a:buClr>
                <a:srgbClr val="FFFFFF"/>
              </a:buClr>
              <a:buSzPts val="3000"/>
              <a:buFont typeface="Titillium Web ExtraLight"/>
              <a:buNone/>
              <a:defRPr sz="3000" b="0" i="0" u="none" strike="noStrike" cap="none">
                <a:solidFill>
                  <a:srgbClr val="FFFFFF"/>
                </a:solidFill>
                <a:latin typeface="Titillium Web ExtraLight"/>
                <a:ea typeface="Titillium Web ExtraLight"/>
                <a:cs typeface="Titillium Web ExtraLight"/>
                <a:sym typeface="Titillium Web ExtraLight"/>
              </a:defRPr>
            </a:lvl1pPr>
            <a:lvl2pPr marR="0" lvl="1" algn="l" rtl="0">
              <a:lnSpc>
                <a:spcPct val="100000"/>
              </a:lnSpc>
              <a:spcBef>
                <a:spcPts val="0"/>
              </a:spcBef>
              <a:spcAft>
                <a:spcPts val="0"/>
              </a:spcAft>
              <a:buClr>
                <a:srgbClr val="FFFFFF"/>
              </a:buClr>
              <a:buSzPts val="3000"/>
              <a:buFont typeface="Titillium Web ExtraLight"/>
              <a:buNone/>
              <a:defRPr sz="3000" b="0" i="0" u="none" strike="noStrike" cap="none">
                <a:solidFill>
                  <a:srgbClr val="FFFFFF"/>
                </a:solidFill>
                <a:latin typeface="Titillium Web ExtraLight"/>
                <a:ea typeface="Titillium Web ExtraLight"/>
                <a:cs typeface="Titillium Web ExtraLight"/>
                <a:sym typeface="Titillium Web ExtraLight"/>
              </a:defRPr>
            </a:lvl2pPr>
            <a:lvl3pPr marR="0" lvl="2" algn="l" rtl="0">
              <a:lnSpc>
                <a:spcPct val="100000"/>
              </a:lnSpc>
              <a:spcBef>
                <a:spcPts val="0"/>
              </a:spcBef>
              <a:spcAft>
                <a:spcPts val="0"/>
              </a:spcAft>
              <a:buClr>
                <a:srgbClr val="FFFFFF"/>
              </a:buClr>
              <a:buSzPts val="3000"/>
              <a:buFont typeface="Titillium Web ExtraLight"/>
              <a:buNone/>
              <a:defRPr sz="3000" b="0" i="0" u="none" strike="noStrike" cap="none">
                <a:solidFill>
                  <a:srgbClr val="FFFFFF"/>
                </a:solidFill>
                <a:latin typeface="Titillium Web ExtraLight"/>
                <a:ea typeface="Titillium Web ExtraLight"/>
                <a:cs typeface="Titillium Web ExtraLight"/>
                <a:sym typeface="Titillium Web ExtraLight"/>
              </a:defRPr>
            </a:lvl3pPr>
            <a:lvl4pPr marR="0" lvl="3" algn="l" rtl="0">
              <a:lnSpc>
                <a:spcPct val="100000"/>
              </a:lnSpc>
              <a:spcBef>
                <a:spcPts val="0"/>
              </a:spcBef>
              <a:spcAft>
                <a:spcPts val="0"/>
              </a:spcAft>
              <a:buClr>
                <a:srgbClr val="FFFFFF"/>
              </a:buClr>
              <a:buSzPts val="3000"/>
              <a:buFont typeface="Titillium Web ExtraLight"/>
              <a:buNone/>
              <a:defRPr sz="3000" b="0" i="0" u="none" strike="noStrike" cap="none">
                <a:solidFill>
                  <a:srgbClr val="FFFFFF"/>
                </a:solidFill>
                <a:latin typeface="Titillium Web ExtraLight"/>
                <a:ea typeface="Titillium Web ExtraLight"/>
                <a:cs typeface="Titillium Web ExtraLight"/>
                <a:sym typeface="Titillium Web ExtraLight"/>
              </a:defRPr>
            </a:lvl4pPr>
            <a:lvl5pPr marR="0" lvl="4" algn="l" rtl="0">
              <a:lnSpc>
                <a:spcPct val="100000"/>
              </a:lnSpc>
              <a:spcBef>
                <a:spcPts val="0"/>
              </a:spcBef>
              <a:spcAft>
                <a:spcPts val="0"/>
              </a:spcAft>
              <a:buClr>
                <a:srgbClr val="FFFFFF"/>
              </a:buClr>
              <a:buSzPts val="3000"/>
              <a:buFont typeface="Titillium Web ExtraLight"/>
              <a:buNone/>
              <a:defRPr sz="3000" b="0" i="0" u="none" strike="noStrike" cap="none">
                <a:solidFill>
                  <a:srgbClr val="FFFFFF"/>
                </a:solidFill>
                <a:latin typeface="Titillium Web ExtraLight"/>
                <a:ea typeface="Titillium Web ExtraLight"/>
                <a:cs typeface="Titillium Web ExtraLight"/>
                <a:sym typeface="Titillium Web ExtraLight"/>
              </a:defRPr>
            </a:lvl5pPr>
            <a:lvl6pPr marR="0" lvl="5" algn="l" rtl="0">
              <a:lnSpc>
                <a:spcPct val="100000"/>
              </a:lnSpc>
              <a:spcBef>
                <a:spcPts val="0"/>
              </a:spcBef>
              <a:spcAft>
                <a:spcPts val="0"/>
              </a:spcAft>
              <a:buClr>
                <a:srgbClr val="FFFFFF"/>
              </a:buClr>
              <a:buSzPts val="3000"/>
              <a:buFont typeface="Titillium Web ExtraLight"/>
              <a:buNone/>
              <a:defRPr sz="3000" b="0" i="0" u="none" strike="noStrike" cap="none">
                <a:solidFill>
                  <a:srgbClr val="FFFFFF"/>
                </a:solidFill>
                <a:latin typeface="Titillium Web ExtraLight"/>
                <a:ea typeface="Titillium Web ExtraLight"/>
                <a:cs typeface="Titillium Web ExtraLight"/>
                <a:sym typeface="Titillium Web ExtraLight"/>
              </a:defRPr>
            </a:lvl6pPr>
            <a:lvl7pPr marR="0" lvl="6" algn="l" rtl="0">
              <a:lnSpc>
                <a:spcPct val="100000"/>
              </a:lnSpc>
              <a:spcBef>
                <a:spcPts val="0"/>
              </a:spcBef>
              <a:spcAft>
                <a:spcPts val="0"/>
              </a:spcAft>
              <a:buClr>
                <a:srgbClr val="FFFFFF"/>
              </a:buClr>
              <a:buSzPts val="3000"/>
              <a:buFont typeface="Titillium Web ExtraLight"/>
              <a:buNone/>
              <a:defRPr sz="3000" b="0" i="0" u="none" strike="noStrike" cap="none">
                <a:solidFill>
                  <a:srgbClr val="FFFFFF"/>
                </a:solidFill>
                <a:latin typeface="Titillium Web ExtraLight"/>
                <a:ea typeface="Titillium Web ExtraLight"/>
                <a:cs typeface="Titillium Web ExtraLight"/>
                <a:sym typeface="Titillium Web ExtraLight"/>
              </a:defRPr>
            </a:lvl7pPr>
            <a:lvl8pPr marR="0" lvl="7" algn="l" rtl="0">
              <a:lnSpc>
                <a:spcPct val="100000"/>
              </a:lnSpc>
              <a:spcBef>
                <a:spcPts val="0"/>
              </a:spcBef>
              <a:spcAft>
                <a:spcPts val="0"/>
              </a:spcAft>
              <a:buClr>
                <a:srgbClr val="FFFFFF"/>
              </a:buClr>
              <a:buSzPts val="3000"/>
              <a:buFont typeface="Titillium Web ExtraLight"/>
              <a:buNone/>
              <a:defRPr sz="3000" b="0" i="0" u="none" strike="noStrike" cap="none">
                <a:solidFill>
                  <a:srgbClr val="FFFFFF"/>
                </a:solidFill>
                <a:latin typeface="Titillium Web ExtraLight"/>
                <a:ea typeface="Titillium Web ExtraLight"/>
                <a:cs typeface="Titillium Web ExtraLight"/>
                <a:sym typeface="Titillium Web ExtraLight"/>
              </a:defRPr>
            </a:lvl8pPr>
            <a:lvl9pPr marR="0" lvl="8" algn="l" rtl="0">
              <a:lnSpc>
                <a:spcPct val="100000"/>
              </a:lnSpc>
              <a:spcBef>
                <a:spcPts val="0"/>
              </a:spcBef>
              <a:spcAft>
                <a:spcPts val="0"/>
              </a:spcAft>
              <a:buClr>
                <a:srgbClr val="FFFFFF"/>
              </a:buClr>
              <a:buSzPts val="3000"/>
              <a:buFont typeface="Titillium Web ExtraLight"/>
              <a:buNone/>
              <a:defRPr sz="3000" b="0" i="0" u="none" strike="noStrike" cap="none">
                <a:solidFill>
                  <a:srgbClr val="FFFFFF"/>
                </a:solidFill>
                <a:latin typeface="Titillium Web ExtraLight"/>
                <a:ea typeface="Titillium Web ExtraLight"/>
                <a:cs typeface="Titillium Web ExtraLight"/>
                <a:sym typeface="Titillium Web ExtraLight"/>
              </a:defRPr>
            </a:lvl9pPr>
          </a:lstStyle>
          <a:p>
            <a:endParaRPr/>
          </a:p>
        </p:txBody>
      </p:sp>
      <p:sp>
        <p:nvSpPr>
          <p:cNvPr id="742" name="Google Shape;742;p24"/>
          <p:cNvSpPr txBox="1">
            <a:spLocks noGrp="1"/>
          </p:cNvSpPr>
          <p:nvPr>
            <p:ph type="sldNum" idx="12"/>
          </p:nvPr>
        </p:nvSpPr>
        <p:spPr>
          <a:xfrm>
            <a:off x="8586575" y="-15833"/>
            <a:ext cx="557400" cy="730400"/>
          </a:xfrm>
          <a:prstGeom prst="rect">
            <a:avLst/>
          </a:prstGeom>
          <a:noFill/>
          <a:ln>
            <a:noFill/>
          </a:ln>
        </p:spPr>
        <p:txBody>
          <a:bodyPr spcFirstLastPara="1" wrap="square" lIns="91425" tIns="91425" rIns="91425" bIns="91425" anchor="ctr" anchorCtr="0">
            <a:noAutofit/>
          </a:bodyPr>
          <a:lstStyle>
            <a:lvl1pPr marL="0" marR="0" lvl="0"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Titillium Web"/>
                <a:ea typeface="Titillium Web"/>
                <a:cs typeface="Titillium Web"/>
                <a:sym typeface="Titillium Web"/>
              </a:defRPr>
            </a:lvl1pPr>
            <a:lvl2pPr marL="0" marR="0" lvl="1"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Titillium Web"/>
                <a:ea typeface="Titillium Web"/>
                <a:cs typeface="Titillium Web"/>
                <a:sym typeface="Titillium Web"/>
              </a:defRPr>
            </a:lvl2pPr>
            <a:lvl3pPr marL="0" marR="0" lvl="2"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Titillium Web"/>
                <a:ea typeface="Titillium Web"/>
                <a:cs typeface="Titillium Web"/>
                <a:sym typeface="Titillium Web"/>
              </a:defRPr>
            </a:lvl3pPr>
            <a:lvl4pPr marL="0" marR="0" lvl="3"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Titillium Web"/>
                <a:ea typeface="Titillium Web"/>
                <a:cs typeface="Titillium Web"/>
                <a:sym typeface="Titillium Web"/>
              </a:defRPr>
            </a:lvl4pPr>
            <a:lvl5pPr marL="0" marR="0" lvl="4"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Titillium Web"/>
                <a:ea typeface="Titillium Web"/>
                <a:cs typeface="Titillium Web"/>
                <a:sym typeface="Titillium Web"/>
              </a:defRPr>
            </a:lvl5pPr>
            <a:lvl6pPr marL="0" marR="0" lvl="5"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Titillium Web"/>
                <a:ea typeface="Titillium Web"/>
                <a:cs typeface="Titillium Web"/>
                <a:sym typeface="Titillium Web"/>
              </a:defRPr>
            </a:lvl6pPr>
            <a:lvl7pPr marL="0" marR="0" lvl="6"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Titillium Web"/>
                <a:ea typeface="Titillium Web"/>
                <a:cs typeface="Titillium Web"/>
                <a:sym typeface="Titillium Web"/>
              </a:defRPr>
            </a:lvl7pPr>
            <a:lvl8pPr marL="0" marR="0" lvl="7"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Titillium Web"/>
                <a:ea typeface="Titillium Web"/>
                <a:cs typeface="Titillium Web"/>
                <a:sym typeface="Titillium Web"/>
              </a:defRPr>
            </a:lvl8pPr>
            <a:lvl9pPr marL="0" marR="0" lvl="8"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Titillium Web"/>
                <a:ea typeface="Titillium Web"/>
                <a:cs typeface="Titillium Web"/>
                <a:sym typeface="Titillium Web"/>
              </a:defRPr>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lank with graphs">
  <p:cSld name="BLANK_2">
    <p:spTree>
      <p:nvGrpSpPr>
        <p:cNvPr id="1" name="Shape 743"/>
        <p:cNvGrpSpPr/>
        <p:nvPr/>
      </p:nvGrpSpPr>
      <p:grpSpPr>
        <a:xfrm>
          <a:off x="0" y="0"/>
          <a:ext cx="0" cy="0"/>
          <a:chOff x="0" y="0"/>
          <a:chExt cx="0" cy="0"/>
        </a:xfrm>
      </p:grpSpPr>
      <p:sp>
        <p:nvSpPr>
          <p:cNvPr id="744" name="Google Shape;744;p25"/>
          <p:cNvSpPr txBox="1">
            <a:spLocks noGrp="1"/>
          </p:cNvSpPr>
          <p:nvPr>
            <p:ph type="sldNum" idx="12"/>
          </p:nvPr>
        </p:nvSpPr>
        <p:spPr>
          <a:xfrm>
            <a:off x="8586575" y="-15833"/>
            <a:ext cx="557400" cy="730400"/>
          </a:xfrm>
          <a:prstGeom prst="rect">
            <a:avLst/>
          </a:prstGeom>
          <a:noFill/>
          <a:ln>
            <a:noFill/>
          </a:ln>
        </p:spPr>
        <p:txBody>
          <a:bodyPr spcFirstLastPara="1" wrap="square" lIns="91425" tIns="91425" rIns="91425" bIns="91425" anchor="ctr" anchorCtr="0">
            <a:noAutofit/>
          </a:bodyPr>
          <a:lstStyle>
            <a:lvl1pPr marL="0" marR="0" lvl="0"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Titillium Web"/>
                <a:ea typeface="Titillium Web"/>
                <a:cs typeface="Titillium Web"/>
                <a:sym typeface="Titillium Web"/>
              </a:defRPr>
            </a:lvl1pPr>
            <a:lvl2pPr marL="0" marR="0" lvl="1"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Titillium Web"/>
                <a:ea typeface="Titillium Web"/>
                <a:cs typeface="Titillium Web"/>
                <a:sym typeface="Titillium Web"/>
              </a:defRPr>
            </a:lvl2pPr>
            <a:lvl3pPr marL="0" marR="0" lvl="2"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Titillium Web"/>
                <a:ea typeface="Titillium Web"/>
                <a:cs typeface="Titillium Web"/>
                <a:sym typeface="Titillium Web"/>
              </a:defRPr>
            </a:lvl3pPr>
            <a:lvl4pPr marL="0" marR="0" lvl="3"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Titillium Web"/>
                <a:ea typeface="Titillium Web"/>
                <a:cs typeface="Titillium Web"/>
                <a:sym typeface="Titillium Web"/>
              </a:defRPr>
            </a:lvl4pPr>
            <a:lvl5pPr marL="0" marR="0" lvl="4"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Titillium Web"/>
                <a:ea typeface="Titillium Web"/>
                <a:cs typeface="Titillium Web"/>
                <a:sym typeface="Titillium Web"/>
              </a:defRPr>
            </a:lvl5pPr>
            <a:lvl6pPr marL="0" marR="0" lvl="5"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Titillium Web"/>
                <a:ea typeface="Titillium Web"/>
                <a:cs typeface="Titillium Web"/>
                <a:sym typeface="Titillium Web"/>
              </a:defRPr>
            </a:lvl6pPr>
            <a:lvl7pPr marL="0" marR="0" lvl="6"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Titillium Web"/>
                <a:ea typeface="Titillium Web"/>
                <a:cs typeface="Titillium Web"/>
                <a:sym typeface="Titillium Web"/>
              </a:defRPr>
            </a:lvl7pPr>
            <a:lvl8pPr marL="0" marR="0" lvl="7"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Titillium Web"/>
                <a:ea typeface="Titillium Web"/>
                <a:cs typeface="Titillium Web"/>
                <a:sym typeface="Titillium Web"/>
              </a:defRPr>
            </a:lvl8pPr>
            <a:lvl9pPr marL="0" marR="0" lvl="8"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Titillium Web"/>
                <a:ea typeface="Titillium Web"/>
                <a:cs typeface="Titillium Web"/>
                <a:sym typeface="Titillium Web"/>
              </a:defRPr>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a:t>
            </a:fld>
            <a:endParaRPr/>
          </a:p>
        </p:txBody>
      </p:sp>
      <p:grpSp>
        <p:nvGrpSpPr>
          <p:cNvPr id="745" name="Google Shape;745;p25"/>
          <p:cNvGrpSpPr/>
          <p:nvPr/>
        </p:nvGrpSpPr>
        <p:grpSpPr>
          <a:xfrm>
            <a:off x="28550" y="5134086"/>
            <a:ext cx="9094048" cy="1724139"/>
            <a:chOff x="28544" y="3514688"/>
            <a:chExt cx="9094048" cy="1628800"/>
          </a:xfrm>
        </p:grpSpPr>
        <p:sp>
          <p:nvSpPr>
            <p:cNvPr id="746" name="Google Shape;746;p25"/>
            <p:cNvSpPr/>
            <p:nvPr/>
          </p:nvSpPr>
          <p:spPr>
            <a:xfrm>
              <a:off x="300032" y="4491616"/>
              <a:ext cx="228608" cy="651872"/>
            </a:xfrm>
            <a:custGeom>
              <a:avLst/>
              <a:gdLst/>
              <a:ahLst/>
              <a:cxnLst/>
              <a:rect l="l" t="t" r="r" b="b"/>
              <a:pathLst>
                <a:path w="7144" h="20371" extrusionOk="0">
                  <a:moveTo>
                    <a:pt x="0" y="0"/>
                  </a:moveTo>
                  <a:lnTo>
                    <a:pt x="0" y="20371"/>
                  </a:lnTo>
                  <a:lnTo>
                    <a:pt x="7144" y="20371"/>
                  </a:lnTo>
                  <a:lnTo>
                    <a:pt x="7144"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7" name="Google Shape;747;p25"/>
            <p:cNvSpPr/>
            <p:nvPr/>
          </p:nvSpPr>
          <p:spPr>
            <a:xfrm>
              <a:off x="28544" y="4220160"/>
              <a:ext cx="228640" cy="923328"/>
            </a:xfrm>
            <a:custGeom>
              <a:avLst/>
              <a:gdLst/>
              <a:ahLst/>
              <a:cxnLst/>
              <a:rect l="l" t="t" r="r" b="b"/>
              <a:pathLst>
                <a:path w="7145" h="28854" extrusionOk="0">
                  <a:moveTo>
                    <a:pt x="1" y="0"/>
                  </a:moveTo>
                  <a:lnTo>
                    <a:pt x="1" y="28854"/>
                  </a:lnTo>
                  <a:lnTo>
                    <a:pt x="7145" y="28854"/>
                  </a:lnTo>
                  <a:lnTo>
                    <a:pt x="7145"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8" name="Google Shape;748;p25"/>
            <p:cNvSpPr/>
            <p:nvPr/>
          </p:nvSpPr>
          <p:spPr>
            <a:xfrm>
              <a:off x="576832"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9" name="Google Shape;749;p25"/>
            <p:cNvSpPr/>
            <p:nvPr/>
          </p:nvSpPr>
          <p:spPr>
            <a:xfrm>
              <a:off x="853664" y="4120128"/>
              <a:ext cx="230400" cy="1023360"/>
            </a:xfrm>
            <a:custGeom>
              <a:avLst/>
              <a:gdLst/>
              <a:ahLst/>
              <a:cxnLst/>
              <a:rect l="l" t="t" r="r" b="b"/>
              <a:pathLst>
                <a:path w="7200" h="31980" extrusionOk="0">
                  <a:moveTo>
                    <a:pt x="0" y="1"/>
                  </a:moveTo>
                  <a:lnTo>
                    <a:pt x="0" y="31980"/>
                  </a:lnTo>
                  <a:lnTo>
                    <a:pt x="7200" y="31980"/>
                  </a:lnTo>
                  <a:lnTo>
                    <a:pt x="7200"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0" name="Google Shape;750;p25"/>
            <p:cNvSpPr/>
            <p:nvPr/>
          </p:nvSpPr>
          <p:spPr>
            <a:xfrm>
              <a:off x="1130496" y="4627328"/>
              <a:ext cx="230400" cy="516160"/>
            </a:xfrm>
            <a:custGeom>
              <a:avLst/>
              <a:gdLst/>
              <a:ahLst/>
              <a:cxnLst/>
              <a:rect l="l" t="t" r="r" b="b"/>
              <a:pathLst>
                <a:path w="7200" h="16130" extrusionOk="0">
                  <a:moveTo>
                    <a:pt x="0" y="1"/>
                  </a:moveTo>
                  <a:lnTo>
                    <a:pt x="0" y="16130"/>
                  </a:lnTo>
                  <a:lnTo>
                    <a:pt x="7200" y="16130"/>
                  </a:lnTo>
                  <a:lnTo>
                    <a:pt x="7200"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1" name="Google Shape;751;p25"/>
            <p:cNvSpPr/>
            <p:nvPr/>
          </p:nvSpPr>
          <p:spPr>
            <a:xfrm>
              <a:off x="1409088" y="3821888"/>
              <a:ext cx="228640" cy="1321600"/>
            </a:xfrm>
            <a:custGeom>
              <a:avLst/>
              <a:gdLst/>
              <a:ahLst/>
              <a:cxnLst/>
              <a:rect l="l" t="t" r="r" b="b"/>
              <a:pathLst>
                <a:path w="7145" h="41300" extrusionOk="0">
                  <a:moveTo>
                    <a:pt x="1" y="0"/>
                  </a:moveTo>
                  <a:lnTo>
                    <a:pt x="1" y="41300"/>
                  </a:lnTo>
                  <a:lnTo>
                    <a:pt x="7144" y="41300"/>
                  </a:lnTo>
                  <a:lnTo>
                    <a:pt x="7144"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2" name="Google Shape;752;p25"/>
            <p:cNvSpPr/>
            <p:nvPr/>
          </p:nvSpPr>
          <p:spPr>
            <a:xfrm>
              <a:off x="1685920" y="4175488"/>
              <a:ext cx="230400" cy="968000"/>
            </a:xfrm>
            <a:custGeom>
              <a:avLst/>
              <a:gdLst/>
              <a:ahLst/>
              <a:cxnLst/>
              <a:rect l="l" t="t" r="r" b="b"/>
              <a:pathLst>
                <a:path w="7200" h="30250" extrusionOk="0">
                  <a:moveTo>
                    <a:pt x="0" y="1"/>
                  </a:moveTo>
                  <a:lnTo>
                    <a:pt x="0" y="30250"/>
                  </a:lnTo>
                  <a:lnTo>
                    <a:pt x="7200" y="30250"/>
                  </a:lnTo>
                  <a:lnTo>
                    <a:pt x="7200"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3" name="Google Shape;753;p25"/>
            <p:cNvSpPr/>
            <p:nvPr/>
          </p:nvSpPr>
          <p:spPr>
            <a:xfrm>
              <a:off x="1962720"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4" name="Google Shape;754;p25"/>
            <p:cNvSpPr/>
            <p:nvPr/>
          </p:nvSpPr>
          <p:spPr>
            <a:xfrm>
              <a:off x="2239552" y="4355872"/>
              <a:ext cx="230400" cy="787616"/>
            </a:xfrm>
            <a:custGeom>
              <a:avLst/>
              <a:gdLst/>
              <a:ahLst/>
              <a:cxnLst/>
              <a:rect l="l" t="t" r="r" b="b"/>
              <a:pathLst>
                <a:path w="7200" h="24613" extrusionOk="0">
                  <a:moveTo>
                    <a:pt x="0" y="1"/>
                  </a:moveTo>
                  <a:lnTo>
                    <a:pt x="0" y="24613"/>
                  </a:lnTo>
                  <a:lnTo>
                    <a:pt x="7200" y="24613"/>
                  </a:lnTo>
                  <a:lnTo>
                    <a:pt x="7200"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5" name="Google Shape;755;p25"/>
            <p:cNvSpPr/>
            <p:nvPr/>
          </p:nvSpPr>
          <p:spPr>
            <a:xfrm>
              <a:off x="25163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6" name="Google Shape;756;p25"/>
            <p:cNvSpPr/>
            <p:nvPr/>
          </p:nvSpPr>
          <p:spPr>
            <a:xfrm>
              <a:off x="2794976" y="4175488"/>
              <a:ext cx="228640" cy="968000"/>
            </a:xfrm>
            <a:custGeom>
              <a:avLst/>
              <a:gdLst/>
              <a:ahLst/>
              <a:cxnLst/>
              <a:rect l="l" t="t" r="r" b="b"/>
              <a:pathLst>
                <a:path w="7145" h="30250" extrusionOk="0">
                  <a:moveTo>
                    <a:pt x="1" y="1"/>
                  </a:moveTo>
                  <a:lnTo>
                    <a:pt x="1" y="30250"/>
                  </a:lnTo>
                  <a:lnTo>
                    <a:pt x="7144" y="30250"/>
                  </a:lnTo>
                  <a:lnTo>
                    <a:pt x="7144"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7" name="Google Shape;757;p25"/>
            <p:cNvSpPr/>
            <p:nvPr/>
          </p:nvSpPr>
          <p:spPr>
            <a:xfrm>
              <a:off x="3071808" y="3659360"/>
              <a:ext cx="230400" cy="1484128"/>
            </a:xfrm>
            <a:custGeom>
              <a:avLst/>
              <a:gdLst/>
              <a:ahLst/>
              <a:cxnLst/>
              <a:rect l="l" t="t" r="r" b="b"/>
              <a:pathLst>
                <a:path w="7200" h="46379" extrusionOk="0">
                  <a:moveTo>
                    <a:pt x="0" y="1"/>
                  </a:moveTo>
                  <a:lnTo>
                    <a:pt x="0" y="46379"/>
                  </a:lnTo>
                  <a:lnTo>
                    <a:pt x="7200" y="46379"/>
                  </a:lnTo>
                  <a:lnTo>
                    <a:pt x="7200"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8" name="Google Shape;758;p25"/>
            <p:cNvSpPr/>
            <p:nvPr/>
          </p:nvSpPr>
          <p:spPr>
            <a:xfrm>
              <a:off x="3348608"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9" name="Google Shape;759;p25"/>
            <p:cNvSpPr/>
            <p:nvPr/>
          </p:nvSpPr>
          <p:spPr>
            <a:xfrm>
              <a:off x="3625440"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0" name="Google Shape;760;p25"/>
            <p:cNvSpPr/>
            <p:nvPr/>
          </p:nvSpPr>
          <p:spPr>
            <a:xfrm>
              <a:off x="3904032" y="4491616"/>
              <a:ext cx="228640" cy="651872"/>
            </a:xfrm>
            <a:custGeom>
              <a:avLst/>
              <a:gdLst/>
              <a:ahLst/>
              <a:cxnLst/>
              <a:rect l="l" t="t" r="r" b="b"/>
              <a:pathLst>
                <a:path w="7145" h="20371" extrusionOk="0">
                  <a:moveTo>
                    <a:pt x="1" y="0"/>
                  </a:moveTo>
                  <a:lnTo>
                    <a:pt x="1" y="20371"/>
                  </a:lnTo>
                  <a:lnTo>
                    <a:pt x="7145" y="20371"/>
                  </a:lnTo>
                  <a:lnTo>
                    <a:pt x="7145"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1" name="Google Shape;761;p25"/>
            <p:cNvSpPr/>
            <p:nvPr/>
          </p:nvSpPr>
          <p:spPr>
            <a:xfrm>
              <a:off x="4180864" y="4284448"/>
              <a:ext cx="230432" cy="859040"/>
            </a:xfrm>
            <a:custGeom>
              <a:avLst/>
              <a:gdLst/>
              <a:ahLst/>
              <a:cxnLst/>
              <a:rect l="l" t="t" r="r" b="b"/>
              <a:pathLst>
                <a:path w="7201" h="26845" extrusionOk="0">
                  <a:moveTo>
                    <a:pt x="0" y="0"/>
                  </a:moveTo>
                  <a:lnTo>
                    <a:pt x="0" y="26845"/>
                  </a:lnTo>
                  <a:lnTo>
                    <a:pt x="7200" y="26845"/>
                  </a:lnTo>
                  <a:lnTo>
                    <a:pt x="7200"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2" name="Google Shape;762;p25"/>
            <p:cNvSpPr/>
            <p:nvPr/>
          </p:nvSpPr>
          <p:spPr>
            <a:xfrm>
              <a:off x="4457696" y="4004032"/>
              <a:ext cx="230400" cy="1139456"/>
            </a:xfrm>
            <a:custGeom>
              <a:avLst/>
              <a:gdLst/>
              <a:ahLst/>
              <a:cxnLst/>
              <a:rect l="l" t="t" r="r" b="b"/>
              <a:pathLst>
                <a:path w="7200" h="35608" extrusionOk="0">
                  <a:moveTo>
                    <a:pt x="0" y="1"/>
                  </a:moveTo>
                  <a:lnTo>
                    <a:pt x="0" y="35608"/>
                  </a:lnTo>
                  <a:lnTo>
                    <a:pt x="7200" y="35608"/>
                  </a:lnTo>
                  <a:lnTo>
                    <a:pt x="7200"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3" name="Google Shape;763;p25"/>
            <p:cNvSpPr/>
            <p:nvPr/>
          </p:nvSpPr>
          <p:spPr>
            <a:xfrm>
              <a:off x="4734496"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4" name="Google Shape;764;p25"/>
            <p:cNvSpPr/>
            <p:nvPr/>
          </p:nvSpPr>
          <p:spPr>
            <a:xfrm>
              <a:off x="50113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5" name="Google Shape;765;p25"/>
            <p:cNvSpPr/>
            <p:nvPr/>
          </p:nvSpPr>
          <p:spPr>
            <a:xfrm>
              <a:off x="5289920" y="3939744"/>
              <a:ext cx="228640" cy="1203744"/>
            </a:xfrm>
            <a:custGeom>
              <a:avLst/>
              <a:gdLst/>
              <a:ahLst/>
              <a:cxnLst/>
              <a:rect l="l" t="t" r="r" b="b"/>
              <a:pathLst>
                <a:path w="7145" h="37617" extrusionOk="0">
                  <a:moveTo>
                    <a:pt x="1" y="1"/>
                  </a:moveTo>
                  <a:lnTo>
                    <a:pt x="1" y="37617"/>
                  </a:lnTo>
                  <a:lnTo>
                    <a:pt x="7145" y="37617"/>
                  </a:lnTo>
                  <a:lnTo>
                    <a:pt x="7145"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6" name="Google Shape;766;p25"/>
            <p:cNvSpPr/>
            <p:nvPr/>
          </p:nvSpPr>
          <p:spPr>
            <a:xfrm>
              <a:off x="5566752" y="3704000"/>
              <a:ext cx="230432" cy="1439488"/>
            </a:xfrm>
            <a:custGeom>
              <a:avLst/>
              <a:gdLst/>
              <a:ahLst/>
              <a:cxnLst/>
              <a:rect l="l" t="t" r="r" b="b"/>
              <a:pathLst>
                <a:path w="7201" h="44984" extrusionOk="0">
                  <a:moveTo>
                    <a:pt x="0" y="1"/>
                  </a:moveTo>
                  <a:lnTo>
                    <a:pt x="0" y="44984"/>
                  </a:lnTo>
                  <a:lnTo>
                    <a:pt x="7200" y="44984"/>
                  </a:lnTo>
                  <a:lnTo>
                    <a:pt x="7200"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7" name="Google Shape;767;p25"/>
            <p:cNvSpPr/>
            <p:nvPr/>
          </p:nvSpPr>
          <p:spPr>
            <a:xfrm>
              <a:off x="58435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8" name="Google Shape;768;p25"/>
            <p:cNvSpPr/>
            <p:nvPr/>
          </p:nvSpPr>
          <p:spPr>
            <a:xfrm>
              <a:off x="6120384" y="4329088"/>
              <a:ext cx="230432" cy="814400"/>
            </a:xfrm>
            <a:custGeom>
              <a:avLst/>
              <a:gdLst/>
              <a:ahLst/>
              <a:cxnLst/>
              <a:rect l="l" t="t" r="r" b="b"/>
              <a:pathLst>
                <a:path w="7201" h="25450" extrusionOk="0">
                  <a:moveTo>
                    <a:pt x="1" y="0"/>
                  </a:moveTo>
                  <a:lnTo>
                    <a:pt x="1" y="25450"/>
                  </a:lnTo>
                  <a:lnTo>
                    <a:pt x="7200" y="25450"/>
                  </a:lnTo>
                  <a:lnTo>
                    <a:pt x="7200"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9" name="Google Shape;769;p25"/>
            <p:cNvSpPr/>
            <p:nvPr/>
          </p:nvSpPr>
          <p:spPr>
            <a:xfrm>
              <a:off x="6399008" y="4120128"/>
              <a:ext cx="228608" cy="1023360"/>
            </a:xfrm>
            <a:custGeom>
              <a:avLst/>
              <a:gdLst/>
              <a:ahLst/>
              <a:cxnLst/>
              <a:rect l="l" t="t" r="r" b="b"/>
              <a:pathLst>
                <a:path w="7144" h="31980" extrusionOk="0">
                  <a:moveTo>
                    <a:pt x="0" y="1"/>
                  </a:moveTo>
                  <a:lnTo>
                    <a:pt x="0" y="31980"/>
                  </a:lnTo>
                  <a:lnTo>
                    <a:pt x="7144" y="31980"/>
                  </a:lnTo>
                  <a:lnTo>
                    <a:pt x="7144"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0" name="Google Shape;770;p25"/>
            <p:cNvSpPr/>
            <p:nvPr/>
          </p:nvSpPr>
          <p:spPr>
            <a:xfrm>
              <a:off x="6675808" y="4538048"/>
              <a:ext cx="230432" cy="605440"/>
            </a:xfrm>
            <a:custGeom>
              <a:avLst/>
              <a:gdLst/>
              <a:ahLst/>
              <a:cxnLst/>
              <a:rect l="l" t="t" r="r" b="b"/>
              <a:pathLst>
                <a:path w="7201" h="18920" extrusionOk="0">
                  <a:moveTo>
                    <a:pt x="1" y="0"/>
                  </a:moveTo>
                  <a:lnTo>
                    <a:pt x="1" y="18920"/>
                  </a:lnTo>
                  <a:lnTo>
                    <a:pt x="7200" y="18920"/>
                  </a:lnTo>
                  <a:lnTo>
                    <a:pt x="7200"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1" name="Google Shape;771;p25"/>
            <p:cNvSpPr/>
            <p:nvPr/>
          </p:nvSpPr>
          <p:spPr>
            <a:xfrm>
              <a:off x="6952640" y="3939744"/>
              <a:ext cx="230432" cy="1203744"/>
            </a:xfrm>
            <a:custGeom>
              <a:avLst/>
              <a:gdLst/>
              <a:ahLst/>
              <a:cxnLst/>
              <a:rect l="l" t="t" r="r" b="b"/>
              <a:pathLst>
                <a:path w="7201" h="37617" extrusionOk="0">
                  <a:moveTo>
                    <a:pt x="0" y="1"/>
                  </a:moveTo>
                  <a:lnTo>
                    <a:pt x="0" y="37617"/>
                  </a:lnTo>
                  <a:lnTo>
                    <a:pt x="7200" y="37617"/>
                  </a:lnTo>
                  <a:lnTo>
                    <a:pt x="7200"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2" name="Google Shape;772;p25"/>
            <p:cNvSpPr/>
            <p:nvPr/>
          </p:nvSpPr>
          <p:spPr>
            <a:xfrm>
              <a:off x="7229472"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3" name="Google Shape;773;p25"/>
            <p:cNvSpPr/>
            <p:nvPr/>
          </p:nvSpPr>
          <p:spPr>
            <a:xfrm>
              <a:off x="7506272" y="3768288"/>
              <a:ext cx="230432" cy="1375200"/>
            </a:xfrm>
            <a:custGeom>
              <a:avLst/>
              <a:gdLst/>
              <a:ahLst/>
              <a:cxnLst/>
              <a:rect l="l" t="t" r="r" b="b"/>
              <a:pathLst>
                <a:path w="7201" h="42975" extrusionOk="0">
                  <a:moveTo>
                    <a:pt x="1" y="1"/>
                  </a:moveTo>
                  <a:lnTo>
                    <a:pt x="1" y="42975"/>
                  </a:lnTo>
                  <a:lnTo>
                    <a:pt x="7200" y="42975"/>
                  </a:lnTo>
                  <a:lnTo>
                    <a:pt x="7200"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4" name="Google Shape;774;p25"/>
            <p:cNvSpPr/>
            <p:nvPr/>
          </p:nvSpPr>
          <p:spPr>
            <a:xfrm>
              <a:off x="7784896" y="4004032"/>
              <a:ext cx="228608" cy="1139456"/>
            </a:xfrm>
            <a:custGeom>
              <a:avLst/>
              <a:gdLst/>
              <a:ahLst/>
              <a:cxnLst/>
              <a:rect l="l" t="t" r="r" b="b"/>
              <a:pathLst>
                <a:path w="7144" h="35608" extrusionOk="0">
                  <a:moveTo>
                    <a:pt x="0" y="1"/>
                  </a:moveTo>
                  <a:lnTo>
                    <a:pt x="0" y="35608"/>
                  </a:lnTo>
                  <a:lnTo>
                    <a:pt x="7144" y="35608"/>
                  </a:lnTo>
                  <a:lnTo>
                    <a:pt x="7144"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5" name="Google Shape;775;p25"/>
            <p:cNvSpPr/>
            <p:nvPr/>
          </p:nvSpPr>
          <p:spPr>
            <a:xfrm>
              <a:off x="8061696" y="3596864"/>
              <a:ext cx="230432" cy="1546624"/>
            </a:xfrm>
            <a:custGeom>
              <a:avLst/>
              <a:gdLst/>
              <a:ahLst/>
              <a:cxnLst/>
              <a:rect l="l" t="t" r="r" b="b"/>
              <a:pathLst>
                <a:path w="7201" h="48332" extrusionOk="0">
                  <a:moveTo>
                    <a:pt x="1" y="0"/>
                  </a:moveTo>
                  <a:lnTo>
                    <a:pt x="1" y="48332"/>
                  </a:lnTo>
                  <a:lnTo>
                    <a:pt x="7200" y="48332"/>
                  </a:lnTo>
                  <a:lnTo>
                    <a:pt x="7200"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6" name="Google Shape;776;p25"/>
            <p:cNvSpPr/>
            <p:nvPr/>
          </p:nvSpPr>
          <p:spPr>
            <a:xfrm>
              <a:off x="83385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7" name="Google Shape;777;p25"/>
            <p:cNvSpPr/>
            <p:nvPr/>
          </p:nvSpPr>
          <p:spPr>
            <a:xfrm>
              <a:off x="8615360" y="3939744"/>
              <a:ext cx="230400" cy="1203744"/>
            </a:xfrm>
            <a:custGeom>
              <a:avLst/>
              <a:gdLst/>
              <a:ahLst/>
              <a:cxnLst/>
              <a:rect l="l" t="t" r="r" b="b"/>
              <a:pathLst>
                <a:path w="7200" h="37617" extrusionOk="0">
                  <a:moveTo>
                    <a:pt x="0" y="1"/>
                  </a:moveTo>
                  <a:lnTo>
                    <a:pt x="0" y="37617"/>
                  </a:lnTo>
                  <a:lnTo>
                    <a:pt x="7200" y="37617"/>
                  </a:lnTo>
                  <a:lnTo>
                    <a:pt x="7200"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8" name="Google Shape;778;p25"/>
            <p:cNvSpPr/>
            <p:nvPr/>
          </p:nvSpPr>
          <p:spPr>
            <a:xfrm>
              <a:off x="8893952" y="3596864"/>
              <a:ext cx="228640" cy="1546624"/>
            </a:xfrm>
            <a:custGeom>
              <a:avLst/>
              <a:gdLst/>
              <a:ahLst/>
              <a:cxnLst/>
              <a:rect l="l" t="t" r="r" b="b"/>
              <a:pathLst>
                <a:path w="7145" h="48332" extrusionOk="0">
                  <a:moveTo>
                    <a:pt x="1" y="0"/>
                  </a:moveTo>
                  <a:lnTo>
                    <a:pt x="1" y="48332"/>
                  </a:lnTo>
                  <a:lnTo>
                    <a:pt x="7144" y="48332"/>
                  </a:lnTo>
                  <a:lnTo>
                    <a:pt x="7144"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79" name="Google Shape;779;p25"/>
          <p:cNvGrpSpPr/>
          <p:nvPr/>
        </p:nvGrpSpPr>
        <p:grpSpPr>
          <a:xfrm>
            <a:off x="28550" y="5814664"/>
            <a:ext cx="9094048" cy="1043561"/>
            <a:chOff x="28544" y="4157632"/>
            <a:chExt cx="9094048" cy="985856"/>
          </a:xfrm>
        </p:grpSpPr>
        <p:sp>
          <p:nvSpPr>
            <p:cNvPr id="780" name="Google Shape;780;p25"/>
            <p:cNvSpPr/>
            <p:nvPr/>
          </p:nvSpPr>
          <p:spPr>
            <a:xfrm>
              <a:off x="435744" y="4782720"/>
              <a:ext cx="92896" cy="360768"/>
            </a:xfrm>
            <a:custGeom>
              <a:avLst/>
              <a:gdLst/>
              <a:ahLst/>
              <a:cxnLst/>
              <a:rect l="l" t="t" r="r" b="b"/>
              <a:pathLst>
                <a:path w="2903" h="11274" extrusionOk="0">
                  <a:moveTo>
                    <a:pt x="1" y="0"/>
                  </a:moveTo>
                  <a:lnTo>
                    <a:pt x="1" y="11274"/>
                  </a:lnTo>
                  <a:lnTo>
                    <a:pt x="2903" y="11274"/>
                  </a:lnTo>
                  <a:lnTo>
                    <a:pt x="2903"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1" name="Google Shape;781;p25"/>
            <p:cNvSpPr/>
            <p:nvPr/>
          </p:nvSpPr>
          <p:spPr>
            <a:xfrm>
              <a:off x="300032" y="4638048"/>
              <a:ext cx="92896" cy="505440"/>
            </a:xfrm>
            <a:custGeom>
              <a:avLst/>
              <a:gdLst/>
              <a:ahLst/>
              <a:cxnLst/>
              <a:rect l="l" t="t" r="r" b="b"/>
              <a:pathLst>
                <a:path w="2903" h="15795" extrusionOk="0">
                  <a:moveTo>
                    <a:pt x="0" y="1"/>
                  </a:moveTo>
                  <a:lnTo>
                    <a:pt x="0" y="15795"/>
                  </a:lnTo>
                  <a:lnTo>
                    <a:pt x="2902" y="15795"/>
                  </a:lnTo>
                  <a:lnTo>
                    <a:pt x="2902"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2" name="Google Shape;782;p25"/>
            <p:cNvSpPr/>
            <p:nvPr/>
          </p:nvSpPr>
          <p:spPr>
            <a:xfrm>
              <a:off x="164288" y="4571968"/>
              <a:ext cx="92896" cy="571520"/>
            </a:xfrm>
            <a:custGeom>
              <a:avLst/>
              <a:gdLst/>
              <a:ahLst/>
              <a:cxnLst/>
              <a:rect l="l" t="t" r="r" b="b"/>
              <a:pathLst>
                <a:path w="2903" h="17860" extrusionOk="0">
                  <a:moveTo>
                    <a:pt x="1" y="1"/>
                  </a:moveTo>
                  <a:lnTo>
                    <a:pt x="1" y="17860"/>
                  </a:lnTo>
                  <a:lnTo>
                    <a:pt x="2903" y="17860"/>
                  </a:lnTo>
                  <a:lnTo>
                    <a:pt x="2903"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3" name="Google Shape;783;p25"/>
            <p:cNvSpPr/>
            <p:nvPr/>
          </p:nvSpPr>
          <p:spPr>
            <a:xfrm>
              <a:off x="28544" y="4739840"/>
              <a:ext cx="92928" cy="403648"/>
            </a:xfrm>
            <a:custGeom>
              <a:avLst/>
              <a:gdLst/>
              <a:ahLst/>
              <a:cxnLst/>
              <a:rect l="l" t="t" r="r" b="b"/>
              <a:pathLst>
                <a:path w="2904" h="12614" extrusionOk="0">
                  <a:moveTo>
                    <a:pt x="1" y="1"/>
                  </a:moveTo>
                  <a:lnTo>
                    <a:pt x="1" y="12614"/>
                  </a:lnTo>
                  <a:lnTo>
                    <a:pt x="2903" y="12614"/>
                  </a:lnTo>
                  <a:lnTo>
                    <a:pt x="2903"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4" name="Google Shape;784;p25"/>
            <p:cNvSpPr/>
            <p:nvPr/>
          </p:nvSpPr>
          <p:spPr>
            <a:xfrm>
              <a:off x="712576"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5" name="Google Shape;785;p25"/>
            <p:cNvSpPr/>
            <p:nvPr/>
          </p:nvSpPr>
          <p:spPr>
            <a:xfrm>
              <a:off x="576832" y="4752352"/>
              <a:ext cx="94688" cy="391136"/>
            </a:xfrm>
            <a:custGeom>
              <a:avLst/>
              <a:gdLst/>
              <a:ahLst/>
              <a:cxnLst/>
              <a:rect l="l" t="t" r="r" b="b"/>
              <a:pathLst>
                <a:path w="2959" h="12223" extrusionOk="0">
                  <a:moveTo>
                    <a:pt x="1" y="1"/>
                  </a:moveTo>
                  <a:lnTo>
                    <a:pt x="1" y="12223"/>
                  </a:lnTo>
                  <a:lnTo>
                    <a:pt x="2959" y="12223"/>
                  </a:lnTo>
                  <a:lnTo>
                    <a:pt x="2959"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6" name="Google Shape;786;p25"/>
            <p:cNvSpPr/>
            <p:nvPr/>
          </p:nvSpPr>
          <p:spPr>
            <a:xfrm>
              <a:off x="989408" y="4386240"/>
              <a:ext cx="94656" cy="757248"/>
            </a:xfrm>
            <a:custGeom>
              <a:avLst/>
              <a:gdLst/>
              <a:ahLst/>
              <a:cxnLst/>
              <a:rect l="l" t="t" r="r" b="b"/>
              <a:pathLst>
                <a:path w="2958" h="23664" extrusionOk="0">
                  <a:moveTo>
                    <a:pt x="0" y="0"/>
                  </a:moveTo>
                  <a:lnTo>
                    <a:pt x="0" y="23664"/>
                  </a:lnTo>
                  <a:lnTo>
                    <a:pt x="2958" y="23664"/>
                  </a:lnTo>
                  <a:lnTo>
                    <a:pt x="2958"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7" name="Google Shape;787;p25"/>
            <p:cNvSpPr/>
            <p:nvPr/>
          </p:nvSpPr>
          <p:spPr>
            <a:xfrm>
              <a:off x="853664" y="4500544"/>
              <a:ext cx="94688" cy="642944"/>
            </a:xfrm>
            <a:custGeom>
              <a:avLst/>
              <a:gdLst/>
              <a:ahLst/>
              <a:cxnLst/>
              <a:rect l="l" t="t" r="r" b="b"/>
              <a:pathLst>
                <a:path w="2959" h="20092" extrusionOk="0">
                  <a:moveTo>
                    <a:pt x="0" y="0"/>
                  </a:moveTo>
                  <a:lnTo>
                    <a:pt x="0" y="20092"/>
                  </a:lnTo>
                  <a:lnTo>
                    <a:pt x="2958" y="20092"/>
                  </a:lnTo>
                  <a:lnTo>
                    <a:pt x="2958"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8" name="Google Shape;788;p25"/>
            <p:cNvSpPr/>
            <p:nvPr/>
          </p:nvSpPr>
          <p:spPr>
            <a:xfrm>
              <a:off x="1266208"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9" name="Google Shape;789;p25"/>
            <p:cNvSpPr/>
            <p:nvPr/>
          </p:nvSpPr>
          <p:spPr>
            <a:xfrm>
              <a:off x="1130496" y="4518400"/>
              <a:ext cx="94688" cy="625088"/>
            </a:xfrm>
            <a:custGeom>
              <a:avLst/>
              <a:gdLst/>
              <a:ahLst/>
              <a:cxnLst/>
              <a:rect l="l" t="t" r="r" b="b"/>
              <a:pathLst>
                <a:path w="2959" h="19534" extrusionOk="0">
                  <a:moveTo>
                    <a:pt x="0" y="0"/>
                  </a:moveTo>
                  <a:lnTo>
                    <a:pt x="0" y="19534"/>
                  </a:lnTo>
                  <a:lnTo>
                    <a:pt x="2958" y="19534"/>
                  </a:lnTo>
                  <a:lnTo>
                    <a:pt x="2958"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0" name="Google Shape;790;p25"/>
            <p:cNvSpPr/>
            <p:nvPr/>
          </p:nvSpPr>
          <p:spPr>
            <a:xfrm>
              <a:off x="15430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1" name="Google Shape;791;p25"/>
            <p:cNvSpPr/>
            <p:nvPr/>
          </p:nvSpPr>
          <p:spPr>
            <a:xfrm>
              <a:off x="1407296"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2" name="Google Shape;792;p25"/>
            <p:cNvSpPr/>
            <p:nvPr/>
          </p:nvSpPr>
          <p:spPr>
            <a:xfrm>
              <a:off x="1821632" y="4457664"/>
              <a:ext cx="92896" cy="685824"/>
            </a:xfrm>
            <a:custGeom>
              <a:avLst/>
              <a:gdLst/>
              <a:ahLst/>
              <a:cxnLst/>
              <a:rect l="l" t="t" r="r" b="b"/>
              <a:pathLst>
                <a:path w="2903" h="21432" extrusionOk="0">
                  <a:moveTo>
                    <a:pt x="1" y="1"/>
                  </a:moveTo>
                  <a:lnTo>
                    <a:pt x="1" y="21432"/>
                  </a:lnTo>
                  <a:lnTo>
                    <a:pt x="2903" y="21432"/>
                  </a:lnTo>
                  <a:lnTo>
                    <a:pt x="2903"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3" name="Google Shape;793;p25"/>
            <p:cNvSpPr/>
            <p:nvPr/>
          </p:nvSpPr>
          <p:spPr>
            <a:xfrm>
              <a:off x="1685920"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4" name="Google Shape;794;p25"/>
            <p:cNvSpPr/>
            <p:nvPr/>
          </p:nvSpPr>
          <p:spPr>
            <a:xfrm>
              <a:off x="2098464"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5" name="Google Shape;795;p25"/>
            <p:cNvSpPr/>
            <p:nvPr/>
          </p:nvSpPr>
          <p:spPr>
            <a:xfrm>
              <a:off x="1962720"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6" name="Google Shape;796;p25"/>
            <p:cNvSpPr/>
            <p:nvPr/>
          </p:nvSpPr>
          <p:spPr>
            <a:xfrm>
              <a:off x="2375296" y="4711264"/>
              <a:ext cx="94656" cy="432224"/>
            </a:xfrm>
            <a:custGeom>
              <a:avLst/>
              <a:gdLst/>
              <a:ahLst/>
              <a:cxnLst/>
              <a:rect l="l" t="t" r="r" b="b"/>
              <a:pathLst>
                <a:path w="2958" h="13507" extrusionOk="0">
                  <a:moveTo>
                    <a:pt x="0" y="1"/>
                  </a:moveTo>
                  <a:lnTo>
                    <a:pt x="0" y="13507"/>
                  </a:lnTo>
                  <a:lnTo>
                    <a:pt x="2958" y="13507"/>
                  </a:lnTo>
                  <a:lnTo>
                    <a:pt x="2958"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7" name="Google Shape;797;p25"/>
            <p:cNvSpPr/>
            <p:nvPr/>
          </p:nvSpPr>
          <p:spPr>
            <a:xfrm>
              <a:off x="2239552" y="4536256"/>
              <a:ext cx="94688" cy="607232"/>
            </a:xfrm>
            <a:custGeom>
              <a:avLst/>
              <a:gdLst/>
              <a:ahLst/>
              <a:cxnLst/>
              <a:rect l="l" t="t" r="r" b="b"/>
              <a:pathLst>
                <a:path w="2959" h="18976" extrusionOk="0">
                  <a:moveTo>
                    <a:pt x="0" y="0"/>
                  </a:moveTo>
                  <a:lnTo>
                    <a:pt x="0" y="18976"/>
                  </a:lnTo>
                  <a:lnTo>
                    <a:pt x="2958" y="18976"/>
                  </a:lnTo>
                  <a:lnTo>
                    <a:pt x="2958"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8" name="Google Shape;798;p25"/>
            <p:cNvSpPr/>
            <p:nvPr/>
          </p:nvSpPr>
          <p:spPr>
            <a:xfrm>
              <a:off x="2652096" y="4704128"/>
              <a:ext cx="94688" cy="439360"/>
            </a:xfrm>
            <a:custGeom>
              <a:avLst/>
              <a:gdLst/>
              <a:ahLst/>
              <a:cxnLst/>
              <a:rect l="l" t="t" r="r" b="b"/>
              <a:pathLst>
                <a:path w="2959" h="13730" extrusionOk="0">
                  <a:moveTo>
                    <a:pt x="1" y="1"/>
                  </a:moveTo>
                  <a:lnTo>
                    <a:pt x="1" y="13730"/>
                  </a:lnTo>
                  <a:lnTo>
                    <a:pt x="2959" y="13730"/>
                  </a:lnTo>
                  <a:lnTo>
                    <a:pt x="2959"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9" name="Google Shape;799;p25"/>
            <p:cNvSpPr/>
            <p:nvPr/>
          </p:nvSpPr>
          <p:spPr>
            <a:xfrm>
              <a:off x="2516384" y="4764864"/>
              <a:ext cx="94688" cy="378624"/>
            </a:xfrm>
            <a:custGeom>
              <a:avLst/>
              <a:gdLst/>
              <a:ahLst/>
              <a:cxnLst/>
              <a:rect l="l" t="t" r="r" b="b"/>
              <a:pathLst>
                <a:path w="2959" h="11832" extrusionOk="0">
                  <a:moveTo>
                    <a:pt x="0" y="0"/>
                  </a:moveTo>
                  <a:lnTo>
                    <a:pt x="0" y="11832"/>
                  </a:lnTo>
                  <a:lnTo>
                    <a:pt x="2958" y="11832"/>
                  </a:lnTo>
                  <a:lnTo>
                    <a:pt x="2958"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0" name="Google Shape;800;p25"/>
            <p:cNvSpPr/>
            <p:nvPr/>
          </p:nvSpPr>
          <p:spPr>
            <a:xfrm>
              <a:off x="2930720" y="4421952"/>
              <a:ext cx="92896" cy="721536"/>
            </a:xfrm>
            <a:custGeom>
              <a:avLst/>
              <a:gdLst/>
              <a:ahLst/>
              <a:cxnLst/>
              <a:rect l="l" t="t" r="r" b="b"/>
              <a:pathLst>
                <a:path w="2903" h="22548" extrusionOk="0">
                  <a:moveTo>
                    <a:pt x="0" y="1"/>
                  </a:moveTo>
                  <a:lnTo>
                    <a:pt x="0" y="22548"/>
                  </a:lnTo>
                  <a:lnTo>
                    <a:pt x="2902" y="22548"/>
                  </a:lnTo>
                  <a:lnTo>
                    <a:pt x="2902"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1" name="Google Shape;801;p25"/>
            <p:cNvSpPr/>
            <p:nvPr/>
          </p:nvSpPr>
          <p:spPr>
            <a:xfrm>
              <a:off x="2794976" y="4638048"/>
              <a:ext cx="92896" cy="505440"/>
            </a:xfrm>
            <a:custGeom>
              <a:avLst/>
              <a:gdLst/>
              <a:ahLst/>
              <a:cxnLst/>
              <a:rect l="l" t="t" r="r" b="b"/>
              <a:pathLst>
                <a:path w="2903" h="15795" extrusionOk="0">
                  <a:moveTo>
                    <a:pt x="1" y="1"/>
                  </a:moveTo>
                  <a:lnTo>
                    <a:pt x="1" y="15795"/>
                  </a:lnTo>
                  <a:lnTo>
                    <a:pt x="2903" y="15795"/>
                  </a:lnTo>
                  <a:lnTo>
                    <a:pt x="2903"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2" name="Google Shape;802;p25"/>
            <p:cNvSpPr/>
            <p:nvPr/>
          </p:nvSpPr>
          <p:spPr>
            <a:xfrm>
              <a:off x="3207520" y="4386240"/>
              <a:ext cx="94688" cy="757248"/>
            </a:xfrm>
            <a:custGeom>
              <a:avLst/>
              <a:gdLst/>
              <a:ahLst/>
              <a:cxnLst/>
              <a:rect l="l" t="t" r="r" b="b"/>
              <a:pathLst>
                <a:path w="2959" h="23664" extrusionOk="0">
                  <a:moveTo>
                    <a:pt x="1" y="0"/>
                  </a:moveTo>
                  <a:lnTo>
                    <a:pt x="1" y="23664"/>
                  </a:lnTo>
                  <a:lnTo>
                    <a:pt x="2959" y="23664"/>
                  </a:lnTo>
                  <a:lnTo>
                    <a:pt x="2959"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3" name="Google Shape;803;p25"/>
            <p:cNvSpPr/>
            <p:nvPr/>
          </p:nvSpPr>
          <p:spPr>
            <a:xfrm>
              <a:off x="3071808" y="4314784"/>
              <a:ext cx="94688" cy="828704"/>
            </a:xfrm>
            <a:custGeom>
              <a:avLst/>
              <a:gdLst/>
              <a:ahLst/>
              <a:cxnLst/>
              <a:rect l="l" t="t" r="r" b="b"/>
              <a:pathLst>
                <a:path w="2959" h="25897" extrusionOk="0">
                  <a:moveTo>
                    <a:pt x="0" y="1"/>
                  </a:moveTo>
                  <a:lnTo>
                    <a:pt x="0" y="25897"/>
                  </a:lnTo>
                  <a:lnTo>
                    <a:pt x="2958" y="25897"/>
                  </a:lnTo>
                  <a:lnTo>
                    <a:pt x="2958"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4" name="Google Shape;804;p25"/>
            <p:cNvSpPr/>
            <p:nvPr/>
          </p:nvSpPr>
          <p:spPr>
            <a:xfrm>
              <a:off x="3484352"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5" name="Google Shape;805;p25"/>
            <p:cNvSpPr/>
            <p:nvPr/>
          </p:nvSpPr>
          <p:spPr>
            <a:xfrm>
              <a:off x="3348608" y="4314784"/>
              <a:ext cx="94688" cy="828704"/>
            </a:xfrm>
            <a:custGeom>
              <a:avLst/>
              <a:gdLst/>
              <a:ahLst/>
              <a:cxnLst/>
              <a:rect l="l" t="t" r="r" b="b"/>
              <a:pathLst>
                <a:path w="2959" h="25897" extrusionOk="0">
                  <a:moveTo>
                    <a:pt x="1" y="1"/>
                  </a:moveTo>
                  <a:lnTo>
                    <a:pt x="1" y="25897"/>
                  </a:lnTo>
                  <a:lnTo>
                    <a:pt x="2959" y="25897"/>
                  </a:lnTo>
                  <a:lnTo>
                    <a:pt x="2959"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6" name="Google Shape;806;p25"/>
            <p:cNvSpPr/>
            <p:nvPr/>
          </p:nvSpPr>
          <p:spPr>
            <a:xfrm>
              <a:off x="3761184" y="4739840"/>
              <a:ext cx="94656" cy="403648"/>
            </a:xfrm>
            <a:custGeom>
              <a:avLst/>
              <a:gdLst/>
              <a:ahLst/>
              <a:cxnLst/>
              <a:rect l="l" t="t" r="r" b="b"/>
              <a:pathLst>
                <a:path w="2958" h="12614" extrusionOk="0">
                  <a:moveTo>
                    <a:pt x="0" y="1"/>
                  </a:moveTo>
                  <a:lnTo>
                    <a:pt x="0" y="12614"/>
                  </a:lnTo>
                  <a:lnTo>
                    <a:pt x="2958" y="12614"/>
                  </a:lnTo>
                  <a:lnTo>
                    <a:pt x="2958"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7" name="Google Shape;807;p25"/>
            <p:cNvSpPr/>
            <p:nvPr/>
          </p:nvSpPr>
          <p:spPr>
            <a:xfrm>
              <a:off x="3625440" y="4457664"/>
              <a:ext cx="94688" cy="685824"/>
            </a:xfrm>
            <a:custGeom>
              <a:avLst/>
              <a:gdLst/>
              <a:ahLst/>
              <a:cxnLst/>
              <a:rect l="l" t="t" r="r" b="b"/>
              <a:pathLst>
                <a:path w="2959" h="21432" extrusionOk="0">
                  <a:moveTo>
                    <a:pt x="0" y="1"/>
                  </a:moveTo>
                  <a:lnTo>
                    <a:pt x="0" y="21432"/>
                  </a:lnTo>
                  <a:lnTo>
                    <a:pt x="2958" y="21432"/>
                  </a:lnTo>
                  <a:lnTo>
                    <a:pt x="2958"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8" name="Google Shape;808;p25"/>
            <p:cNvSpPr/>
            <p:nvPr/>
          </p:nvSpPr>
          <p:spPr>
            <a:xfrm>
              <a:off x="4037984" y="4638048"/>
              <a:ext cx="94688" cy="505440"/>
            </a:xfrm>
            <a:custGeom>
              <a:avLst/>
              <a:gdLst/>
              <a:ahLst/>
              <a:cxnLst/>
              <a:rect l="l" t="t" r="r" b="b"/>
              <a:pathLst>
                <a:path w="2959" h="15795" extrusionOk="0">
                  <a:moveTo>
                    <a:pt x="1" y="1"/>
                  </a:moveTo>
                  <a:lnTo>
                    <a:pt x="1" y="15795"/>
                  </a:lnTo>
                  <a:lnTo>
                    <a:pt x="2959" y="15795"/>
                  </a:lnTo>
                  <a:lnTo>
                    <a:pt x="2959"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9" name="Google Shape;809;p25"/>
            <p:cNvSpPr/>
            <p:nvPr/>
          </p:nvSpPr>
          <p:spPr>
            <a:xfrm>
              <a:off x="3902272" y="4836288"/>
              <a:ext cx="94656" cy="307200"/>
            </a:xfrm>
            <a:custGeom>
              <a:avLst/>
              <a:gdLst/>
              <a:ahLst/>
              <a:cxnLst/>
              <a:rect l="l" t="t" r="r" b="b"/>
              <a:pathLst>
                <a:path w="2958" h="9600" extrusionOk="0">
                  <a:moveTo>
                    <a:pt x="0" y="1"/>
                  </a:moveTo>
                  <a:lnTo>
                    <a:pt x="0" y="9600"/>
                  </a:lnTo>
                  <a:lnTo>
                    <a:pt x="2958" y="9600"/>
                  </a:lnTo>
                  <a:lnTo>
                    <a:pt x="2958"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0" name="Google Shape;810;p25"/>
            <p:cNvSpPr/>
            <p:nvPr/>
          </p:nvSpPr>
          <p:spPr>
            <a:xfrm>
              <a:off x="4316608"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1" name="Google Shape;811;p25"/>
            <p:cNvSpPr/>
            <p:nvPr/>
          </p:nvSpPr>
          <p:spPr>
            <a:xfrm>
              <a:off x="418086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2" name="Google Shape;812;p25"/>
            <p:cNvSpPr/>
            <p:nvPr/>
          </p:nvSpPr>
          <p:spPr>
            <a:xfrm>
              <a:off x="4593408"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3" name="Google Shape;813;p25"/>
            <p:cNvSpPr/>
            <p:nvPr/>
          </p:nvSpPr>
          <p:spPr>
            <a:xfrm>
              <a:off x="4457696"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4" name="Google Shape;814;p25"/>
            <p:cNvSpPr/>
            <p:nvPr/>
          </p:nvSpPr>
          <p:spPr>
            <a:xfrm>
              <a:off x="4870240"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5" name="Google Shape;815;p25"/>
            <p:cNvSpPr/>
            <p:nvPr/>
          </p:nvSpPr>
          <p:spPr>
            <a:xfrm>
              <a:off x="4734496"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6" name="Google Shape;816;p25"/>
            <p:cNvSpPr/>
            <p:nvPr/>
          </p:nvSpPr>
          <p:spPr>
            <a:xfrm>
              <a:off x="5147072" y="4157632"/>
              <a:ext cx="94656" cy="985856"/>
            </a:xfrm>
            <a:custGeom>
              <a:avLst/>
              <a:gdLst/>
              <a:ahLst/>
              <a:cxnLst/>
              <a:rect l="l" t="t" r="r" b="b"/>
              <a:pathLst>
                <a:path w="2958" h="30808" extrusionOk="0">
                  <a:moveTo>
                    <a:pt x="0" y="1"/>
                  </a:moveTo>
                  <a:lnTo>
                    <a:pt x="0" y="30808"/>
                  </a:lnTo>
                  <a:lnTo>
                    <a:pt x="2958" y="30808"/>
                  </a:lnTo>
                  <a:lnTo>
                    <a:pt x="2958"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7" name="Google Shape;817;p25"/>
            <p:cNvSpPr/>
            <p:nvPr/>
          </p:nvSpPr>
          <p:spPr>
            <a:xfrm>
              <a:off x="5011328" y="4229088"/>
              <a:ext cx="94688" cy="914400"/>
            </a:xfrm>
            <a:custGeom>
              <a:avLst/>
              <a:gdLst/>
              <a:ahLst/>
              <a:cxnLst/>
              <a:rect l="l" t="t" r="r" b="b"/>
              <a:pathLst>
                <a:path w="2959" h="28575" extrusionOk="0">
                  <a:moveTo>
                    <a:pt x="0" y="0"/>
                  </a:moveTo>
                  <a:lnTo>
                    <a:pt x="0" y="28575"/>
                  </a:lnTo>
                  <a:lnTo>
                    <a:pt x="2958" y="28575"/>
                  </a:lnTo>
                  <a:lnTo>
                    <a:pt x="2958"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8" name="Google Shape;818;p25"/>
            <p:cNvSpPr/>
            <p:nvPr/>
          </p:nvSpPr>
          <p:spPr>
            <a:xfrm>
              <a:off x="5425664"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9" name="Google Shape;819;p25"/>
            <p:cNvSpPr/>
            <p:nvPr/>
          </p:nvSpPr>
          <p:spPr>
            <a:xfrm>
              <a:off x="5289920" y="4277280"/>
              <a:ext cx="94688" cy="866208"/>
            </a:xfrm>
            <a:custGeom>
              <a:avLst/>
              <a:gdLst/>
              <a:ahLst/>
              <a:cxnLst/>
              <a:rect l="l" t="t" r="r" b="b"/>
              <a:pathLst>
                <a:path w="2959" h="27069" extrusionOk="0">
                  <a:moveTo>
                    <a:pt x="1" y="1"/>
                  </a:moveTo>
                  <a:lnTo>
                    <a:pt x="1" y="27069"/>
                  </a:lnTo>
                  <a:lnTo>
                    <a:pt x="2959" y="27069"/>
                  </a:lnTo>
                  <a:lnTo>
                    <a:pt x="2959"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0" name="Google Shape;820;p25"/>
            <p:cNvSpPr/>
            <p:nvPr/>
          </p:nvSpPr>
          <p:spPr>
            <a:xfrm>
              <a:off x="5702496" y="4721984"/>
              <a:ext cx="94688" cy="421504"/>
            </a:xfrm>
            <a:custGeom>
              <a:avLst/>
              <a:gdLst/>
              <a:ahLst/>
              <a:cxnLst/>
              <a:rect l="l" t="t" r="r" b="b"/>
              <a:pathLst>
                <a:path w="2959" h="13172" extrusionOk="0">
                  <a:moveTo>
                    <a:pt x="0" y="1"/>
                  </a:moveTo>
                  <a:lnTo>
                    <a:pt x="0" y="13172"/>
                  </a:lnTo>
                  <a:lnTo>
                    <a:pt x="2958" y="13172"/>
                  </a:lnTo>
                  <a:lnTo>
                    <a:pt x="2958"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1" name="Google Shape;821;p25"/>
            <p:cNvSpPr/>
            <p:nvPr/>
          </p:nvSpPr>
          <p:spPr>
            <a:xfrm>
              <a:off x="5566752" y="4416608"/>
              <a:ext cx="94688" cy="726880"/>
            </a:xfrm>
            <a:custGeom>
              <a:avLst/>
              <a:gdLst/>
              <a:ahLst/>
              <a:cxnLst/>
              <a:rect l="l" t="t" r="r" b="b"/>
              <a:pathLst>
                <a:path w="2959" h="22715" extrusionOk="0">
                  <a:moveTo>
                    <a:pt x="0" y="0"/>
                  </a:moveTo>
                  <a:lnTo>
                    <a:pt x="0" y="22715"/>
                  </a:lnTo>
                  <a:lnTo>
                    <a:pt x="2958" y="22715"/>
                  </a:lnTo>
                  <a:lnTo>
                    <a:pt x="2958"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2" name="Google Shape;822;p25"/>
            <p:cNvSpPr/>
            <p:nvPr/>
          </p:nvSpPr>
          <p:spPr>
            <a:xfrm>
              <a:off x="5979296"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3" name="Google Shape;823;p25"/>
            <p:cNvSpPr/>
            <p:nvPr/>
          </p:nvSpPr>
          <p:spPr>
            <a:xfrm>
              <a:off x="5843584" y="4813088"/>
              <a:ext cx="94688" cy="330400"/>
            </a:xfrm>
            <a:custGeom>
              <a:avLst/>
              <a:gdLst/>
              <a:ahLst/>
              <a:cxnLst/>
              <a:rect l="l" t="t" r="r" b="b"/>
              <a:pathLst>
                <a:path w="2959" h="10325" extrusionOk="0">
                  <a:moveTo>
                    <a:pt x="0" y="0"/>
                  </a:moveTo>
                  <a:lnTo>
                    <a:pt x="0" y="10325"/>
                  </a:lnTo>
                  <a:lnTo>
                    <a:pt x="2958" y="10325"/>
                  </a:lnTo>
                  <a:lnTo>
                    <a:pt x="2958"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4" name="Google Shape;824;p25"/>
            <p:cNvSpPr/>
            <p:nvPr/>
          </p:nvSpPr>
          <p:spPr>
            <a:xfrm>
              <a:off x="6256128"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5" name="Google Shape;825;p25"/>
            <p:cNvSpPr/>
            <p:nvPr/>
          </p:nvSpPr>
          <p:spPr>
            <a:xfrm>
              <a:off x="61203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6" name="Google Shape;826;p25"/>
            <p:cNvSpPr/>
            <p:nvPr/>
          </p:nvSpPr>
          <p:spPr>
            <a:xfrm>
              <a:off x="6534720" y="4505888"/>
              <a:ext cx="92896" cy="637600"/>
            </a:xfrm>
            <a:custGeom>
              <a:avLst/>
              <a:gdLst/>
              <a:ahLst/>
              <a:cxnLst/>
              <a:rect l="l" t="t" r="r" b="b"/>
              <a:pathLst>
                <a:path w="2903" h="19925" extrusionOk="0">
                  <a:moveTo>
                    <a:pt x="1" y="1"/>
                  </a:moveTo>
                  <a:lnTo>
                    <a:pt x="1" y="19925"/>
                  </a:lnTo>
                  <a:lnTo>
                    <a:pt x="2903" y="19925"/>
                  </a:lnTo>
                  <a:lnTo>
                    <a:pt x="2903"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7" name="Google Shape;827;p25"/>
            <p:cNvSpPr/>
            <p:nvPr/>
          </p:nvSpPr>
          <p:spPr>
            <a:xfrm>
              <a:off x="6399008" y="4739840"/>
              <a:ext cx="92896" cy="403648"/>
            </a:xfrm>
            <a:custGeom>
              <a:avLst/>
              <a:gdLst/>
              <a:ahLst/>
              <a:cxnLst/>
              <a:rect l="l" t="t" r="r" b="b"/>
              <a:pathLst>
                <a:path w="2903" h="12614" extrusionOk="0">
                  <a:moveTo>
                    <a:pt x="0" y="1"/>
                  </a:moveTo>
                  <a:lnTo>
                    <a:pt x="0" y="12614"/>
                  </a:lnTo>
                  <a:lnTo>
                    <a:pt x="2902" y="12614"/>
                  </a:lnTo>
                  <a:lnTo>
                    <a:pt x="2902"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8" name="Google Shape;828;p25"/>
            <p:cNvSpPr/>
            <p:nvPr/>
          </p:nvSpPr>
          <p:spPr>
            <a:xfrm>
              <a:off x="6811552"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9" name="Google Shape;829;p25"/>
            <p:cNvSpPr/>
            <p:nvPr/>
          </p:nvSpPr>
          <p:spPr>
            <a:xfrm>
              <a:off x="6675808" y="4614848"/>
              <a:ext cx="94688" cy="528640"/>
            </a:xfrm>
            <a:custGeom>
              <a:avLst/>
              <a:gdLst/>
              <a:ahLst/>
              <a:cxnLst/>
              <a:rect l="l" t="t" r="r" b="b"/>
              <a:pathLst>
                <a:path w="2959" h="16520" extrusionOk="0">
                  <a:moveTo>
                    <a:pt x="1" y="0"/>
                  </a:moveTo>
                  <a:lnTo>
                    <a:pt x="1" y="16520"/>
                  </a:lnTo>
                  <a:lnTo>
                    <a:pt x="2959" y="16520"/>
                  </a:lnTo>
                  <a:lnTo>
                    <a:pt x="2959"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0" name="Google Shape;830;p25"/>
            <p:cNvSpPr/>
            <p:nvPr/>
          </p:nvSpPr>
          <p:spPr>
            <a:xfrm>
              <a:off x="708838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1" name="Google Shape;831;p25"/>
            <p:cNvSpPr/>
            <p:nvPr/>
          </p:nvSpPr>
          <p:spPr>
            <a:xfrm>
              <a:off x="6952640"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2" name="Google Shape;832;p25"/>
            <p:cNvSpPr/>
            <p:nvPr/>
          </p:nvSpPr>
          <p:spPr>
            <a:xfrm>
              <a:off x="73651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3" name="Google Shape;833;p25"/>
            <p:cNvSpPr/>
            <p:nvPr/>
          </p:nvSpPr>
          <p:spPr>
            <a:xfrm>
              <a:off x="7229472" y="4825568"/>
              <a:ext cx="94688" cy="317920"/>
            </a:xfrm>
            <a:custGeom>
              <a:avLst/>
              <a:gdLst/>
              <a:ahLst/>
              <a:cxnLst/>
              <a:rect l="l" t="t" r="r" b="b"/>
              <a:pathLst>
                <a:path w="2959" h="9935" extrusionOk="0">
                  <a:moveTo>
                    <a:pt x="0" y="1"/>
                  </a:moveTo>
                  <a:lnTo>
                    <a:pt x="0" y="9935"/>
                  </a:lnTo>
                  <a:lnTo>
                    <a:pt x="2958" y="9935"/>
                  </a:lnTo>
                  <a:lnTo>
                    <a:pt x="2958"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4" name="Google Shape;834;p25"/>
            <p:cNvSpPr/>
            <p:nvPr/>
          </p:nvSpPr>
          <p:spPr>
            <a:xfrm>
              <a:off x="7643808" y="4632704"/>
              <a:ext cx="92896" cy="510784"/>
            </a:xfrm>
            <a:custGeom>
              <a:avLst/>
              <a:gdLst/>
              <a:ahLst/>
              <a:cxnLst/>
              <a:rect l="l" t="t" r="r" b="b"/>
              <a:pathLst>
                <a:path w="2903" h="15962" extrusionOk="0">
                  <a:moveTo>
                    <a:pt x="0" y="0"/>
                  </a:moveTo>
                  <a:lnTo>
                    <a:pt x="0" y="15962"/>
                  </a:lnTo>
                  <a:lnTo>
                    <a:pt x="2902" y="15962"/>
                  </a:lnTo>
                  <a:lnTo>
                    <a:pt x="2902"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5" name="Google Shape;835;p25"/>
            <p:cNvSpPr/>
            <p:nvPr/>
          </p:nvSpPr>
          <p:spPr>
            <a:xfrm>
              <a:off x="7506272" y="4963104"/>
              <a:ext cx="94688" cy="180384"/>
            </a:xfrm>
            <a:custGeom>
              <a:avLst/>
              <a:gdLst/>
              <a:ahLst/>
              <a:cxnLst/>
              <a:rect l="l" t="t" r="r" b="b"/>
              <a:pathLst>
                <a:path w="2959" h="5637" extrusionOk="0">
                  <a:moveTo>
                    <a:pt x="1" y="0"/>
                  </a:moveTo>
                  <a:lnTo>
                    <a:pt x="1" y="5637"/>
                  </a:lnTo>
                  <a:lnTo>
                    <a:pt x="2959" y="5637"/>
                  </a:lnTo>
                  <a:lnTo>
                    <a:pt x="2959"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6" name="Google Shape;836;p25"/>
            <p:cNvSpPr/>
            <p:nvPr/>
          </p:nvSpPr>
          <p:spPr>
            <a:xfrm>
              <a:off x="7920608" y="4909504"/>
              <a:ext cx="94688" cy="233984"/>
            </a:xfrm>
            <a:custGeom>
              <a:avLst/>
              <a:gdLst/>
              <a:ahLst/>
              <a:cxnLst/>
              <a:rect l="l" t="t" r="r" b="b"/>
              <a:pathLst>
                <a:path w="2959" h="7312" extrusionOk="0">
                  <a:moveTo>
                    <a:pt x="1" y="1"/>
                  </a:moveTo>
                  <a:lnTo>
                    <a:pt x="1" y="7312"/>
                  </a:lnTo>
                  <a:lnTo>
                    <a:pt x="2959" y="7312"/>
                  </a:lnTo>
                  <a:lnTo>
                    <a:pt x="2959"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7" name="Google Shape;837;p25"/>
            <p:cNvSpPr/>
            <p:nvPr/>
          </p:nvSpPr>
          <p:spPr>
            <a:xfrm>
              <a:off x="7784896" y="4777344"/>
              <a:ext cx="94688" cy="366144"/>
            </a:xfrm>
            <a:custGeom>
              <a:avLst/>
              <a:gdLst/>
              <a:ahLst/>
              <a:cxnLst/>
              <a:rect l="l" t="t" r="r" b="b"/>
              <a:pathLst>
                <a:path w="2959" h="11442" extrusionOk="0">
                  <a:moveTo>
                    <a:pt x="0" y="1"/>
                  </a:moveTo>
                  <a:lnTo>
                    <a:pt x="0" y="11442"/>
                  </a:lnTo>
                  <a:lnTo>
                    <a:pt x="2958" y="11442"/>
                  </a:lnTo>
                  <a:lnTo>
                    <a:pt x="2958"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8" name="Google Shape;838;p25"/>
            <p:cNvSpPr/>
            <p:nvPr/>
          </p:nvSpPr>
          <p:spPr>
            <a:xfrm>
              <a:off x="81974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9" name="Google Shape;839;p25"/>
            <p:cNvSpPr/>
            <p:nvPr/>
          </p:nvSpPr>
          <p:spPr>
            <a:xfrm>
              <a:off x="8061696" y="4777344"/>
              <a:ext cx="94688" cy="366144"/>
            </a:xfrm>
            <a:custGeom>
              <a:avLst/>
              <a:gdLst/>
              <a:ahLst/>
              <a:cxnLst/>
              <a:rect l="l" t="t" r="r" b="b"/>
              <a:pathLst>
                <a:path w="2959" h="11442" extrusionOk="0">
                  <a:moveTo>
                    <a:pt x="1" y="1"/>
                  </a:moveTo>
                  <a:lnTo>
                    <a:pt x="1" y="11442"/>
                  </a:lnTo>
                  <a:lnTo>
                    <a:pt x="2959" y="11442"/>
                  </a:lnTo>
                  <a:lnTo>
                    <a:pt x="2959"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0" name="Google Shape;840;p25"/>
            <p:cNvSpPr/>
            <p:nvPr/>
          </p:nvSpPr>
          <p:spPr>
            <a:xfrm>
              <a:off x="8474272" y="4721984"/>
              <a:ext cx="94656" cy="421504"/>
            </a:xfrm>
            <a:custGeom>
              <a:avLst/>
              <a:gdLst/>
              <a:ahLst/>
              <a:cxnLst/>
              <a:rect l="l" t="t" r="r" b="b"/>
              <a:pathLst>
                <a:path w="2958" h="13172" extrusionOk="0">
                  <a:moveTo>
                    <a:pt x="0" y="1"/>
                  </a:moveTo>
                  <a:lnTo>
                    <a:pt x="0" y="13172"/>
                  </a:lnTo>
                  <a:lnTo>
                    <a:pt x="2958" y="13172"/>
                  </a:lnTo>
                  <a:lnTo>
                    <a:pt x="2958"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1" name="Google Shape;841;p25"/>
            <p:cNvSpPr/>
            <p:nvPr/>
          </p:nvSpPr>
          <p:spPr>
            <a:xfrm>
              <a:off x="8338528" y="4488032"/>
              <a:ext cx="94688" cy="655456"/>
            </a:xfrm>
            <a:custGeom>
              <a:avLst/>
              <a:gdLst/>
              <a:ahLst/>
              <a:cxnLst/>
              <a:rect l="l" t="t" r="r" b="b"/>
              <a:pathLst>
                <a:path w="2959" h="20483" extrusionOk="0">
                  <a:moveTo>
                    <a:pt x="0" y="1"/>
                  </a:moveTo>
                  <a:lnTo>
                    <a:pt x="0" y="20483"/>
                  </a:lnTo>
                  <a:lnTo>
                    <a:pt x="2958" y="20483"/>
                  </a:lnTo>
                  <a:lnTo>
                    <a:pt x="2958"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2" name="Google Shape;842;p25"/>
            <p:cNvSpPr/>
            <p:nvPr/>
          </p:nvSpPr>
          <p:spPr>
            <a:xfrm>
              <a:off x="8751072" y="4409440"/>
              <a:ext cx="94688" cy="734048"/>
            </a:xfrm>
            <a:custGeom>
              <a:avLst/>
              <a:gdLst/>
              <a:ahLst/>
              <a:cxnLst/>
              <a:rect l="l" t="t" r="r" b="b"/>
              <a:pathLst>
                <a:path w="2959" h="22939" extrusionOk="0">
                  <a:moveTo>
                    <a:pt x="1" y="1"/>
                  </a:moveTo>
                  <a:lnTo>
                    <a:pt x="1" y="22939"/>
                  </a:lnTo>
                  <a:lnTo>
                    <a:pt x="2959" y="22939"/>
                  </a:lnTo>
                  <a:lnTo>
                    <a:pt x="2959"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3" name="Google Shape;843;p25"/>
            <p:cNvSpPr/>
            <p:nvPr/>
          </p:nvSpPr>
          <p:spPr>
            <a:xfrm>
              <a:off x="8615360" y="4295168"/>
              <a:ext cx="94688" cy="848320"/>
            </a:xfrm>
            <a:custGeom>
              <a:avLst/>
              <a:gdLst/>
              <a:ahLst/>
              <a:cxnLst/>
              <a:rect l="l" t="t" r="r" b="b"/>
              <a:pathLst>
                <a:path w="2959" h="26510" extrusionOk="0">
                  <a:moveTo>
                    <a:pt x="0" y="0"/>
                  </a:moveTo>
                  <a:lnTo>
                    <a:pt x="0" y="26510"/>
                  </a:lnTo>
                  <a:lnTo>
                    <a:pt x="2958" y="26510"/>
                  </a:lnTo>
                  <a:lnTo>
                    <a:pt x="2958"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4" name="Google Shape;844;p25"/>
            <p:cNvSpPr/>
            <p:nvPr/>
          </p:nvSpPr>
          <p:spPr>
            <a:xfrm>
              <a:off x="9029696" y="4409440"/>
              <a:ext cx="92896" cy="734048"/>
            </a:xfrm>
            <a:custGeom>
              <a:avLst/>
              <a:gdLst/>
              <a:ahLst/>
              <a:cxnLst/>
              <a:rect l="l" t="t" r="r" b="b"/>
              <a:pathLst>
                <a:path w="2903" h="22939" extrusionOk="0">
                  <a:moveTo>
                    <a:pt x="0" y="1"/>
                  </a:moveTo>
                  <a:lnTo>
                    <a:pt x="0" y="22939"/>
                  </a:lnTo>
                  <a:lnTo>
                    <a:pt x="2902" y="22939"/>
                  </a:lnTo>
                  <a:lnTo>
                    <a:pt x="2902"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5" name="Google Shape;845;p25"/>
            <p:cNvSpPr/>
            <p:nvPr/>
          </p:nvSpPr>
          <p:spPr>
            <a:xfrm>
              <a:off x="8893952" y="4180864"/>
              <a:ext cx="92896" cy="962624"/>
            </a:xfrm>
            <a:custGeom>
              <a:avLst/>
              <a:gdLst/>
              <a:ahLst/>
              <a:cxnLst/>
              <a:rect l="l" t="t" r="r" b="b"/>
              <a:pathLst>
                <a:path w="2903" h="30082" extrusionOk="0">
                  <a:moveTo>
                    <a:pt x="1" y="0"/>
                  </a:moveTo>
                  <a:lnTo>
                    <a:pt x="1" y="30082"/>
                  </a:lnTo>
                  <a:lnTo>
                    <a:pt x="2903" y="30082"/>
                  </a:lnTo>
                  <a:lnTo>
                    <a:pt x="2903"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846" name="Google Shape;846;p25"/>
          <p:cNvSpPr/>
          <p:nvPr/>
        </p:nvSpPr>
        <p:spPr>
          <a:xfrm>
            <a:off x="0" y="4772000"/>
            <a:ext cx="9144000" cy="1724075"/>
          </a:xfrm>
          <a:custGeom>
            <a:avLst/>
            <a:gdLst/>
            <a:ahLst/>
            <a:cxnLst/>
            <a:rect l="l" t="t" r="r" b="b"/>
            <a:pathLst>
              <a:path w="285750" h="40408" extrusionOk="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490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847"/>
        <p:cNvGrpSpPr/>
        <p:nvPr/>
      </p:nvGrpSpPr>
      <p:grpSpPr>
        <a:xfrm>
          <a:off x="0" y="0"/>
          <a:ext cx="0" cy="0"/>
          <a:chOff x="0" y="0"/>
          <a:chExt cx="0" cy="0"/>
        </a:xfrm>
      </p:grpSpPr>
      <p:sp>
        <p:nvSpPr>
          <p:cNvPr id="848" name="Google Shape;848;p26"/>
          <p:cNvSpPr/>
          <p:nvPr/>
        </p:nvSpPr>
        <p:spPr>
          <a:xfrm>
            <a:off x="-25" y="5772000"/>
            <a:ext cx="9144000" cy="1086000"/>
          </a:xfrm>
          <a:prstGeom prst="rect">
            <a:avLst/>
          </a:prstGeom>
          <a:solidFill>
            <a:srgbClr val="00041C">
              <a:alpha val="1843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9" name="Google Shape;849;p26"/>
          <p:cNvSpPr txBox="1">
            <a:spLocks noGrp="1"/>
          </p:cNvSpPr>
          <p:nvPr>
            <p:ph type="body" idx="1"/>
          </p:nvPr>
        </p:nvSpPr>
        <p:spPr>
          <a:xfrm>
            <a:off x="553650" y="5994936"/>
            <a:ext cx="8036700" cy="692800"/>
          </a:xfrm>
          <a:prstGeom prst="rect">
            <a:avLst/>
          </a:prstGeom>
          <a:noFill/>
          <a:ln>
            <a:noFill/>
          </a:ln>
        </p:spPr>
        <p:txBody>
          <a:bodyPr spcFirstLastPara="1" wrap="square" lIns="91425" tIns="91425" rIns="91425" bIns="91425" anchor="t" anchorCtr="0"/>
          <a:lstStyle>
            <a:lvl1pPr marL="457200" marR="0" lvl="0" indent="-228600" algn="ctr" rtl="0">
              <a:lnSpc>
                <a:spcPct val="100000"/>
              </a:lnSpc>
              <a:spcBef>
                <a:spcPts val="360"/>
              </a:spcBef>
              <a:spcAft>
                <a:spcPts val="0"/>
              </a:spcAft>
              <a:buClr>
                <a:srgbClr val="6E86B6"/>
              </a:buClr>
              <a:buSzPts val="1400"/>
              <a:buFont typeface="Titillium Web"/>
              <a:buNone/>
              <a:defRPr sz="1400" b="0" i="0" u="none" strike="noStrike" cap="none">
                <a:solidFill>
                  <a:srgbClr val="FFFFFF"/>
                </a:solidFill>
                <a:latin typeface="Titillium Web"/>
                <a:ea typeface="Titillium Web"/>
                <a:cs typeface="Titillium Web"/>
                <a:sym typeface="Titillium Web"/>
              </a:defRPr>
            </a:lvl1pPr>
          </a:lstStyle>
          <a:p>
            <a:endParaRPr/>
          </a:p>
        </p:txBody>
      </p:sp>
      <p:sp>
        <p:nvSpPr>
          <p:cNvPr id="850" name="Google Shape;850;p26"/>
          <p:cNvSpPr txBox="1">
            <a:spLocks noGrp="1"/>
          </p:cNvSpPr>
          <p:nvPr>
            <p:ph type="sldNum" idx="12"/>
          </p:nvPr>
        </p:nvSpPr>
        <p:spPr>
          <a:xfrm>
            <a:off x="8586575" y="-15833"/>
            <a:ext cx="557400" cy="730400"/>
          </a:xfrm>
          <a:prstGeom prst="rect">
            <a:avLst/>
          </a:prstGeom>
          <a:noFill/>
          <a:ln>
            <a:noFill/>
          </a:ln>
        </p:spPr>
        <p:txBody>
          <a:bodyPr spcFirstLastPara="1" wrap="square" lIns="91425" tIns="91425" rIns="91425" bIns="91425" anchor="ctr" anchorCtr="0">
            <a:noAutofit/>
          </a:bodyPr>
          <a:lstStyle>
            <a:lvl1pPr marL="0" marR="0" lvl="0"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Titillium Web"/>
                <a:ea typeface="Titillium Web"/>
                <a:cs typeface="Titillium Web"/>
                <a:sym typeface="Titillium Web"/>
              </a:defRPr>
            </a:lvl1pPr>
            <a:lvl2pPr marL="0" marR="0" lvl="1"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Titillium Web"/>
                <a:ea typeface="Titillium Web"/>
                <a:cs typeface="Titillium Web"/>
                <a:sym typeface="Titillium Web"/>
              </a:defRPr>
            </a:lvl2pPr>
            <a:lvl3pPr marL="0" marR="0" lvl="2"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Titillium Web"/>
                <a:ea typeface="Titillium Web"/>
                <a:cs typeface="Titillium Web"/>
                <a:sym typeface="Titillium Web"/>
              </a:defRPr>
            </a:lvl3pPr>
            <a:lvl4pPr marL="0" marR="0" lvl="3"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Titillium Web"/>
                <a:ea typeface="Titillium Web"/>
                <a:cs typeface="Titillium Web"/>
                <a:sym typeface="Titillium Web"/>
              </a:defRPr>
            </a:lvl4pPr>
            <a:lvl5pPr marL="0" marR="0" lvl="4"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Titillium Web"/>
                <a:ea typeface="Titillium Web"/>
                <a:cs typeface="Titillium Web"/>
                <a:sym typeface="Titillium Web"/>
              </a:defRPr>
            </a:lvl5pPr>
            <a:lvl6pPr marL="0" marR="0" lvl="5"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Titillium Web"/>
                <a:ea typeface="Titillium Web"/>
                <a:cs typeface="Titillium Web"/>
                <a:sym typeface="Titillium Web"/>
              </a:defRPr>
            </a:lvl6pPr>
            <a:lvl7pPr marL="0" marR="0" lvl="6"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Titillium Web"/>
                <a:ea typeface="Titillium Web"/>
                <a:cs typeface="Titillium Web"/>
                <a:sym typeface="Titillium Web"/>
              </a:defRPr>
            </a:lvl7pPr>
            <a:lvl8pPr marL="0" marR="0" lvl="7"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Titillium Web"/>
                <a:ea typeface="Titillium Web"/>
                <a:cs typeface="Titillium Web"/>
                <a:sym typeface="Titillium Web"/>
              </a:defRPr>
            </a:lvl8pPr>
            <a:lvl9pPr marL="0" marR="0" lvl="8"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Titillium Web"/>
                <a:ea typeface="Titillium Web"/>
                <a:cs typeface="Titillium Web"/>
                <a:sym typeface="Titillium Web"/>
              </a:defRPr>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4"/>
        <p:cNvGrpSpPr/>
        <p:nvPr/>
      </p:nvGrpSpPr>
      <p:grpSpPr>
        <a:xfrm>
          <a:off x="0" y="0"/>
          <a:ext cx="0" cy="0"/>
          <a:chOff x="0" y="0"/>
          <a:chExt cx="0" cy="0"/>
        </a:xfrm>
      </p:grpSpPr>
      <p:sp>
        <p:nvSpPr>
          <p:cNvPr id="25" name="Google Shape;25;p4"/>
          <p:cNvSpPr txBox="1">
            <a:spLocks noGrp="1"/>
          </p:cNvSpPr>
          <p:nvPr>
            <p:ph type="title"/>
          </p:nvPr>
        </p:nvSpPr>
        <p:spPr>
          <a:xfrm>
            <a:off x="722313" y="4406900"/>
            <a:ext cx="7772400" cy="136200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chemeClr val="dk1"/>
              </a:buClr>
              <a:buSzPts val="1400"/>
              <a:buFont typeface="Georgia"/>
              <a:buNone/>
              <a:defRPr sz="4000" b="1" i="0" u="none" strike="noStrike" cap="small">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6" name="Google Shape;26;p4"/>
          <p:cNvSpPr txBox="1">
            <a:spLocks noGrp="1"/>
          </p:cNvSpPr>
          <p:nvPr>
            <p:ph type="body" idx="1"/>
          </p:nvPr>
        </p:nvSpPr>
        <p:spPr>
          <a:xfrm>
            <a:off x="722313" y="2906713"/>
            <a:ext cx="7772400" cy="1500300"/>
          </a:xfrm>
          <a:prstGeom prst="rect">
            <a:avLst/>
          </a:prstGeom>
          <a:noFill/>
          <a:ln>
            <a:noFill/>
          </a:ln>
        </p:spPr>
        <p:txBody>
          <a:bodyPr spcFirstLastPara="1" wrap="square" lIns="91425" tIns="91425" rIns="91425" bIns="91425" anchor="b" anchorCtr="0"/>
          <a:lstStyle>
            <a:lvl1pPr marL="457200" marR="0" lvl="0" indent="-228600" algn="l" rtl="0">
              <a:lnSpc>
                <a:spcPct val="100000"/>
              </a:lnSpc>
              <a:spcBef>
                <a:spcPts val="640"/>
              </a:spcBef>
              <a:spcAft>
                <a:spcPts val="0"/>
              </a:spcAft>
              <a:buClr>
                <a:srgbClr val="888888"/>
              </a:buClr>
              <a:buSzPts val="1400"/>
              <a:buFont typeface="Arial"/>
              <a:buNone/>
              <a:defRPr sz="2000" b="0" i="0" u="none" strike="noStrike" cap="none">
                <a:solidFill>
                  <a:srgbClr val="888888"/>
                </a:solidFill>
                <a:latin typeface="Arial"/>
                <a:ea typeface="Arial"/>
                <a:cs typeface="Arial"/>
                <a:sym typeface="Arial"/>
              </a:defRPr>
            </a:lvl1pPr>
            <a:lvl2pPr marL="914400" marR="0" lvl="1" indent="-228600" algn="l" rtl="0">
              <a:lnSpc>
                <a:spcPct val="100000"/>
              </a:lnSpc>
              <a:spcBef>
                <a:spcPts val="0"/>
              </a:spcBef>
              <a:spcAft>
                <a:spcPts val="0"/>
              </a:spcAft>
              <a:buClr>
                <a:srgbClr val="888888"/>
              </a:buClr>
              <a:buSzPts val="1400"/>
              <a:buFont typeface="Arial"/>
              <a:buNone/>
              <a:defRPr sz="1800" b="0" i="0" u="none" strike="noStrike" cap="none">
                <a:solidFill>
                  <a:srgbClr val="888888"/>
                </a:solidFill>
                <a:latin typeface="Arial"/>
                <a:ea typeface="Arial"/>
                <a:cs typeface="Arial"/>
                <a:sym typeface="Arial"/>
              </a:defRPr>
            </a:lvl2pPr>
            <a:lvl3pPr marL="1371600" marR="0" lvl="2" indent="-228600" algn="l" rtl="0">
              <a:lnSpc>
                <a:spcPct val="100000"/>
              </a:lnSpc>
              <a:spcBef>
                <a:spcPts val="0"/>
              </a:spcBef>
              <a:spcAft>
                <a:spcPts val="0"/>
              </a:spcAft>
              <a:buClr>
                <a:srgbClr val="888888"/>
              </a:buClr>
              <a:buSzPts val="1400"/>
              <a:buFont typeface="Arial"/>
              <a:buNone/>
              <a:defRPr sz="1600" b="0" i="0" u="none" strike="noStrike" cap="none">
                <a:solidFill>
                  <a:srgbClr val="888888"/>
                </a:solidFill>
                <a:latin typeface="Arial"/>
                <a:ea typeface="Arial"/>
                <a:cs typeface="Arial"/>
                <a:sym typeface="Arial"/>
              </a:defRPr>
            </a:lvl3pPr>
            <a:lvl4pPr marL="1828800" marR="0" lvl="3" indent="-228600" algn="l" rtl="0">
              <a:lnSpc>
                <a:spcPct val="100000"/>
              </a:lnSpc>
              <a:spcBef>
                <a:spcPts val="0"/>
              </a:spcBef>
              <a:spcAft>
                <a:spcPts val="0"/>
              </a:spcAft>
              <a:buClr>
                <a:srgbClr val="888888"/>
              </a:buClr>
              <a:buSzPts val="1400"/>
              <a:buFont typeface="Arial"/>
              <a:buNone/>
              <a:defRPr sz="1400" b="0" i="0" u="none" strike="noStrike" cap="none">
                <a:solidFill>
                  <a:srgbClr val="888888"/>
                </a:solidFill>
                <a:latin typeface="Arial"/>
                <a:ea typeface="Arial"/>
                <a:cs typeface="Arial"/>
                <a:sym typeface="Arial"/>
              </a:defRPr>
            </a:lvl4pPr>
            <a:lvl5pPr marL="2286000" marR="0" lvl="4" indent="-228600" algn="l" rtl="0">
              <a:lnSpc>
                <a:spcPct val="100000"/>
              </a:lnSpc>
              <a:spcBef>
                <a:spcPts val="0"/>
              </a:spcBef>
              <a:spcAft>
                <a:spcPts val="0"/>
              </a:spcAft>
              <a:buClr>
                <a:srgbClr val="888888"/>
              </a:buClr>
              <a:buSzPts val="1400"/>
              <a:buFont typeface="Arial"/>
              <a:buNone/>
              <a:defRPr sz="1400" b="0" i="0" u="none" strike="noStrike" cap="none">
                <a:solidFill>
                  <a:srgbClr val="888888"/>
                </a:solidFill>
                <a:latin typeface="Arial"/>
                <a:ea typeface="Arial"/>
                <a:cs typeface="Arial"/>
                <a:sym typeface="Arial"/>
              </a:defRPr>
            </a:lvl5pPr>
            <a:lvl6pPr marL="2743200" marR="0" lvl="5" indent="-228600" algn="l" rtl="0">
              <a:lnSpc>
                <a:spcPct val="100000"/>
              </a:lnSpc>
              <a:spcBef>
                <a:spcPts val="0"/>
              </a:spcBef>
              <a:spcAft>
                <a:spcPts val="0"/>
              </a:spcAft>
              <a:buClr>
                <a:srgbClr val="888888"/>
              </a:buClr>
              <a:buSzPts val="1400"/>
              <a:buFont typeface="Arial"/>
              <a:buNone/>
              <a:defRPr sz="1400" b="0" i="0" u="none" strike="noStrike" cap="none">
                <a:solidFill>
                  <a:srgbClr val="888888"/>
                </a:solidFill>
                <a:latin typeface="Arial"/>
                <a:ea typeface="Arial"/>
                <a:cs typeface="Arial"/>
                <a:sym typeface="Arial"/>
              </a:defRPr>
            </a:lvl6pPr>
            <a:lvl7pPr marL="3200400" marR="0" lvl="6" indent="-228600" algn="l" rtl="0">
              <a:lnSpc>
                <a:spcPct val="100000"/>
              </a:lnSpc>
              <a:spcBef>
                <a:spcPts val="0"/>
              </a:spcBef>
              <a:spcAft>
                <a:spcPts val="0"/>
              </a:spcAft>
              <a:buClr>
                <a:srgbClr val="888888"/>
              </a:buClr>
              <a:buSzPts val="1400"/>
              <a:buFont typeface="Arial"/>
              <a:buNone/>
              <a:defRPr sz="1400" b="0" i="0" u="none" strike="noStrike" cap="none">
                <a:solidFill>
                  <a:srgbClr val="888888"/>
                </a:solidFill>
                <a:latin typeface="Arial"/>
                <a:ea typeface="Arial"/>
                <a:cs typeface="Arial"/>
                <a:sym typeface="Arial"/>
              </a:defRPr>
            </a:lvl7pPr>
            <a:lvl8pPr marL="3657600" marR="0" lvl="7" indent="-228600" algn="l" rtl="0">
              <a:lnSpc>
                <a:spcPct val="100000"/>
              </a:lnSpc>
              <a:spcBef>
                <a:spcPts val="0"/>
              </a:spcBef>
              <a:spcAft>
                <a:spcPts val="0"/>
              </a:spcAft>
              <a:buClr>
                <a:srgbClr val="888888"/>
              </a:buClr>
              <a:buSzPts val="1400"/>
              <a:buFont typeface="Arial"/>
              <a:buNone/>
              <a:defRPr sz="1400" b="0" i="0" u="none" strike="noStrike" cap="none">
                <a:solidFill>
                  <a:srgbClr val="888888"/>
                </a:solidFill>
                <a:latin typeface="Arial"/>
                <a:ea typeface="Arial"/>
                <a:cs typeface="Arial"/>
                <a:sym typeface="Arial"/>
              </a:defRPr>
            </a:lvl8pPr>
            <a:lvl9pPr marL="4114800" marR="0" lvl="8" indent="-228600" algn="l" rtl="0">
              <a:lnSpc>
                <a:spcPct val="100000"/>
              </a:lnSpc>
              <a:spcBef>
                <a:spcPts val="0"/>
              </a:spcBef>
              <a:spcAft>
                <a:spcPts val="0"/>
              </a:spcAft>
              <a:buClr>
                <a:srgbClr val="888888"/>
              </a:buClr>
              <a:buSzPts val="1400"/>
              <a:buFont typeface="Arial"/>
              <a:buNone/>
              <a:defRPr sz="1400" b="0" i="0" u="none" strike="noStrike" cap="none">
                <a:solidFill>
                  <a:srgbClr val="888888"/>
                </a:solidFill>
                <a:latin typeface="Arial"/>
                <a:ea typeface="Arial"/>
                <a:cs typeface="Arial"/>
                <a:sym typeface="Arial"/>
              </a:defRPr>
            </a:lvl9pPr>
          </a:lstStyle>
          <a:p>
            <a:endParaRPr/>
          </a:p>
        </p:txBody>
      </p:sp>
      <p:sp>
        <p:nvSpPr>
          <p:cNvPr id="27" name="Google Shape;27;p4"/>
          <p:cNvSpPr txBox="1">
            <a:spLocks noGrp="1"/>
          </p:cNvSpPr>
          <p:nvPr>
            <p:ph type="dt" idx="10"/>
          </p:nvPr>
        </p:nvSpPr>
        <p:spPr>
          <a:xfrm>
            <a:off x="444815" y="6345717"/>
            <a:ext cx="969900" cy="365100"/>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000000"/>
              </a:buClr>
              <a:buSzPts val="1400"/>
              <a:buFont typeface="Arial"/>
              <a:buChar char="●"/>
              <a:defRPr sz="12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Char char="○"/>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Char char="■"/>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Char char="●"/>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Char char="○"/>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Char char="■"/>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Char char="●"/>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Char char="○"/>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28" name="Google Shape;28;p4"/>
          <p:cNvSpPr txBox="1">
            <a:spLocks noGrp="1"/>
          </p:cNvSpPr>
          <p:nvPr>
            <p:ph type="ftr" idx="11"/>
          </p:nvPr>
        </p:nvSpPr>
        <p:spPr>
          <a:xfrm>
            <a:off x="1666103" y="6345717"/>
            <a:ext cx="2094900" cy="365100"/>
          </a:xfrm>
          <a:prstGeom prst="rect">
            <a:avLst/>
          </a:prstGeom>
          <a:noFill/>
          <a:ln>
            <a:noFill/>
          </a:ln>
        </p:spPr>
        <p:txBody>
          <a:bodyPr spcFirstLastPara="1" wrap="square" lIns="91425" tIns="91425" rIns="91425" bIns="91425" anchor="ctr" anchorCtr="0"/>
          <a:lstStyle>
            <a:lvl1pPr marR="0" lvl="0" algn="ctr" rtl="0">
              <a:lnSpc>
                <a:spcPct val="100000"/>
              </a:lnSpc>
              <a:spcBef>
                <a:spcPts val="0"/>
              </a:spcBef>
              <a:spcAft>
                <a:spcPts val="0"/>
              </a:spcAft>
              <a:buClr>
                <a:srgbClr val="000000"/>
              </a:buClr>
              <a:buSzPts val="1400"/>
              <a:buFont typeface="Arial"/>
              <a:buChar char="●"/>
              <a:defRPr sz="12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Char char="○"/>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Char char="■"/>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Char char="●"/>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Char char="○"/>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Char char="■"/>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Char char="●"/>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Char char="○"/>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29" name="Google Shape;29;p4"/>
          <p:cNvSpPr txBox="1">
            <a:spLocks noGrp="1"/>
          </p:cNvSpPr>
          <p:nvPr>
            <p:ph type="sldNum" idx="12"/>
          </p:nvPr>
        </p:nvSpPr>
        <p:spPr>
          <a:xfrm>
            <a:off x="3981022" y="6345717"/>
            <a:ext cx="802200" cy="365100"/>
          </a:xfrm>
          <a:prstGeom prst="rect">
            <a:avLst/>
          </a:prstGeom>
          <a:noFill/>
          <a:ln>
            <a:noFill/>
          </a:ln>
        </p:spPr>
        <p:txBody>
          <a:bodyPr spcFirstLastPara="1" wrap="square" lIns="91425" tIns="91425" rIns="91425" bIns="91425" anchor="ctr" anchorCtr="0">
            <a:noAutofit/>
          </a:bodyPr>
          <a:lstStyle>
            <a:lvl1pPr marL="0" marR="0" lvl="0" indent="88900" algn="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1pPr>
            <a:lvl2pPr marL="0" marR="0" lvl="1" indent="88900" algn="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2pPr>
            <a:lvl3pPr marL="0" marR="0" lvl="2" indent="88900" algn="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3pPr>
            <a:lvl4pPr marL="0" marR="0" lvl="3" indent="88900" algn="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4pPr>
            <a:lvl5pPr marL="0" marR="0" lvl="4" indent="88900" algn="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5pPr>
            <a:lvl6pPr marL="0" marR="0" lvl="5" indent="88900" algn="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6pPr>
            <a:lvl7pPr marL="0" marR="0" lvl="6" indent="88900" algn="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7pPr>
            <a:lvl8pPr marL="0" marR="0" lvl="7" indent="88900" algn="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8pPr>
            <a:lvl9pPr marL="0" marR="0" lvl="8" indent="88900" algn="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9pPr>
          </a:lstStyle>
          <a:p>
            <a:pPr marL="0" lvl="0" indent="88900" algn="r" rtl="0">
              <a:spcBef>
                <a:spcPts val="0"/>
              </a:spcBef>
              <a:spcAft>
                <a:spcPts val="0"/>
              </a:spcAft>
              <a:buNone/>
            </a:pPr>
            <a:endParaRPr/>
          </a:p>
          <a:p>
            <a:pPr marL="457200" lvl="1" indent="0" algn="l" rtl="0">
              <a:spcBef>
                <a:spcPts val="0"/>
              </a:spcBef>
              <a:spcAft>
                <a:spcPts val="0"/>
              </a:spcAft>
              <a:buNone/>
            </a:pPr>
            <a:endParaRPr sz="1800">
              <a:solidFill>
                <a:schemeClr val="dk1"/>
              </a:solidFill>
            </a:endParaRPr>
          </a:p>
          <a:p>
            <a:pPr marL="914400" lvl="2" indent="0" algn="l" rtl="0">
              <a:spcBef>
                <a:spcPts val="0"/>
              </a:spcBef>
              <a:spcAft>
                <a:spcPts val="0"/>
              </a:spcAft>
              <a:buNone/>
            </a:pPr>
            <a:endParaRPr sz="1800">
              <a:solidFill>
                <a:schemeClr val="dk1"/>
              </a:solidFill>
            </a:endParaRPr>
          </a:p>
          <a:p>
            <a:pPr marL="1371600" lvl="3" indent="0" algn="l" rtl="0">
              <a:spcBef>
                <a:spcPts val="0"/>
              </a:spcBef>
              <a:spcAft>
                <a:spcPts val="0"/>
              </a:spcAft>
              <a:buNone/>
            </a:pPr>
            <a:endParaRPr sz="1800">
              <a:solidFill>
                <a:schemeClr val="dk1"/>
              </a:solidFill>
            </a:endParaRPr>
          </a:p>
          <a:p>
            <a:pPr marL="1828800" lvl="4" indent="0" algn="l" rtl="0">
              <a:spcBef>
                <a:spcPts val="0"/>
              </a:spcBef>
              <a:spcAft>
                <a:spcPts val="0"/>
              </a:spcAft>
              <a:buNone/>
            </a:pPr>
            <a:endParaRPr sz="1800">
              <a:solidFill>
                <a:schemeClr val="dk1"/>
              </a:solidFill>
            </a:endParaRPr>
          </a:p>
          <a:p>
            <a:pPr marL="2286000" lvl="5" indent="0" algn="l" rtl="0">
              <a:spcBef>
                <a:spcPts val="0"/>
              </a:spcBef>
              <a:spcAft>
                <a:spcPts val="0"/>
              </a:spcAft>
              <a:buNone/>
            </a:pPr>
            <a:endParaRPr sz="1800">
              <a:solidFill>
                <a:schemeClr val="dk1"/>
              </a:solidFill>
            </a:endParaRPr>
          </a:p>
          <a:p>
            <a:pPr marL="2743200" lvl="6" indent="0" algn="l" rtl="0">
              <a:spcBef>
                <a:spcPts val="0"/>
              </a:spcBef>
              <a:spcAft>
                <a:spcPts val="0"/>
              </a:spcAft>
              <a:buNone/>
            </a:pPr>
            <a:endParaRPr sz="1800">
              <a:solidFill>
                <a:schemeClr val="dk1"/>
              </a:solidFill>
            </a:endParaRPr>
          </a:p>
          <a:p>
            <a:pPr marL="3200400" lvl="7" indent="0" algn="l" rtl="0">
              <a:spcBef>
                <a:spcPts val="0"/>
              </a:spcBef>
              <a:spcAft>
                <a:spcPts val="0"/>
              </a:spcAft>
              <a:buNone/>
            </a:pPr>
            <a:endParaRPr sz="1800">
              <a:solidFill>
                <a:schemeClr val="dk1"/>
              </a:solidFill>
            </a:endParaRPr>
          </a:p>
          <a:p>
            <a:pPr marL="3657600" lvl="8" indent="0" algn="l" rtl="0">
              <a:spcBef>
                <a:spcPts val="0"/>
              </a:spcBef>
              <a:spcAft>
                <a:spcPts val="0"/>
              </a:spcAft>
              <a:buNone/>
            </a:pPr>
            <a:endParaRPr sz="1800">
              <a:solidFill>
                <a:schemeClr val="dk1"/>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_OBJECTS" type="twoObj">
  <p:cSld name="TWO_OBJECTS">
    <p:spTree>
      <p:nvGrpSpPr>
        <p:cNvPr id="1" name="Shape 30"/>
        <p:cNvGrpSpPr/>
        <p:nvPr/>
      </p:nvGrpSpPr>
      <p:grpSpPr>
        <a:xfrm>
          <a:off x="0" y="0"/>
          <a:ext cx="0" cy="0"/>
          <a:chOff x="0" y="0"/>
          <a:chExt cx="0" cy="0"/>
        </a:xfrm>
      </p:grpSpPr>
      <p:sp>
        <p:nvSpPr>
          <p:cNvPr id="31" name="Google Shape;31;p5"/>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ctr" anchorCtr="0"/>
          <a:lstStyle>
            <a:lvl1pPr marR="0" lvl="0" algn="ctr" rtl="0">
              <a:lnSpc>
                <a:spcPct val="100000"/>
              </a:lnSpc>
              <a:spcBef>
                <a:spcPts val="0"/>
              </a:spcBef>
              <a:spcAft>
                <a:spcPts val="0"/>
              </a:spcAft>
              <a:buClr>
                <a:schemeClr val="dk1"/>
              </a:buClr>
              <a:buSzPts val="1400"/>
              <a:buFont typeface="Georgia"/>
              <a:buNone/>
              <a:defRPr sz="44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2" name="Google Shape;32;p5"/>
          <p:cNvSpPr txBox="1">
            <a:spLocks noGrp="1"/>
          </p:cNvSpPr>
          <p:nvPr>
            <p:ph type="body" idx="1"/>
          </p:nvPr>
        </p:nvSpPr>
        <p:spPr>
          <a:xfrm>
            <a:off x="457200" y="1600200"/>
            <a:ext cx="4038600" cy="4526100"/>
          </a:xfrm>
          <a:prstGeom prst="rect">
            <a:avLst/>
          </a:prstGeom>
          <a:noFill/>
          <a:ln>
            <a:noFill/>
          </a:ln>
        </p:spPr>
        <p:txBody>
          <a:bodyPr spcFirstLastPara="1" wrap="square" lIns="91425" tIns="91425" rIns="91425" bIns="91425" anchor="t" anchorCtr="0"/>
          <a:lstStyle>
            <a:lvl1pPr marL="457200" marR="0" lvl="0" indent="-317500" algn="l" rtl="0">
              <a:lnSpc>
                <a:spcPct val="100000"/>
              </a:lnSpc>
              <a:spcBef>
                <a:spcPts val="640"/>
              </a:spcBef>
              <a:spcAft>
                <a:spcPts val="0"/>
              </a:spcAft>
              <a:buClr>
                <a:schemeClr val="dk1"/>
              </a:buClr>
              <a:buSzPts val="1400"/>
              <a:buFont typeface="Arial"/>
              <a:buChar char="●"/>
              <a:defRPr sz="2800" b="0" i="0" u="none" strike="noStrike" cap="none">
                <a:solidFill>
                  <a:schemeClr val="dk1"/>
                </a:solidFill>
                <a:latin typeface="Arial"/>
                <a:ea typeface="Arial"/>
                <a:cs typeface="Arial"/>
                <a:sym typeface="Arial"/>
              </a:defRPr>
            </a:lvl1pPr>
            <a:lvl2pPr marL="914400" marR="0" lvl="1" indent="-317500" algn="l" rtl="0">
              <a:lnSpc>
                <a:spcPct val="100000"/>
              </a:lnSpc>
              <a:spcBef>
                <a:spcPts val="0"/>
              </a:spcBef>
              <a:spcAft>
                <a:spcPts val="0"/>
              </a:spcAft>
              <a:buClr>
                <a:schemeClr val="dk1"/>
              </a:buClr>
              <a:buSzPts val="1400"/>
              <a:buFont typeface="Arial"/>
              <a:buChar char="●"/>
              <a:defRPr sz="2400" b="0" i="0" u="none" strike="noStrike" cap="none">
                <a:solidFill>
                  <a:schemeClr val="dk1"/>
                </a:solidFill>
                <a:latin typeface="Arial"/>
                <a:ea typeface="Arial"/>
                <a:cs typeface="Arial"/>
                <a:sym typeface="Arial"/>
              </a:defRPr>
            </a:lvl2pPr>
            <a:lvl3pPr marL="1371600" marR="0" lvl="2" indent="-317500" algn="l" rtl="0">
              <a:lnSpc>
                <a:spcPct val="100000"/>
              </a:lnSpc>
              <a:spcBef>
                <a:spcPts val="0"/>
              </a:spcBef>
              <a:spcAft>
                <a:spcPts val="0"/>
              </a:spcAft>
              <a:buClr>
                <a:schemeClr val="dk1"/>
              </a:buClr>
              <a:buSzPts val="1400"/>
              <a:buFont typeface="Arial"/>
              <a:buChar char="●"/>
              <a:defRPr sz="2000" b="0" i="0" u="none" strike="noStrike" cap="none">
                <a:solidFill>
                  <a:schemeClr val="dk1"/>
                </a:solidFill>
                <a:latin typeface="Arial"/>
                <a:ea typeface="Arial"/>
                <a:cs typeface="Arial"/>
                <a:sym typeface="Arial"/>
              </a:defRPr>
            </a:lvl3pPr>
            <a:lvl4pPr marL="1828800" marR="0" lvl="3" indent="-317500" algn="l" rtl="0">
              <a:lnSpc>
                <a:spcPct val="100000"/>
              </a:lnSpc>
              <a:spcBef>
                <a:spcPts val="0"/>
              </a:spcBef>
              <a:spcAft>
                <a:spcPts val="0"/>
              </a:spcAft>
              <a:buClr>
                <a:schemeClr val="dk1"/>
              </a:buClr>
              <a:buSzPts val="1400"/>
              <a:buFont typeface="Arial"/>
              <a:buChar char="●"/>
              <a:defRPr sz="1800" b="0" i="0" u="none" strike="noStrike" cap="none">
                <a:solidFill>
                  <a:schemeClr val="dk1"/>
                </a:solidFill>
                <a:latin typeface="Arial"/>
                <a:ea typeface="Arial"/>
                <a:cs typeface="Arial"/>
                <a:sym typeface="Arial"/>
              </a:defRPr>
            </a:lvl4pPr>
            <a:lvl5pPr marL="2286000" marR="0" lvl="4" indent="-317500" algn="l" rtl="0">
              <a:lnSpc>
                <a:spcPct val="100000"/>
              </a:lnSpc>
              <a:spcBef>
                <a:spcPts val="0"/>
              </a:spcBef>
              <a:spcAft>
                <a:spcPts val="0"/>
              </a:spcAft>
              <a:buClr>
                <a:schemeClr val="dk1"/>
              </a:buClr>
              <a:buSzPts val="1400"/>
              <a:buFont typeface="Arial"/>
              <a:buChar char="●"/>
              <a:defRPr sz="1800" b="0" i="0" u="none" strike="noStrike" cap="none">
                <a:solidFill>
                  <a:schemeClr val="dk1"/>
                </a:solidFill>
                <a:latin typeface="Arial"/>
                <a:ea typeface="Arial"/>
                <a:cs typeface="Arial"/>
                <a:sym typeface="Arial"/>
              </a:defRPr>
            </a:lvl5pPr>
            <a:lvl6pPr marL="2743200" marR="0" lvl="5" indent="-317500" algn="l" rtl="0">
              <a:lnSpc>
                <a:spcPct val="100000"/>
              </a:lnSpc>
              <a:spcBef>
                <a:spcPts val="0"/>
              </a:spcBef>
              <a:spcAft>
                <a:spcPts val="0"/>
              </a:spcAft>
              <a:buClr>
                <a:schemeClr val="dk1"/>
              </a:buClr>
              <a:buSzPts val="1400"/>
              <a:buFont typeface="Arial"/>
              <a:buChar char="●"/>
              <a:defRPr sz="1800" b="0" i="0" u="none" strike="noStrike" cap="none">
                <a:solidFill>
                  <a:schemeClr val="dk1"/>
                </a:solidFill>
                <a:latin typeface="Arial"/>
                <a:ea typeface="Arial"/>
                <a:cs typeface="Arial"/>
                <a:sym typeface="Arial"/>
              </a:defRPr>
            </a:lvl6pPr>
            <a:lvl7pPr marL="3200400" marR="0" lvl="6" indent="-317500" algn="l" rtl="0">
              <a:lnSpc>
                <a:spcPct val="100000"/>
              </a:lnSpc>
              <a:spcBef>
                <a:spcPts val="0"/>
              </a:spcBef>
              <a:spcAft>
                <a:spcPts val="0"/>
              </a:spcAft>
              <a:buClr>
                <a:schemeClr val="dk1"/>
              </a:buClr>
              <a:buSzPts val="1400"/>
              <a:buFont typeface="Arial"/>
              <a:buChar char="●"/>
              <a:defRPr sz="1800" b="0" i="0" u="none" strike="noStrike" cap="none">
                <a:solidFill>
                  <a:schemeClr val="dk1"/>
                </a:solidFill>
                <a:latin typeface="Arial"/>
                <a:ea typeface="Arial"/>
                <a:cs typeface="Arial"/>
                <a:sym typeface="Arial"/>
              </a:defRPr>
            </a:lvl7pPr>
            <a:lvl8pPr marL="3657600" marR="0" lvl="7" indent="-317500" algn="l" rtl="0">
              <a:lnSpc>
                <a:spcPct val="100000"/>
              </a:lnSpc>
              <a:spcBef>
                <a:spcPts val="0"/>
              </a:spcBef>
              <a:spcAft>
                <a:spcPts val="0"/>
              </a:spcAft>
              <a:buClr>
                <a:schemeClr val="dk1"/>
              </a:buClr>
              <a:buSzPts val="1400"/>
              <a:buFont typeface="Arial"/>
              <a:buChar char="●"/>
              <a:defRPr sz="1800" b="0" i="0" u="none" strike="noStrike" cap="none">
                <a:solidFill>
                  <a:schemeClr val="dk1"/>
                </a:solidFill>
                <a:latin typeface="Arial"/>
                <a:ea typeface="Arial"/>
                <a:cs typeface="Arial"/>
                <a:sym typeface="Arial"/>
              </a:defRPr>
            </a:lvl8pPr>
            <a:lvl9pPr marL="4114800" marR="0" lvl="8" indent="-317500" algn="l" rtl="0">
              <a:lnSpc>
                <a:spcPct val="100000"/>
              </a:lnSpc>
              <a:spcBef>
                <a:spcPts val="0"/>
              </a:spcBef>
              <a:spcAft>
                <a:spcPts val="0"/>
              </a:spcAft>
              <a:buClr>
                <a:schemeClr val="dk1"/>
              </a:buClr>
              <a:buSzPts val="14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33" name="Google Shape;33;p5"/>
          <p:cNvSpPr txBox="1">
            <a:spLocks noGrp="1"/>
          </p:cNvSpPr>
          <p:nvPr>
            <p:ph type="body" idx="2"/>
          </p:nvPr>
        </p:nvSpPr>
        <p:spPr>
          <a:xfrm>
            <a:off x="4648200" y="1600200"/>
            <a:ext cx="4038600" cy="4526100"/>
          </a:xfrm>
          <a:prstGeom prst="rect">
            <a:avLst/>
          </a:prstGeom>
          <a:noFill/>
          <a:ln>
            <a:noFill/>
          </a:ln>
        </p:spPr>
        <p:txBody>
          <a:bodyPr spcFirstLastPara="1" wrap="square" lIns="91425" tIns="91425" rIns="91425" bIns="91425" anchor="t" anchorCtr="0"/>
          <a:lstStyle>
            <a:lvl1pPr marL="457200" marR="0" lvl="0" indent="-317500" algn="l" rtl="0">
              <a:lnSpc>
                <a:spcPct val="100000"/>
              </a:lnSpc>
              <a:spcBef>
                <a:spcPts val="640"/>
              </a:spcBef>
              <a:spcAft>
                <a:spcPts val="0"/>
              </a:spcAft>
              <a:buClr>
                <a:schemeClr val="dk1"/>
              </a:buClr>
              <a:buSzPts val="1400"/>
              <a:buFont typeface="Arial"/>
              <a:buChar char="●"/>
              <a:defRPr sz="2800" b="0" i="0" u="none" strike="noStrike" cap="none">
                <a:solidFill>
                  <a:schemeClr val="dk1"/>
                </a:solidFill>
                <a:latin typeface="Arial"/>
                <a:ea typeface="Arial"/>
                <a:cs typeface="Arial"/>
                <a:sym typeface="Arial"/>
              </a:defRPr>
            </a:lvl1pPr>
            <a:lvl2pPr marL="914400" marR="0" lvl="1" indent="-317500" algn="l" rtl="0">
              <a:lnSpc>
                <a:spcPct val="100000"/>
              </a:lnSpc>
              <a:spcBef>
                <a:spcPts val="0"/>
              </a:spcBef>
              <a:spcAft>
                <a:spcPts val="0"/>
              </a:spcAft>
              <a:buClr>
                <a:schemeClr val="dk1"/>
              </a:buClr>
              <a:buSzPts val="1400"/>
              <a:buFont typeface="Arial"/>
              <a:buChar char="●"/>
              <a:defRPr sz="2400" b="0" i="0" u="none" strike="noStrike" cap="none">
                <a:solidFill>
                  <a:schemeClr val="dk1"/>
                </a:solidFill>
                <a:latin typeface="Arial"/>
                <a:ea typeface="Arial"/>
                <a:cs typeface="Arial"/>
                <a:sym typeface="Arial"/>
              </a:defRPr>
            </a:lvl2pPr>
            <a:lvl3pPr marL="1371600" marR="0" lvl="2" indent="-317500" algn="l" rtl="0">
              <a:lnSpc>
                <a:spcPct val="100000"/>
              </a:lnSpc>
              <a:spcBef>
                <a:spcPts val="0"/>
              </a:spcBef>
              <a:spcAft>
                <a:spcPts val="0"/>
              </a:spcAft>
              <a:buClr>
                <a:schemeClr val="dk1"/>
              </a:buClr>
              <a:buSzPts val="1400"/>
              <a:buFont typeface="Arial"/>
              <a:buChar char="●"/>
              <a:defRPr sz="2000" b="0" i="0" u="none" strike="noStrike" cap="none">
                <a:solidFill>
                  <a:schemeClr val="dk1"/>
                </a:solidFill>
                <a:latin typeface="Arial"/>
                <a:ea typeface="Arial"/>
                <a:cs typeface="Arial"/>
                <a:sym typeface="Arial"/>
              </a:defRPr>
            </a:lvl3pPr>
            <a:lvl4pPr marL="1828800" marR="0" lvl="3" indent="-317500" algn="l" rtl="0">
              <a:lnSpc>
                <a:spcPct val="100000"/>
              </a:lnSpc>
              <a:spcBef>
                <a:spcPts val="0"/>
              </a:spcBef>
              <a:spcAft>
                <a:spcPts val="0"/>
              </a:spcAft>
              <a:buClr>
                <a:schemeClr val="dk1"/>
              </a:buClr>
              <a:buSzPts val="1400"/>
              <a:buFont typeface="Arial"/>
              <a:buChar char="●"/>
              <a:defRPr sz="1800" b="0" i="0" u="none" strike="noStrike" cap="none">
                <a:solidFill>
                  <a:schemeClr val="dk1"/>
                </a:solidFill>
                <a:latin typeface="Arial"/>
                <a:ea typeface="Arial"/>
                <a:cs typeface="Arial"/>
                <a:sym typeface="Arial"/>
              </a:defRPr>
            </a:lvl4pPr>
            <a:lvl5pPr marL="2286000" marR="0" lvl="4" indent="-317500" algn="l" rtl="0">
              <a:lnSpc>
                <a:spcPct val="100000"/>
              </a:lnSpc>
              <a:spcBef>
                <a:spcPts val="0"/>
              </a:spcBef>
              <a:spcAft>
                <a:spcPts val="0"/>
              </a:spcAft>
              <a:buClr>
                <a:schemeClr val="dk1"/>
              </a:buClr>
              <a:buSzPts val="1400"/>
              <a:buFont typeface="Arial"/>
              <a:buChar char="●"/>
              <a:defRPr sz="1800" b="0" i="0" u="none" strike="noStrike" cap="none">
                <a:solidFill>
                  <a:schemeClr val="dk1"/>
                </a:solidFill>
                <a:latin typeface="Arial"/>
                <a:ea typeface="Arial"/>
                <a:cs typeface="Arial"/>
                <a:sym typeface="Arial"/>
              </a:defRPr>
            </a:lvl5pPr>
            <a:lvl6pPr marL="2743200" marR="0" lvl="5" indent="-317500" algn="l" rtl="0">
              <a:lnSpc>
                <a:spcPct val="100000"/>
              </a:lnSpc>
              <a:spcBef>
                <a:spcPts val="0"/>
              </a:spcBef>
              <a:spcAft>
                <a:spcPts val="0"/>
              </a:spcAft>
              <a:buClr>
                <a:schemeClr val="dk1"/>
              </a:buClr>
              <a:buSzPts val="1400"/>
              <a:buFont typeface="Arial"/>
              <a:buChar char="●"/>
              <a:defRPr sz="1800" b="0" i="0" u="none" strike="noStrike" cap="none">
                <a:solidFill>
                  <a:schemeClr val="dk1"/>
                </a:solidFill>
                <a:latin typeface="Arial"/>
                <a:ea typeface="Arial"/>
                <a:cs typeface="Arial"/>
                <a:sym typeface="Arial"/>
              </a:defRPr>
            </a:lvl6pPr>
            <a:lvl7pPr marL="3200400" marR="0" lvl="6" indent="-317500" algn="l" rtl="0">
              <a:lnSpc>
                <a:spcPct val="100000"/>
              </a:lnSpc>
              <a:spcBef>
                <a:spcPts val="0"/>
              </a:spcBef>
              <a:spcAft>
                <a:spcPts val="0"/>
              </a:spcAft>
              <a:buClr>
                <a:schemeClr val="dk1"/>
              </a:buClr>
              <a:buSzPts val="1400"/>
              <a:buFont typeface="Arial"/>
              <a:buChar char="●"/>
              <a:defRPr sz="1800" b="0" i="0" u="none" strike="noStrike" cap="none">
                <a:solidFill>
                  <a:schemeClr val="dk1"/>
                </a:solidFill>
                <a:latin typeface="Arial"/>
                <a:ea typeface="Arial"/>
                <a:cs typeface="Arial"/>
                <a:sym typeface="Arial"/>
              </a:defRPr>
            </a:lvl7pPr>
            <a:lvl8pPr marL="3657600" marR="0" lvl="7" indent="-317500" algn="l" rtl="0">
              <a:lnSpc>
                <a:spcPct val="100000"/>
              </a:lnSpc>
              <a:spcBef>
                <a:spcPts val="0"/>
              </a:spcBef>
              <a:spcAft>
                <a:spcPts val="0"/>
              </a:spcAft>
              <a:buClr>
                <a:schemeClr val="dk1"/>
              </a:buClr>
              <a:buSzPts val="1400"/>
              <a:buFont typeface="Arial"/>
              <a:buChar char="●"/>
              <a:defRPr sz="1800" b="0" i="0" u="none" strike="noStrike" cap="none">
                <a:solidFill>
                  <a:schemeClr val="dk1"/>
                </a:solidFill>
                <a:latin typeface="Arial"/>
                <a:ea typeface="Arial"/>
                <a:cs typeface="Arial"/>
                <a:sym typeface="Arial"/>
              </a:defRPr>
            </a:lvl8pPr>
            <a:lvl9pPr marL="4114800" marR="0" lvl="8" indent="-317500" algn="l" rtl="0">
              <a:lnSpc>
                <a:spcPct val="100000"/>
              </a:lnSpc>
              <a:spcBef>
                <a:spcPts val="0"/>
              </a:spcBef>
              <a:spcAft>
                <a:spcPts val="0"/>
              </a:spcAft>
              <a:buClr>
                <a:schemeClr val="dk1"/>
              </a:buClr>
              <a:buSzPts val="14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34" name="Google Shape;34;p5"/>
          <p:cNvSpPr txBox="1">
            <a:spLocks noGrp="1"/>
          </p:cNvSpPr>
          <p:nvPr>
            <p:ph type="dt" idx="10"/>
          </p:nvPr>
        </p:nvSpPr>
        <p:spPr>
          <a:xfrm>
            <a:off x="444815" y="6345717"/>
            <a:ext cx="969900" cy="365100"/>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000000"/>
              </a:buClr>
              <a:buSzPts val="1400"/>
              <a:buFont typeface="Arial"/>
              <a:buChar char="●"/>
              <a:defRPr sz="12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Char char="○"/>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Char char="■"/>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Char char="●"/>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Char char="○"/>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Char char="■"/>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Char char="●"/>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Char char="○"/>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35" name="Google Shape;35;p5"/>
          <p:cNvSpPr txBox="1">
            <a:spLocks noGrp="1"/>
          </p:cNvSpPr>
          <p:nvPr>
            <p:ph type="ftr" idx="11"/>
          </p:nvPr>
        </p:nvSpPr>
        <p:spPr>
          <a:xfrm>
            <a:off x="1666103" y="6345717"/>
            <a:ext cx="2094900" cy="365100"/>
          </a:xfrm>
          <a:prstGeom prst="rect">
            <a:avLst/>
          </a:prstGeom>
          <a:noFill/>
          <a:ln>
            <a:noFill/>
          </a:ln>
        </p:spPr>
        <p:txBody>
          <a:bodyPr spcFirstLastPara="1" wrap="square" lIns="91425" tIns="91425" rIns="91425" bIns="91425" anchor="ctr" anchorCtr="0"/>
          <a:lstStyle>
            <a:lvl1pPr marR="0" lvl="0" algn="ctr" rtl="0">
              <a:lnSpc>
                <a:spcPct val="100000"/>
              </a:lnSpc>
              <a:spcBef>
                <a:spcPts val="0"/>
              </a:spcBef>
              <a:spcAft>
                <a:spcPts val="0"/>
              </a:spcAft>
              <a:buClr>
                <a:srgbClr val="000000"/>
              </a:buClr>
              <a:buSzPts val="1400"/>
              <a:buFont typeface="Arial"/>
              <a:buChar char="●"/>
              <a:defRPr sz="12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Char char="○"/>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Char char="■"/>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Char char="●"/>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Char char="○"/>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Char char="■"/>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Char char="●"/>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Char char="○"/>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36" name="Google Shape;36;p5"/>
          <p:cNvSpPr txBox="1">
            <a:spLocks noGrp="1"/>
          </p:cNvSpPr>
          <p:nvPr>
            <p:ph type="sldNum" idx="12"/>
          </p:nvPr>
        </p:nvSpPr>
        <p:spPr>
          <a:xfrm>
            <a:off x="3981022" y="6345717"/>
            <a:ext cx="802200" cy="365100"/>
          </a:xfrm>
          <a:prstGeom prst="rect">
            <a:avLst/>
          </a:prstGeom>
          <a:noFill/>
          <a:ln>
            <a:noFill/>
          </a:ln>
        </p:spPr>
        <p:txBody>
          <a:bodyPr spcFirstLastPara="1" wrap="square" lIns="91425" tIns="91425" rIns="91425" bIns="91425" anchor="ctr" anchorCtr="0">
            <a:noAutofit/>
          </a:bodyPr>
          <a:lstStyle>
            <a:lvl1pPr marL="0" marR="0" lvl="0" indent="88900" algn="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1pPr>
            <a:lvl2pPr marL="0" marR="0" lvl="1" indent="88900" algn="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2pPr>
            <a:lvl3pPr marL="0" marR="0" lvl="2" indent="88900" algn="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3pPr>
            <a:lvl4pPr marL="0" marR="0" lvl="3" indent="88900" algn="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4pPr>
            <a:lvl5pPr marL="0" marR="0" lvl="4" indent="88900" algn="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5pPr>
            <a:lvl6pPr marL="0" marR="0" lvl="5" indent="88900" algn="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6pPr>
            <a:lvl7pPr marL="0" marR="0" lvl="6" indent="88900" algn="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7pPr>
            <a:lvl8pPr marL="0" marR="0" lvl="7" indent="88900" algn="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8pPr>
            <a:lvl9pPr marL="0" marR="0" lvl="8" indent="88900" algn="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9pPr>
          </a:lstStyle>
          <a:p>
            <a:pPr marL="0" lvl="0" indent="88900" algn="r" rtl="0">
              <a:spcBef>
                <a:spcPts val="0"/>
              </a:spcBef>
              <a:spcAft>
                <a:spcPts val="0"/>
              </a:spcAft>
              <a:buNone/>
            </a:pPr>
            <a:endParaRPr/>
          </a:p>
          <a:p>
            <a:pPr marL="457200" lvl="1" indent="0" algn="l" rtl="0">
              <a:spcBef>
                <a:spcPts val="0"/>
              </a:spcBef>
              <a:spcAft>
                <a:spcPts val="0"/>
              </a:spcAft>
              <a:buNone/>
            </a:pPr>
            <a:endParaRPr sz="1800">
              <a:solidFill>
                <a:schemeClr val="dk1"/>
              </a:solidFill>
            </a:endParaRPr>
          </a:p>
          <a:p>
            <a:pPr marL="914400" lvl="2" indent="0" algn="l" rtl="0">
              <a:spcBef>
                <a:spcPts val="0"/>
              </a:spcBef>
              <a:spcAft>
                <a:spcPts val="0"/>
              </a:spcAft>
              <a:buNone/>
            </a:pPr>
            <a:endParaRPr sz="1800">
              <a:solidFill>
                <a:schemeClr val="dk1"/>
              </a:solidFill>
            </a:endParaRPr>
          </a:p>
          <a:p>
            <a:pPr marL="1371600" lvl="3" indent="0" algn="l" rtl="0">
              <a:spcBef>
                <a:spcPts val="0"/>
              </a:spcBef>
              <a:spcAft>
                <a:spcPts val="0"/>
              </a:spcAft>
              <a:buNone/>
            </a:pPr>
            <a:endParaRPr sz="1800">
              <a:solidFill>
                <a:schemeClr val="dk1"/>
              </a:solidFill>
            </a:endParaRPr>
          </a:p>
          <a:p>
            <a:pPr marL="1828800" lvl="4" indent="0" algn="l" rtl="0">
              <a:spcBef>
                <a:spcPts val="0"/>
              </a:spcBef>
              <a:spcAft>
                <a:spcPts val="0"/>
              </a:spcAft>
              <a:buNone/>
            </a:pPr>
            <a:endParaRPr sz="1800">
              <a:solidFill>
                <a:schemeClr val="dk1"/>
              </a:solidFill>
            </a:endParaRPr>
          </a:p>
          <a:p>
            <a:pPr marL="2286000" lvl="5" indent="0" algn="l" rtl="0">
              <a:spcBef>
                <a:spcPts val="0"/>
              </a:spcBef>
              <a:spcAft>
                <a:spcPts val="0"/>
              </a:spcAft>
              <a:buNone/>
            </a:pPr>
            <a:endParaRPr sz="1800">
              <a:solidFill>
                <a:schemeClr val="dk1"/>
              </a:solidFill>
            </a:endParaRPr>
          </a:p>
          <a:p>
            <a:pPr marL="2743200" lvl="6" indent="0" algn="l" rtl="0">
              <a:spcBef>
                <a:spcPts val="0"/>
              </a:spcBef>
              <a:spcAft>
                <a:spcPts val="0"/>
              </a:spcAft>
              <a:buNone/>
            </a:pPr>
            <a:endParaRPr sz="1800">
              <a:solidFill>
                <a:schemeClr val="dk1"/>
              </a:solidFill>
            </a:endParaRPr>
          </a:p>
          <a:p>
            <a:pPr marL="3200400" lvl="7" indent="0" algn="l" rtl="0">
              <a:spcBef>
                <a:spcPts val="0"/>
              </a:spcBef>
              <a:spcAft>
                <a:spcPts val="0"/>
              </a:spcAft>
              <a:buNone/>
            </a:pPr>
            <a:endParaRPr sz="1800">
              <a:solidFill>
                <a:schemeClr val="dk1"/>
              </a:solidFill>
            </a:endParaRPr>
          </a:p>
          <a:p>
            <a:pPr marL="3657600" lvl="8" indent="0" algn="l" rtl="0">
              <a:spcBef>
                <a:spcPts val="0"/>
              </a:spcBef>
              <a:spcAft>
                <a:spcPts val="0"/>
              </a:spcAft>
              <a:buNone/>
            </a:pPr>
            <a:endParaRPr sz="1800">
              <a:solidFill>
                <a:schemeClr val="dk1"/>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_OBJECTS_WITH_TEXT" type="twoTxTwoObj">
  <p:cSld name="TWO_OBJECTS_WITH_TEXT">
    <p:spTree>
      <p:nvGrpSpPr>
        <p:cNvPr id="1" name="Shape 37"/>
        <p:cNvGrpSpPr/>
        <p:nvPr/>
      </p:nvGrpSpPr>
      <p:grpSpPr>
        <a:xfrm>
          <a:off x="0" y="0"/>
          <a:ext cx="0" cy="0"/>
          <a:chOff x="0" y="0"/>
          <a:chExt cx="0" cy="0"/>
        </a:xfrm>
      </p:grpSpPr>
      <p:sp>
        <p:nvSpPr>
          <p:cNvPr id="38" name="Google Shape;38;p6"/>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ctr" anchorCtr="0"/>
          <a:lstStyle>
            <a:lvl1pPr marR="0" lvl="0" algn="ctr" rtl="0">
              <a:lnSpc>
                <a:spcPct val="100000"/>
              </a:lnSpc>
              <a:spcBef>
                <a:spcPts val="0"/>
              </a:spcBef>
              <a:spcAft>
                <a:spcPts val="0"/>
              </a:spcAft>
              <a:buClr>
                <a:schemeClr val="dk1"/>
              </a:buClr>
              <a:buSzPts val="1400"/>
              <a:buFont typeface="Georgia"/>
              <a:buNone/>
              <a:defRPr sz="44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9" name="Google Shape;39;p6"/>
          <p:cNvSpPr txBox="1">
            <a:spLocks noGrp="1"/>
          </p:cNvSpPr>
          <p:nvPr>
            <p:ph type="body" idx="1"/>
          </p:nvPr>
        </p:nvSpPr>
        <p:spPr>
          <a:xfrm>
            <a:off x="457200" y="1535113"/>
            <a:ext cx="4040100" cy="639900"/>
          </a:xfrm>
          <a:prstGeom prst="rect">
            <a:avLst/>
          </a:prstGeom>
          <a:noFill/>
          <a:ln>
            <a:noFill/>
          </a:ln>
        </p:spPr>
        <p:txBody>
          <a:bodyPr spcFirstLastPara="1" wrap="square" lIns="91425" tIns="91425" rIns="91425" bIns="91425" anchor="b" anchorCtr="0"/>
          <a:lstStyle>
            <a:lvl1pPr marL="457200" marR="0" lvl="0" indent="-228600" algn="l" rtl="0">
              <a:lnSpc>
                <a:spcPct val="100000"/>
              </a:lnSpc>
              <a:spcBef>
                <a:spcPts val="640"/>
              </a:spcBef>
              <a:spcAft>
                <a:spcPts val="0"/>
              </a:spcAft>
              <a:buClr>
                <a:schemeClr val="dk1"/>
              </a:buClr>
              <a:buSzPts val="1400"/>
              <a:buFont typeface="Arial"/>
              <a:buNone/>
              <a:defRPr sz="2400" b="1"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chemeClr val="dk1"/>
              </a:buClr>
              <a:buSzPts val="1400"/>
              <a:buFont typeface="Arial"/>
              <a:buNone/>
              <a:defRPr sz="2000" b="1" i="0" u="none" strike="noStrike" cap="none">
                <a:solidFill>
                  <a:schemeClr val="dk1"/>
                </a:solidFill>
                <a:latin typeface="Arial"/>
                <a:ea typeface="Arial"/>
                <a:cs typeface="Arial"/>
                <a:sym typeface="Arial"/>
              </a:defRPr>
            </a:lvl2pPr>
            <a:lvl3pPr marL="1371600" marR="0" lvl="2" indent="-228600" algn="l" rtl="0">
              <a:lnSpc>
                <a:spcPct val="100000"/>
              </a:lnSpc>
              <a:spcBef>
                <a:spcPts val="0"/>
              </a:spcBef>
              <a:spcAft>
                <a:spcPts val="0"/>
              </a:spcAft>
              <a:buClr>
                <a:schemeClr val="dk1"/>
              </a:buClr>
              <a:buSzPts val="1400"/>
              <a:buFont typeface="Arial"/>
              <a:buNone/>
              <a:defRPr sz="1800" b="1" i="0" u="none" strike="noStrike" cap="none">
                <a:solidFill>
                  <a:schemeClr val="dk1"/>
                </a:solidFill>
                <a:latin typeface="Arial"/>
                <a:ea typeface="Arial"/>
                <a:cs typeface="Arial"/>
                <a:sym typeface="Arial"/>
              </a:defRPr>
            </a:lvl3pPr>
            <a:lvl4pPr marL="1828800" marR="0" lvl="3" indent="-228600" algn="l" rtl="0">
              <a:lnSpc>
                <a:spcPct val="100000"/>
              </a:lnSpc>
              <a:spcBef>
                <a:spcPts val="0"/>
              </a:spcBef>
              <a:spcAft>
                <a:spcPts val="0"/>
              </a:spcAft>
              <a:buClr>
                <a:schemeClr val="dk1"/>
              </a:buClr>
              <a:buSzPts val="1400"/>
              <a:buFont typeface="Arial"/>
              <a:buNone/>
              <a:defRPr sz="1600" b="1"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chemeClr val="dk1"/>
              </a:buClr>
              <a:buSzPts val="1400"/>
              <a:buFont typeface="Arial"/>
              <a:buNone/>
              <a:defRPr sz="1600" b="1" i="0" u="none" strike="noStrike" cap="none">
                <a:solidFill>
                  <a:schemeClr val="dk1"/>
                </a:solidFill>
                <a:latin typeface="Arial"/>
                <a:ea typeface="Arial"/>
                <a:cs typeface="Arial"/>
                <a:sym typeface="Arial"/>
              </a:defRPr>
            </a:lvl5pPr>
            <a:lvl6pPr marL="2743200" marR="0" lvl="5" indent="-228600" algn="l" rtl="0">
              <a:lnSpc>
                <a:spcPct val="100000"/>
              </a:lnSpc>
              <a:spcBef>
                <a:spcPts val="0"/>
              </a:spcBef>
              <a:spcAft>
                <a:spcPts val="0"/>
              </a:spcAft>
              <a:buClr>
                <a:schemeClr val="dk1"/>
              </a:buClr>
              <a:buSzPts val="1400"/>
              <a:buFont typeface="Arial"/>
              <a:buNone/>
              <a:defRPr sz="1600" b="1" i="0" u="none" strike="noStrike" cap="none">
                <a:solidFill>
                  <a:schemeClr val="dk1"/>
                </a:solidFill>
                <a:latin typeface="Arial"/>
                <a:ea typeface="Arial"/>
                <a:cs typeface="Arial"/>
                <a:sym typeface="Arial"/>
              </a:defRPr>
            </a:lvl6pPr>
            <a:lvl7pPr marL="3200400" marR="0" lvl="6" indent="-228600" algn="l" rtl="0">
              <a:lnSpc>
                <a:spcPct val="100000"/>
              </a:lnSpc>
              <a:spcBef>
                <a:spcPts val="0"/>
              </a:spcBef>
              <a:spcAft>
                <a:spcPts val="0"/>
              </a:spcAft>
              <a:buClr>
                <a:schemeClr val="dk1"/>
              </a:buClr>
              <a:buSzPts val="1400"/>
              <a:buFont typeface="Arial"/>
              <a:buNone/>
              <a:defRPr sz="1600" b="1" i="0" u="none" strike="noStrike" cap="none">
                <a:solidFill>
                  <a:schemeClr val="dk1"/>
                </a:solidFill>
                <a:latin typeface="Arial"/>
                <a:ea typeface="Arial"/>
                <a:cs typeface="Arial"/>
                <a:sym typeface="Arial"/>
              </a:defRPr>
            </a:lvl7pPr>
            <a:lvl8pPr marL="3657600" marR="0" lvl="7" indent="-228600" algn="l" rtl="0">
              <a:lnSpc>
                <a:spcPct val="100000"/>
              </a:lnSpc>
              <a:spcBef>
                <a:spcPts val="0"/>
              </a:spcBef>
              <a:spcAft>
                <a:spcPts val="0"/>
              </a:spcAft>
              <a:buClr>
                <a:schemeClr val="dk1"/>
              </a:buClr>
              <a:buSzPts val="1400"/>
              <a:buFont typeface="Arial"/>
              <a:buNone/>
              <a:defRPr sz="1600" b="1" i="0" u="none" strike="noStrike" cap="none">
                <a:solidFill>
                  <a:schemeClr val="dk1"/>
                </a:solidFill>
                <a:latin typeface="Arial"/>
                <a:ea typeface="Arial"/>
                <a:cs typeface="Arial"/>
                <a:sym typeface="Arial"/>
              </a:defRPr>
            </a:lvl8pPr>
            <a:lvl9pPr marL="4114800" marR="0" lvl="8" indent="-228600" algn="l" rtl="0">
              <a:lnSpc>
                <a:spcPct val="100000"/>
              </a:lnSpc>
              <a:spcBef>
                <a:spcPts val="0"/>
              </a:spcBef>
              <a:spcAft>
                <a:spcPts val="0"/>
              </a:spcAft>
              <a:buClr>
                <a:schemeClr val="dk1"/>
              </a:buClr>
              <a:buSzPts val="1400"/>
              <a:buFont typeface="Arial"/>
              <a:buNone/>
              <a:defRPr sz="1600" b="1" i="0" u="none" strike="noStrike" cap="none">
                <a:solidFill>
                  <a:schemeClr val="dk1"/>
                </a:solidFill>
                <a:latin typeface="Arial"/>
                <a:ea typeface="Arial"/>
                <a:cs typeface="Arial"/>
                <a:sym typeface="Arial"/>
              </a:defRPr>
            </a:lvl9pPr>
          </a:lstStyle>
          <a:p>
            <a:endParaRPr/>
          </a:p>
        </p:txBody>
      </p:sp>
      <p:sp>
        <p:nvSpPr>
          <p:cNvPr id="40" name="Google Shape;40;p6"/>
          <p:cNvSpPr txBox="1">
            <a:spLocks noGrp="1"/>
          </p:cNvSpPr>
          <p:nvPr>
            <p:ph type="body" idx="2"/>
          </p:nvPr>
        </p:nvSpPr>
        <p:spPr>
          <a:xfrm>
            <a:off x="457200" y="2174875"/>
            <a:ext cx="4040100" cy="3951300"/>
          </a:xfrm>
          <a:prstGeom prst="rect">
            <a:avLst/>
          </a:prstGeom>
          <a:noFill/>
          <a:ln>
            <a:noFill/>
          </a:ln>
        </p:spPr>
        <p:txBody>
          <a:bodyPr spcFirstLastPara="1" wrap="square" lIns="91425" tIns="91425" rIns="91425" bIns="91425" anchor="t" anchorCtr="0"/>
          <a:lstStyle>
            <a:lvl1pPr marL="457200" marR="0" lvl="0" indent="-317500" algn="l" rtl="0">
              <a:lnSpc>
                <a:spcPct val="100000"/>
              </a:lnSpc>
              <a:spcBef>
                <a:spcPts val="640"/>
              </a:spcBef>
              <a:spcAft>
                <a:spcPts val="0"/>
              </a:spcAft>
              <a:buClr>
                <a:schemeClr val="dk1"/>
              </a:buClr>
              <a:buSzPts val="1400"/>
              <a:buFont typeface="Arial"/>
              <a:buChar char="●"/>
              <a:defRPr sz="2400" b="0" i="0" u="none" strike="noStrike" cap="none">
                <a:solidFill>
                  <a:schemeClr val="dk1"/>
                </a:solidFill>
                <a:latin typeface="Arial"/>
                <a:ea typeface="Arial"/>
                <a:cs typeface="Arial"/>
                <a:sym typeface="Arial"/>
              </a:defRPr>
            </a:lvl1pPr>
            <a:lvl2pPr marL="914400" marR="0" lvl="1" indent="-317500" algn="l" rtl="0">
              <a:lnSpc>
                <a:spcPct val="100000"/>
              </a:lnSpc>
              <a:spcBef>
                <a:spcPts val="0"/>
              </a:spcBef>
              <a:spcAft>
                <a:spcPts val="0"/>
              </a:spcAft>
              <a:buClr>
                <a:schemeClr val="dk1"/>
              </a:buClr>
              <a:buSzPts val="1400"/>
              <a:buFont typeface="Arial"/>
              <a:buChar char="●"/>
              <a:defRPr sz="2000" b="0" i="0" u="none" strike="noStrike" cap="none">
                <a:solidFill>
                  <a:schemeClr val="dk1"/>
                </a:solidFill>
                <a:latin typeface="Arial"/>
                <a:ea typeface="Arial"/>
                <a:cs typeface="Arial"/>
                <a:sym typeface="Arial"/>
              </a:defRPr>
            </a:lvl2pPr>
            <a:lvl3pPr marL="1371600" marR="0" lvl="2" indent="-317500" algn="l" rtl="0">
              <a:lnSpc>
                <a:spcPct val="100000"/>
              </a:lnSpc>
              <a:spcBef>
                <a:spcPts val="0"/>
              </a:spcBef>
              <a:spcAft>
                <a:spcPts val="0"/>
              </a:spcAft>
              <a:buClr>
                <a:schemeClr val="dk1"/>
              </a:buClr>
              <a:buSzPts val="1400"/>
              <a:buFont typeface="Arial"/>
              <a:buChar char="●"/>
              <a:defRPr sz="1800" b="0" i="0" u="none" strike="noStrike" cap="none">
                <a:solidFill>
                  <a:schemeClr val="dk1"/>
                </a:solidFill>
                <a:latin typeface="Arial"/>
                <a:ea typeface="Arial"/>
                <a:cs typeface="Arial"/>
                <a:sym typeface="Arial"/>
              </a:defRPr>
            </a:lvl3pPr>
            <a:lvl4pPr marL="1828800" marR="0" lvl="3" indent="-317500" algn="l" rtl="0">
              <a:lnSpc>
                <a:spcPct val="100000"/>
              </a:lnSpc>
              <a:spcBef>
                <a:spcPts val="0"/>
              </a:spcBef>
              <a:spcAft>
                <a:spcPts val="0"/>
              </a:spcAft>
              <a:buClr>
                <a:schemeClr val="dk1"/>
              </a:buClr>
              <a:buSzPts val="1400"/>
              <a:buFont typeface="Arial"/>
              <a:buChar char="●"/>
              <a:defRPr sz="1600" b="0" i="0" u="none" strike="noStrike" cap="none">
                <a:solidFill>
                  <a:schemeClr val="dk1"/>
                </a:solidFill>
                <a:latin typeface="Arial"/>
                <a:ea typeface="Arial"/>
                <a:cs typeface="Arial"/>
                <a:sym typeface="Arial"/>
              </a:defRPr>
            </a:lvl4pPr>
            <a:lvl5pPr marL="2286000" marR="0" lvl="4" indent="-317500" algn="l" rtl="0">
              <a:lnSpc>
                <a:spcPct val="100000"/>
              </a:lnSpc>
              <a:spcBef>
                <a:spcPts val="0"/>
              </a:spcBef>
              <a:spcAft>
                <a:spcPts val="0"/>
              </a:spcAft>
              <a:buClr>
                <a:schemeClr val="dk1"/>
              </a:buClr>
              <a:buSzPts val="1400"/>
              <a:buFont typeface="Arial"/>
              <a:buChar char="●"/>
              <a:defRPr sz="1600" b="0" i="0" u="none" strike="noStrike" cap="none">
                <a:solidFill>
                  <a:schemeClr val="dk1"/>
                </a:solidFill>
                <a:latin typeface="Arial"/>
                <a:ea typeface="Arial"/>
                <a:cs typeface="Arial"/>
                <a:sym typeface="Arial"/>
              </a:defRPr>
            </a:lvl5pPr>
            <a:lvl6pPr marL="2743200" marR="0" lvl="5" indent="-317500" algn="l" rtl="0">
              <a:lnSpc>
                <a:spcPct val="100000"/>
              </a:lnSpc>
              <a:spcBef>
                <a:spcPts val="0"/>
              </a:spcBef>
              <a:spcAft>
                <a:spcPts val="0"/>
              </a:spcAft>
              <a:buClr>
                <a:schemeClr val="dk1"/>
              </a:buClr>
              <a:buSzPts val="1400"/>
              <a:buFont typeface="Arial"/>
              <a:buChar char="●"/>
              <a:defRPr sz="1600" b="0" i="0" u="none" strike="noStrike" cap="none">
                <a:solidFill>
                  <a:schemeClr val="dk1"/>
                </a:solidFill>
                <a:latin typeface="Arial"/>
                <a:ea typeface="Arial"/>
                <a:cs typeface="Arial"/>
                <a:sym typeface="Arial"/>
              </a:defRPr>
            </a:lvl6pPr>
            <a:lvl7pPr marL="3200400" marR="0" lvl="6" indent="-317500" algn="l" rtl="0">
              <a:lnSpc>
                <a:spcPct val="100000"/>
              </a:lnSpc>
              <a:spcBef>
                <a:spcPts val="0"/>
              </a:spcBef>
              <a:spcAft>
                <a:spcPts val="0"/>
              </a:spcAft>
              <a:buClr>
                <a:schemeClr val="dk1"/>
              </a:buClr>
              <a:buSzPts val="1400"/>
              <a:buFont typeface="Arial"/>
              <a:buChar char="●"/>
              <a:defRPr sz="1600" b="0" i="0" u="none" strike="noStrike" cap="none">
                <a:solidFill>
                  <a:schemeClr val="dk1"/>
                </a:solidFill>
                <a:latin typeface="Arial"/>
                <a:ea typeface="Arial"/>
                <a:cs typeface="Arial"/>
                <a:sym typeface="Arial"/>
              </a:defRPr>
            </a:lvl7pPr>
            <a:lvl8pPr marL="3657600" marR="0" lvl="7" indent="-317500" algn="l" rtl="0">
              <a:lnSpc>
                <a:spcPct val="100000"/>
              </a:lnSpc>
              <a:spcBef>
                <a:spcPts val="0"/>
              </a:spcBef>
              <a:spcAft>
                <a:spcPts val="0"/>
              </a:spcAft>
              <a:buClr>
                <a:schemeClr val="dk1"/>
              </a:buClr>
              <a:buSzPts val="1400"/>
              <a:buFont typeface="Arial"/>
              <a:buChar char="●"/>
              <a:defRPr sz="1600" b="0" i="0" u="none" strike="noStrike" cap="none">
                <a:solidFill>
                  <a:schemeClr val="dk1"/>
                </a:solidFill>
                <a:latin typeface="Arial"/>
                <a:ea typeface="Arial"/>
                <a:cs typeface="Arial"/>
                <a:sym typeface="Arial"/>
              </a:defRPr>
            </a:lvl8pPr>
            <a:lvl9pPr marL="4114800" marR="0" lvl="8" indent="-317500" algn="l" rtl="0">
              <a:lnSpc>
                <a:spcPct val="100000"/>
              </a:lnSpc>
              <a:spcBef>
                <a:spcPts val="0"/>
              </a:spcBef>
              <a:spcAft>
                <a:spcPts val="0"/>
              </a:spcAft>
              <a:buClr>
                <a:schemeClr val="dk1"/>
              </a:buClr>
              <a:buSzPts val="14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41" name="Google Shape;41;p6"/>
          <p:cNvSpPr txBox="1">
            <a:spLocks noGrp="1"/>
          </p:cNvSpPr>
          <p:nvPr>
            <p:ph type="body" idx="3"/>
          </p:nvPr>
        </p:nvSpPr>
        <p:spPr>
          <a:xfrm>
            <a:off x="4645025" y="1535113"/>
            <a:ext cx="4041900" cy="639900"/>
          </a:xfrm>
          <a:prstGeom prst="rect">
            <a:avLst/>
          </a:prstGeom>
          <a:noFill/>
          <a:ln>
            <a:noFill/>
          </a:ln>
        </p:spPr>
        <p:txBody>
          <a:bodyPr spcFirstLastPara="1" wrap="square" lIns="91425" tIns="91425" rIns="91425" bIns="91425" anchor="b" anchorCtr="0"/>
          <a:lstStyle>
            <a:lvl1pPr marL="457200" marR="0" lvl="0" indent="-228600" algn="l" rtl="0">
              <a:lnSpc>
                <a:spcPct val="100000"/>
              </a:lnSpc>
              <a:spcBef>
                <a:spcPts val="640"/>
              </a:spcBef>
              <a:spcAft>
                <a:spcPts val="0"/>
              </a:spcAft>
              <a:buClr>
                <a:schemeClr val="dk1"/>
              </a:buClr>
              <a:buSzPts val="1400"/>
              <a:buFont typeface="Arial"/>
              <a:buNone/>
              <a:defRPr sz="2400" b="1"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chemeClr val="dk1"/>
              </a:buClr>
              <a:buSzPts val="1400"/>
              <a:buFont typeface="Arial"/>
              <a:buNone/>
              <a:defRPr sz="2000" b="1" i="0" u="none" strike="noStrike" cap="none">
                <a:solidFill>
                  <a:schemeClr val="dk1"/>
                </a:solidFill>
                <a:latin typeface="Arial"/>
                <a:ea typeface="Arial"/>
                <a:cs typeface="Arial"/>
                <a:sym typeface="Arial"/>
              </a:defRPr>
            </a:lvl2pPr>
            <a:lvl3pPr marL="1371600" marR="0" lvl="2" indent="-228600" algn="l" rtl="0">
              <a:lnSpc>
                <a:spcPct val="100000"/>
              </a:lnSpc>
              <a:spcBef>
                <a:spcPts val="0"/>
              </a:spcBef>
              <a:spcAft>
                <a:spcPts val="0"/>
              </a:spcAft>
              <a:buClr>
                <a:schemeClr val="dk1"/>
              </a:buClr>
              <a:buSzPts val="1400"/>
              <a:buFont typeface="Arial"/>
              <a:buNone/>
              <a:defRPr sz="1800" b="1" i="0" u="none" strike="noStrike" cap="none">
                <a:solidFill>
                  <a:schemeClr val="dk1"/>
                </a:solidFill>
                <a:latin typeface="Arial"/>
                <a:ea typeface="Arial"/>
                <a:cs typeface="Arial"/>
                <a:sym typeface="Arial"/>
              </a:defRPr>
            </a:lvl3pPr>
            <a:lvl4pPr marL="1828800" marR="0" lvl="3" indent="-228600" algn="l" rtl="0">
              <a:lnSpc>
                <a:spcPct val="100000"/>
              </a:lnSpc>
              <a:spcBef>
                <a:spcPts val="0"/>
              </a:spcBef>
              <a:spcAft>
                <a:spcPts val="0"/>
              </a:spcAft>
              <a:buClr>
                <a:schemeClr val="dk1"/>
              </a:buClr>
              <a:buSzPts val="1400"/>
              <a:buFont typeface="Arial"/>
              <a:buNone/>
              <a:defRPr sz="1600" b="1"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chemeClr val="dk1"/>
              </a:buClr>
              <a:buSzPts val="1400"/>
              <a:buFont typeface="Arial"/>
              <a:buNone/>
              <a:defRPr sz="1600" b="1" i="0" u="none" strike="noStrike" cap="none">
                <a:solidFill>
                  <a:schemeClr val="dk1"/>
                </a:solidFill>
                <a:latin typeface="Arial"/>
                <a:ea typeface="Arial"/>
                <a:cs typeface="Arial"/>
                <a:sym typeface="Arial"/>
              </a:defRPr>
            </a:lvl5pPr>
            <a:lvl6pPr marL="2743200" marR="0" lvl="5" indent="-228600" algn="l" rtl="0">
              <a:lnSpc>
                <a:spcPct val="100000"/>
              </a:lnSpc>
              <a:spcBef>
                <a:spcPts val="0"/>
              </a:spcBef>
              <a:spcAft>
                <a:spcPts val="0"/>
              </a:spcAft>
              <a:buClr>
                <a:schemeClr val="dk1"/>
              </a:buClr>
              <a:buSzPts val="1400"/>
              <a:buFont typeface="Arial"/>
              <a:buNone/>
              <a:defRPr sz="1600" b="1" i="0" u="none" strike="noStrike" cap="none">
                <a:solidFill>
                  <a:schemeClr val="dk1"/>
                </a:solidFill>
                <a:latin typeface="Arial"/>
                <a:ea typeface="Arial"/>
                <a:cs typeface="Arial"/>
                <a:sym typeface="Arial"/>
              </a:defRPr>
            </a:lvl6pPr>
            <a:lvl7pPr marL="3200400" marR="0" lvl="6" indent="-228600" algn="l" rtl="0">
              <a:lnSpc>
                <a:spcPct val="100000"/>
              </a:lnSpc>
              <a:spcBef>
                <a:spcPts val="0"/>
              </a:spcBef>
              <a:spcAft>
                <a:spcPts val="0"/>
              </a:spcAft>
              <a:buClr>
                <a:schemeClr val="dk1"/>
              </a:buClr>
              <a:buSzPts val="1400"/>
              <a:buFont typeface="Arial"/>
              <a:buNone/>
              <a:defRPr sz="1600" b="1" i="0" u="none" strike="noStrike" cap="none">
                <a:solidFill>
                  <a:schemeClr val="dk1"/>
                </a:solidFill>
                <a:latin typeface="Arial"/>
                <a:ea typeface="Arial"/>
                <a:cs typeface="Arial"/>
                <a:sym typeface="Arial"/>
              </a:defRPr>
            </a:lvl7pPr>
            <a:lvl8pPr marL="3657600" marR="0" lvl="7" indent="-228600" algn="l" rtl="0">
              <a:lnSpc>
                <a:spcPct val="100000"/>
              </a:lnSpc>
              <a:spcBef>
                <a:spcPts val="0"/>
              </a:spcBef>
              <a:spcAft>
                <a:spcPts val="0"/>
              </a:spcAft>
              <a:buClr>
                <a:schemeClr val="dk1"/>
              </a:buClr>
              <a:buSzPts val="1400"/>
              <a:buFont typeface="Arial"/>
              <a:buNone/>
              <a:defRPr sz="1600" b="1" i="0" u="none" strike="noStrike" cap="none">
                <a:solidFill>
                  <a:schemeClr val="dk1"/>
                </a:solidFill>
                <a:latin typeface="Arial"/>
                <a:ea typeface="Arial"/>
                <a:cs typeface="Arial"/>
                <a:sym typeface="Arial"/>
              </a:defRPr>
            </a:lvl8pPr>
            <a:lvl9pPr marL="4114800" marR="0" lvl="8" indent="-228600" algn="l" rtl="0">
              <a:lnSpc>
                <a:spcPct val="100000"/>
              </a:lnSpc>
              <a:spcBef>
                <a:spcPts val="0"/>
              </a:spcBef>
              <a:spcAft>
                <a:spcPts val="0"/>
              </a:spcAft>
              <a:buClr>
                <a:schemeClr val="dk1"/>
              </a:buClr>
              <a:buSzPts val="1400"/>
              <a:buFont typeface="Arial"/>
              <a:buNone/>
              <a:defRPr sz="1600" b="1" i="0" u="none" strike="noStrike" cap="none">
                <a:solidFill>
                  <a:schemeClr val="dk1"/>
                </a:solidFill>
                <a:latin typeface="Arial"/>
                <a:ea typeface="Arial"/>
                <a:cs typeface="Arial"/>
                <a:sym typeface="Arial"/>
              </a:defRPr>
            </a:lvl9pPr>
          </a:lstStyle>
          <a:p>
            <a:endParaRPr/>
          </a:p>
        </p:txBody>
      </p:sp>
      <p:sp>
        <p:nvSpPr>
          <p:cNvPr id="42" name="Google Shape;42;p6"/>
          <p:cNvSpPr txBox="1">
            <a:spLocks noGrp="1"/>
          </p:cNvSpPr>
          <p:nvPr>
            <p:ph type="body" idx="4"/>
          </p:nvPr>
        </p:nvSpPr>
        <p:spPr>
          <a:xfrm>
            <a:off x="4645025" y="2174875"/>
            <a:ext cx="4041900" cy="3951300"/>
          </a:xfrm>
          <a:prstGeom prst="rect">
            <a:avLst/>
          </a:prstGeom>
          <a:noFill/>
          <a:ln>
            <a:noFill/>
          </a:ln>
        </p:spPr>
        <p:txBody>
          <a:bodyPr spcFirstLastPara="1" wrap="square" lIns="91425" tIns="91425" rIns="91425" bIns="91425" anchor="t" anchorCtr="0"/>
          <a:lstStyle>
            <a:lvl1pPr marL="457200" marR="0" lvl="0" indent="-317500" algn="l" rtl="0">
              <a:lnSpc>
                <a:spcPct val="100000"/>
              </a:lnSpc>
              <a:spcBef>
                <a:spcPts val="640"/>
              </a:spcBef>
              <a:spcAft>
                <a:spcPts val="0"/>
              </a:spcAft>
              <a:buClr>
                <a:schemeClr val="dk1"/>
              </a:buClr>
              <a:buSzPts val="1400"/>
              <a:buFont typeface="Arial"/>
              <a:buChar char="●"/>
              <a:defRPr sz="2400" b="0" i="0" u="none" strike="noStrike" cap="none">
                <a:solidFill>
                  <a:schemeClr val="dk1"/>
                </a:solidFill>
                <a:latin typeface="Arial"/>
                <a:ea typeface="Arial"/>
                <a:cs typeface="Arial"/>
                <a:sym typeface="Arial"/>
              </a:defRPr>
            </a:lvl1pPr>
            <a:lvl2pPr marL="914400" marR="0" lvl="1" indent="-317500" algn="l" rtl="0">
              <a:lnSpc>
                <a:spcPct val="100000"/>
              </a:lnSpc>
              <a:spcBef>
                <a:spcPts val="0"/>
              </a:spcBef>
              <a:spcAft>
                <a:spcPts val="0"/>
              </a:spcAft>
              <a:buClr>
                <a:schemeClr val="dk1"/>
              </a:buClr>
              <a:buSzPts val="1400"/>
              <a:buFont typeface="Arial"/>
              <a:buChar char="●"/>
              <a:defRPr sz="2000" b="0" i="0" u="none" strike="noStrike" cap="none">
                <a:solidFill>
                  <a:schemeClr val="dk1"/>
                </a:solidFill>
                <a:latin typeface="Arial"/>
                <a:ea typeface="Arial"/>
                <a:cs typeface="Arial"/>
                <a:sym typeface="Arial"/>
              </a:defRPr>
            </a:lvl2pPr>
            <a:lvl3pPr marL="1371600" marR="0" lvl="2" indent="-317500" algn="l" rtl="0">
              <a:lnSpc>
                <a:spcPct val="100000"/>
              </a:lnSpc>
              <a:spcBef>
                <a:spcPts val="0"/>
              </a:spcBef>
              <a:spcAft>
                <a:spcPts val="0"/>
              </a:spcAft>
              <a:buClr>
                <a:schemeClr val="dk1"/>
              </a:buClr>
              <a:buSzPts val="1400"/>
              <a:buFont typeface="Arial"/>
              <a:buChar char="●"/>
              <a:defRPr sz="1800" b="0" i="0" u="none" strike="noStrike" cap="none">
                <a:solidFill>
                  <a:schemeClr val="dk1"/>
                </a:solidFill>
                <a:latin typeface="Arial"/>
                <a:ea typeface="Arial"/>
                <a:cs typeface="Arial"/>
                <a:sym typeface="Arial"/>
              </a:defRPr>
            </a:lvl3pPr>
            <a:lvl4pPr marL="1828800" marR="0" lvl="3" indent="-317500" algn="l" rtl="0">
              <a:lnSpc>
                <a:spcPct val="100000"/>
              </a:lnSpc>
              <a:spcBef>
                <a:spcPts val="0"/>
              </a:spcBef>
              <a:spcAft>
                <a:spcPts val="0"/>
              </a:spcAft>
              <a:buClr>
                <a:schemeClr val="dk1"/>
              </a:buClr>
              <a:buSzPts val="1400"/>
              <a:buFont typeface="Arial"/>
              <a:buChar char="●"/>
              <a:defRPr sz="1600" b="0" i="0" u="none" strike="noStrike" cap="none">
                <a:solidFill>
                  <a:schemeClr val="dk1"/>
                </a:solidFill>
                <a:latin typeface="Arial"/>
                <a:ea typeface="Arial"/>
                <a:cs typeface="Arial"/>
                <a:sym typeface="Arial"/>
              </a:defRPr>
            </a:lvl4pPr>
            <a:lvl5pPr marL="2286000" marR="0" lvl="4" indent="-317500" algn="l" rtl="0">
              <a:lnSpc>
                <a:spcPct val="100000"/>
              </a:lnSpc>
              <a:spcBef>
                <a:spcPts val="0"/>
              </a:spcBef>
              <a:spcAft>
                <a:spcPts val="0"/>
              </a:spcAft>
              <a:buClr>
                <a:schemeClr val="dk1"/>
              </a:buClr>
              <a:buSzPts val="1400"/>
              <a:buFont typeface="Arial"/>
              <a:buChar char="●"/>
              <a:defRPr sz="1600" b="0" i="0" u="none" strike="noStrike" cap="none">
                <a:solidFill>
                  <a:schemeClr val="dk1"/>
                </a:solidFill>
                <a:latin typeface="Arial"/>
                <a:ea typeface="Arial"/>
                <a:cs typeface="Arial"/>
                <a:sym typeface="Arial"/>
              </a:defRPr>
            </a:lvl5pPr>
            <a:lvl6pPr marL="2743200" marR="0" lvl="5" indent="-317500" algn="l" rtl="0">
              <a:lnSpc>
                <a:spcPct val="100000"/>
              </a:lnSpc>
              <a:spcBef>
                <a:spcPts val="0"/>
              </a:spcBef>
              <a:spcAft>
                <a:spcPts val="0"/>
              </a:spcAft>
              <a:buClr>
                <a:schemeClr val="dk1"/>
              </a:buClr>
              <a:buSzPts val="1400"/>
              <a:buFont typeface="Arial"/>
              <a:buChar char="●"/>
              <a:defRPr sz="1600" b="0" i="0" u="none" strike="noStrike" cap="none">
                <a:solidFill>
                  <a:schemeClr val="dk1"/>
                </a:solidFill>
                <a:latin typeface="Arial"/>
                <a:ea typeface="Arial"/>
                <a:cs typeface="Arial"/>
                <a:sym typeface="Arial"/>
              </a:defRPr>
            </a:lvl6pPr>
            <a:lvl7pPr marL="3200400" marR="0" lvl="6" indent="-317500" algn="l" rtl="0">
              <a:lnSpc>
                <a:spcPct val="100000"/>
              </a:lnSpc>
              <a:spcBef>
                <a:spcPts val="0"/>
              </a:spcBef>
              <a:spcAft>
                <a:spcPts val="0"/>
              </a:spcAft>
              <a:buClr>
                <a:schemeClr val="dk1"/>
              </a:buClr>
              <a:buSzPts val="1400"/>
              <a:buFont typeface="Arial"/>
              <a:buChar char="●"/>
              <a:defRPr sz="1600" b="0" i="0" u="none" strike="noStrike" cap="none">
                <a:solidFill>
                  <a:schemeClr val="dk1"/>
                </a:solidFill>
                <a:latin typeface="Arial"/>
                <a:ea typeface="Arial"/>
                <a:cs typeface="Arial"/>
                <a:sym typeface="Arial"/>
              </a:defRPr>
            </a:lvl7pPr>
            <a:lvl8pPr marL="3657600" marR="0" lvl="7" indent="-317500" algn="l" rtl="0">
              <a:lnSpc>
                <a:spcPct val="100000"/>
              </a:lnSpc>
              <a:spcBef>
                <a:spcPts val="0"/>
              </a:spcBef>
              <a:spcAft>
                <a:spcPts val="0"/>
              </a:spcAft>
              <a:buClr>
                <a:schemeClr val="dk1"/>
              </a:buClr>
              <a:buSzPts val="1400"/>
              <a:buFont typeface="Arial"/>
              <a:buChar char="●"/>
              <a:defRPr sz="1600" b="0" i="0" u="none" strike="noStrike" cap="none">
                <a:solidFill>
                  <a:schemeClr val="dk1"/>
                </a:solidFill>
                <a:latin typeface="Arial"/>
                <a:ea typeface="Arial"/>
                <a:cs typeface="Arial"/>
                <a:sym typeface="Arial"/>
              </a:defRPr>
            </a:lvl8pPr>
            <a:lvl9pPr marL="4114800" marR="0" lvl="8" indent="-317500" algn="l" rtl="0">
              <a:lnSpc>
                <a:spcPct val="100000"/>
              </a:lnSpc>
              <a:spcBef>
                <a:spcPts val="0"/>
              </a:spcBef>
              <a:spcAft>
                <a:spcPts val="0"/>
              </a:spcAft>
              <a:buClr>
                <a:schemeClr val="dk1"/>
              </a:buClr>
              <a:buSzPts val="14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43" name="Google Shape;43;p6"/>
          <p:cNvSpPr txBox="1">
            <a:spLocks noGrp="1"/>
          </p:cNvSpPr>
          <p:nvPr>
            <p:ph type="dt" idx="10"/>
          </p:nvPr>
        </p:nvSpPr>
        <p:spPr>
          <a:xfrm>
            <a:off x="444815" y="6345717"/>
            <a:ext cx="969900" cy="365100"/>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000000"/>
              </a:buClr>
              <a:buSzPts val="1400"/>
              <a:buFont typeface="Arial"/>
              <a:buChar char="●"/>
              <a:defRPr sz="12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Char char="○"/>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Char char="■"/>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Char char="●"/>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Char char="○"/>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Char char="■"/>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Char char="●"/>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Char char="○"/>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44" name="Google Shape;44;p6"/>
          <p:cNvSpPr txBox="1">
            <a:spLocks noGrp="1"/>
          </p:cNvSpPr>
          <p:nvPr>
            <p:ph type="ftr" idx="11"/>
          </p:nvPr>
        </p:nvSpPr>
        <p:spPr>
          <a:xfrm>
            <a:off x="1666103" y="6345717"/>
            <a:ext cx="2094900" cy="365100"/>
          </a:xfrm>
          <a:prstGeom prst="rect">
            <a:avLst/>
          </a:prstGeom>
          <a:noFill/>
          <a:ln>
            <a:noFill/>
          </a:ln>
        </p:spPr>
        <p:txBody>
          <a:bodyPr spcFirstLastPara="1" wrap="square" lIns="91425" tIns="91425" rIns="91425" bIns="91425" anchor="ctr" anchorCtr="0"/>
          <a:lstStyle>
            <a:lvl1pPr marR="0" lvl="0" algn="ctr" rtl="0">
              <a:lnSpc>
                <a:spcPct val="100000"/>
              </a:lnSpc>
              <a:spcBef>
                <a:spcPts val="0"/>
              </a:spcBef>
              <a:spcAft>
                <a:spcPts val="0"/>
              </a:spcAft>
              <a:buClr>
                <a:srgbClr val="000000"/>
              </a:buClr>
              <a:buSzPts val="1400"/>
              <a:buFont typeface="Arial"/>
              <a:buChar char="●"/>
              <a:defRPr sz="12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Char char="○"/>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Char char="■"/>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Char char="●"/>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Char char="○"/>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Char char="■"/>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Char char="●"/>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Char char="○"/>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45" name="Google Shape;45;p6"/>
          <p:cNvSpPr txBox="1">
            <a:spLocks noGrp="1"/>
          </p:cNvSpPr>
          <p:nvPr>
            <p:ph type="sldNum" idx="12"/>
          </p:nvPr>
        </p:nvSpPr>
        <p:spPr>
          <a:xfrm>
            <a:off x="3981022" y="6345717"/>
            <a:ext cx="802200" cy="365100"/>
          </a:xfrm>
          <a:prstGeom prst="rect">
            <a:avLst/>
          </a:prstGeom>
          <a:noFill/>
          <a:ln>
            <a:noFill/>
          </a:ln>
        </p:spPr>
        <p:txBody>
          <a:bodyPr spcFirstLastPara="1" wrap="square" lIns="91425" tIns="91425" rIns="91425" bIns="91425" anchor="ctr" anchorCtr="0">
            <a:noAutofit/>
          </a:bodyPr>
          <a:lstStyle>
            <a:lvl1pPr marL="0" marR="0" lvl="0" indent="88900" algn="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1pPr>
            <a:lvl2pPr marL="0" marR="0" lvl="1" indent="88900" algn="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2pPr>
            <a:lvl3pPr marL="0" marR="0" lvl="2" indent="88900" algn="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3pPr>
            <a:lvl4pPr marL="0" marR="0" lvl="3" indent="88900" algn="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4pPr>
            <a:lvl5pPr marL="0" marR="0" lvl="4" indent="88900" algn="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5pPr>
            <a:lvl6pPr marL="0" marR="0" lvl="5" indent="88900" algn="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6pPr>
            <a:lvl7pPr marL="0" marR="0" lvl="6" indent="88900" algn="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7pPr>
            <a:lvl8pPr marL="0" marR="0" lvl="7" indent="88900" algn="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8pPr>
            <a:lvl9pPr marL="0" marR="0" lvl="8" indent="88900" algn="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9pPr>
          </a:lstStyle>
          <a:p>
            <a:pPr marL="0" lvl="0" indent="88900" algn="r" rtl="0">
              <a:spcBef>
                <a:spcPts val="0"/>
              </a:spcBef>
              <a:spcAft>
                <a:spcPts val="0"/>
              </a:spcAft>
              <a:buNone/>
            </a:pPr>
            <a:endParaRPr/>
          </a:p>
          <a:p>
            <a:pPr marL="457200" lvl="1" indent="0" algn="l" rtl="0">
              <a:spcBef>
                <a:spcPts val="0"/>
              </a:spcBef>
              <a:spcAft>
                <a:spcPts val="0"/>
              </a:spcAft>
              <a:buNone/>
            </a:pPr>
            <a:endParaRPr sz="1800">
              <a:solidFill>
                <a:schemeClr val="dk1"/>
              </a:solidFill>
            </a:endParaRPr>
          </a:p>
          <a:p>
            <a:pPr marL="914400" lvl="2" indent="0" algn="l" rtl="0">
              <a:spcBef>
                <a:spcPts val="0"/>
              </a:spcBef>
              <a:spcAft>
                <a:spcPts val="0"/>
              </a:spcAft>
              <a:buNone/>
            </a:pPr>
            <a:endParaRPr sz="1800">
              <a:solidFill>
                <a:schemeClr val="dk1"/>
              </a:solidFill>
            </a:endParaRPr>
          </a:p>
          <a:p>
            <a:pPr marL="1371600" lvl="3" indent="0" algn="l" rtl="0">
              <a:spcBef>
                <a:spcPts val="0"/>
              </a:spcBef>
              <a:spcAft>
                <a:spcPts val="0"/>
              </a:spcAft>
              <a:buNone/>
            </a:pPr>
            <a:endParaRPr sz="1800">
              <a:solidFill>
                <a:schemeClr val="dk1"/>
              </a:solidFill>
            </a:endParaRPr>
          </a:p>
          <a:p>
            <a:pPr marL="1828800" lvl="4" indent="0" algn="l" rtl="0">
              <a:spcBef>
                <a:spcPts val="0"/>
              </a:spcBef>
              <a:spcAft>
                <a:spcPts val="0"/>
              </a:spcAft>
              <a:buNone/>
            </a:pPr>
            <a:endParaRPr sz="1800">
              <a:solidFill>
                <a:schemeClr val="dk1"/>
              </a:solidFill>
            </a:endParaRPr>
          </a:p>
          <a:p>
            <a:pPr marL="2286000" lvl="5" indent="0" algn="l" rtl="0">
              <a:spcBef>
                <a:spcPts val="0"/>
              </a:spcBef>
              <a:spcAft>
                <a:spcPts val="0"/>
              </a:spcAft>
              <a:buNone/>
            </a:pPr>
            <a:endParaRPr sz="1800">
              <a:solidFill>
                <a:schemeClr val="dk1"/>
              </a:solidFill>
            </a:endParaRPr>
          </a:p>
          <a:p>
            <a:pPr marL="2743200" lvl="6" indent="0" algn="l" rtl="0">
              <a:spcBef>
                <a:spcPts val="0"/>
              </a:spcBef>
              <a:spcAft>
                <a:spcPts val="0"/>
              </a:spcAft>
              <a:buNone/>
            </a:pPr>
            <a:endParaRPr sz="1800">
              <a:solidFill>
                <a:schemeClr val="dk1"/>
              </a:solidFill>
            </a:endParaRPr>
          </a:p>
          <a:p>
            <a:pPr marL="3200400" lvl="7" indent="0" algn="l" rtl="0">
              <a:spcBef>
                <a:spcPts val="0"/>
              </a:spcBef>
              <a:spcAft>
                <a:spcPts val="0"/>
              </a:spcAft>
              <a:buNone/>
            </a:pPr>
            <a:endParaRPr sz="1800">
              <a:solidFill>
                <a:schemeClr val="dk1"/>
              </a:solidFill>
            </a:endParaRPr>
          </a:p>
          <a:p>
            <a:pPr marL="3657600" lvl="8" indent="0" algn="l" rtl="0">
              <a:spcBef>
                <a:spcPts val="0"/>
              </a:spcBef>
              <a:spcAft>
                <a:spcPts val="0"/>
              </a:spcAft>
              <a:buNone/>
            </a:pPr>
            <a:endParaRPr sz="1800">
              <a:solidFill>
                <a:schemeClr val="dk1"/>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6"/>
        <p:cNvGrpSpPr/>
        <p:nvPr/>
      </p:nvGrpSpPr>
      <p:grpSpPr>
        <a:xfrm>
          <a:off x="0" y="0"/>
          <a:ext cx="0" cy="0"/>
          <a:chOff x="0" y="0"/>
          <a:chExt cx="0" cy="0"/>
        </a:xfrm>
      </p:grpSpPr>
      <p:sp>
        <p:nvSpPr>
          <p:cNvPr id="47" name="Google Shape;47;p7"/>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ctr" anchorCtr="0"/>
          <a:lstStyle>
            <a:lvl1pPr marR="0" lvl="0" algn="ctr" rtl="0">
              <a:lnSpc>
                <a:spcPct val="100000"/>
              </a:lnSpc>
              <a:spcBef>
                <a:spcPts val="0"/>
              </a:spcBef>
              <a:spcAft>
                <a:spcPts val="0"/>
              </a:spcAft>
              <a:buClr>
                <a:schemeClr val="dk1"/>
              </a:buClr>
              <a:buSzPts val="1400"/>
              <a:buFont typeface="Georgia"/>
              <a:buNone/>
              <a:defRPr sz="44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48" name="Google Shape;48;p7"/>
          <p:cNvSpPr txBox="1">
            <a:spLocks noGrp="1"/>
          </p:cNvSpPr>
          <p:nvPr>
            <p:ph type="dt" idx="10"/>
          </p:nvPr>
        </p:nvSpPr>
        <p:spPr>
          <a:xfrm>
            <a:off x="444815" y="6345717"/>
            <a:ext cx="969900" cy="365100"/>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000000"/>
              </a:buClr>
              <a:buSzPts val="1400"/>
              <a:buFont typeface="Arial"/>
              <a:buChar char="●"/>
              <a:defRPr sz="12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Char char="○"/>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Char char="■"/>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Char char="●"/>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Char char="○"/>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Char char="■"/>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Char char="●"/>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Char char="○"/>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49" name="Google Shape;49;p7"/>
          <p:cNvSpPr txBox="1">
            <a:spLocks noGrp="1"/>
          </p:cNvSpPr>
          <p:nvPr>
            <p:ph type="ftr" idx="11"/>
          </p:nvPr>
        </p:nvSpPr>
        <p:spPr>
          <a:xfrm>
            <a:off x="1666103" y="6345717"/>
            <a:ext cx="2094900" cy="365100"/>
          </a:xfrm>
          <a:prstGeom prst="rect">
            <a:avLst/>
          </a:prstGeom>
          <a:noFill/>
          <a:ln>
            <a:noFill/>
          </a:ln>
        </p:spPr>
        <p:txBody>
          <a:bodyPr spcFirstLastPara="1" wrap="square" lIns="91425" tIns="91425" rIns="91425" bIns="91425" anchor="ctr" anchorCtr="0"/>
          <a:lstStyle>
            <a:lvl1pPr marR="0" lvl="0" algn="ctr" rtl="0">
              <a:lnSpc>
                <a:spcPct val="100000"/>
              </a:lnSpc>
              <a:spcBef>
                <a:spcPts val="0"/>
              </a:spcBef>
              <a:spcAft>
                <a:spcPts val="0"/>
              </a:spcAft>
              <a:buClr>
                <a:srgbClr val="000000"/>
              </a:buClr>
              <a:buSzPts val="1400"/>
              <a:buFont typeface="Arial"/>
              <a:buChar char="●"/>
              <a:defRPr sz="12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Char char="○"/>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Char char="■"/>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Char char="●"/>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Char char="○"/>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Char char="■"/>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Char char="●"/>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Char char="○"/>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50" name="Google Shape;50;p7"/>
          <p:cNvSpPr txBox="1">
            <a:spLocks noGrp="1"/>
          </p:cNvSpPr>
          <p:nvPr>
            <p:ph type="sldNum" idx="12"/>
          </p:nvPr>
        </p:nvSpPr>
        <p:spPr>
          <a:xfrm>
            <a:off x="3981022" y="6345717"/>
            <a:ext cx="802200" cy="365100"/>
          </a:xfrm>
          <a:prstGeom prst="rect">
            <a:avLst/>
          </a:prstGeom>
          <a:noFill/>
          <a:ln>
            <a:noFill/>
          </a:ln>
        </p:spPr>
        <p:txBody>
          <a:bodyPr spcFirstLastPara="1" wrap="square" lIns="91425" tIns="91425" rIns="91425" bIns="91425" anchor="ctr" anchorCtr="0">
            <a:noAutofit/>
          </a:bodyPr>
          <a:lstStyle>
            <a:lvl1pPr marL="0" marR="0" lvl="0" indent="88900" algn="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1pPr>
            <a:lvl2pPr marL="0" marR="0" lvl="1" indent="88900" algn="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2pPr>
            <a:lvl3pPr marL="0" marR="0" lvl="2" indent="88900" algn="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3pPr>
            <a:lvl4pPr marL="0" marR="0" lvl="3" indent="88900" algn="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4pPr>
            <a:lvl5pPr marL="0" marR="0" lvl="4" indent="88900" algn="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5pPr>
            <a:lvl6pPr marL="0" marR="0" lvl="5" indent="88900" algn="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6pPr>
            <a:lvl7pPr marL="0" marR="0" lvl="6" indent="88900" algn="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7pPr>
            <a:lvl8pPr marL="0" marR="0" lvl="7" indent="88900" algn="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8pPr>
            <a:lvl9pPr marL="0" marR="0" lvl="8" indent="88900" algn="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9pPr>
          </a:lstStyle>
          <a:p>
            <a:pPr marL="0" lvl="0" indent="88900" algn="r" rtl="0">
              <a:spcBef>
                <a:spcPts val="0"/>
              </a:spcBef>
              <a:spcAft>
                <a:spcPts val="0"/>
              </a:spcAft>
              <a:buNone/>
            </a:pPr>
            <a:endParaRPr/>
          </a:p>
          <a:p>
            <a:pPr marL="457200" lvl="1" indent="0" algn="l" rtl="0">
              <a:spcBef>
                <a:spcPts val="0"/>
              </a:spcBef>
              <a:spcAft>
                <a:spcPts val="0"/>
              </a:spcAft>
              <a:buNone/>
            </a:pPr>
            <a:endParaRPr sz="1800">
              <a:solidFill>
                <a:schemeClr val="dk1"/>
              </a:solidFill>
            </a:endParaRPr>
          </a:p>
          <a:p>
            <a:pPr marL="914400" lvl="2" indent="0" algn="l" rtl="0">
              <a:spcBef>
                <a:spcPts val="0"/>
              </a:spcBef>
              <a:spcAft>
                <a:spcPts val="0"/>
              </a:spcAft>
              <a:buNone/>
            </a:pPr>
            <a:endParaRPr sz="1800">
              <a:solidFill>
                <a:schemeClr val="dk1"/>
              </a:solidFill>
            </a:endParaRPr>
          </a:p>
          <a:p>
            <a:pPr marL="1371600" lvl="3" indent="0" algn="l" rtl="0">
              <a:spcBef>
                <a:spcPts val="0"/>
              </a:spcBef>
              <a:spcAft>
                <a:spcPts val="0"/>
              </a:spcAft>
              <a:buNone/>
            </a:pPr>
            <a:endParaRPr sz="1800">
              <a:solidFill>
                <a:schemeClr val="dk1"/>
              </a:solidFill>
            </a:endParaRPr>
          </a:p>
          <a:p>
            <a:pPr marL="1828800" lvl="4" indent="0" algn="l" rtl="0">
              <a:spcBef>
                <a:spcPts val="0"/>
              </a:spcBef>
              <a:spcAft>
                <a:spcPts val="0"/>
              </a:spcAft>
              <a:buNone/>
            </a:pPr>
            <a:endParaRPr sz="1800">
              <a:solidFill>
                <a:schemeClr val="dk1"/>
              </a:solidFill>
            </a:endParaRPr>
          </a:p>
          <a:p>
            <a:pPr marL="2286000" lvl="5" indent="0" algn="l" rtl="0">
              <a:spcBef>
                <a:spcPts val="0"/>
              </a:spcBef>
              <a:spcAft>
                <a:spcPts val="0"/>
              </a:spcAft>
              <a:buNone/>
            </a:pPr>
            <a:endParaRPr sz="1800">
              <a:solidFill>
                <a:schemeClr val="dk1"/>
              </a:solidFill>
            </a:endParaRPr>
          </a:p>
          <a:p>
            <a:pPr marL="2743200" lvl="6" indent="0" algn="l" rtl="0">
              <a:spcBef>
                <a:spcPts val="0"/>
              </a:spcBef>
              <a:spcAft>
                <a:spcPts val="0"/>
              </a:spcAft>
              <a:buNone/>
            </a:pPr>
            <a:endParaRPr sz="1800">
              <a:solidFill>
                <a:schemeClr val="dk1"/>
              </a:solidFill>
            </a:endParaRPr>
          </a:p>
          <a:p>
            <a:pPr marL="3200400" lvl="7" indent="0" algn="l" rtl="0">
              <a:spcBef>
                <a:spcPts val="0"/>
              </a:spcBef>
              <a:spcAft>
                <a:spcPts val="0"/>
              </a:spcAft>
              <a:buNone/>
            </a:pPr>
            <a:endParaRPr sz="1800">
              <a:solidFill>
                <a:schemeClr val="dk1"/>
              </a:solidFill>
            </a:endParaRPr>
          </a:p>
          <a:p>
            <a:pPr marL="3657600" lvl="8" indent="0" algn="l" rtl="0">
              <a:spcBef>
                <a:spcPts val="0"/>
              </a:spcBef>
              <a:spcAft>
                <a:spcPts val="0"/>
              </a:spcAft>
              <a:buNone/>
            </a:pPr>
            <a:endParaRPr sz="1800">
              <a:solidFill>
                <a:schemeClr val="dk1"/>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1"/>
        <p:cNvGrpSpPr/>
        <p:nvPr/>
      </p:nvGrpSpPr>
      <p:grpSpPr>
        <a:xfrm>
          <a:off x="0" y="0"/>
          <a:ext cx="0" cy="0"/>
          <a:chOff x="0" y="0"/>
          <a:chExt cx="0" cy="0"/>
        </a:xfrm>
      </p:grpSpPr>
      <p:sp>
        <p:nvSpPr>
          <p:cNvPr id="52" name="Google Shape;52;p8"/>
          <p:cNvSpPr txBox="1">
            <a:spLocks noGrp="1"/>
          </p:cNvSpPr>
          <p:nvPr>
            <p:ph type="dt" idx="10"/>
          </p:nvPr>
        </p:nvSpPr>
        <p:spPr>
          <a:xfrm>
            <a:off x="444815" y="6345717"/>
            <a:ext cx="969900" cy="365100"/>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000000"/>
              </a:buClr>
              <a:buSzPts val="1400"/>
              <a:buFont typeface="Arial"/>
              <a:buChar char="●"/>
              <a:defRPr sz="12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Char char="○"/>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Char char="■"/>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Char char="●"/>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Char char="○"/>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Char char="■"/>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Char char="●"/>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Char char="○"/>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53" name="Google Shape;53;p8"/>
          <p:cNvSpPr txBox="1">
            <a:spLocks noGrp="1"/>
          </p:cNvSpPr>
          <p:nvPr>
            <p:ph type="ftr" idx="11"/>
          </p:nvPr>
        </p:nvSpPr>
        <p:spPr>
          <a:xfrm>
            <a:off x="1666103" y="6345717"/>
            <a:ext cx="2094900" cy="365100"/>
          </a:xfrm>
          <a:prstGeom prst="rect">
            <a:avLst/>
          </a:prstGeom>
          <a:noFill/>
          <a:ln>
            <a:noFill/>
          </a:ln>
        </p:spPr>
        <p:txBody>
          <a:bodyPr spcFirstLastPara="1" wrap="square" lIns="91425" tIns="91425" rIns="91425" bIns="91425" anchor="ctr" anchorCtr="0"/>
          <a:lstStyle>
            <a:lvl1pPr marR="0" lvl="0" algn="ctr" rtl="0">
              <a:lnSpc>
                <a:spcPct val="100000"/>
              </a:lnSpc>
              <a:spcBef>
                <a:spcPts val="0"/>
              </a:spcBef>
              <a:spcAft>
                <a:spcPts val="0"/>
              </a:spcAft>
              <a:buClr>
                <a:srgbClr val="000000"/>
              </a:buClr>
              <a:buSzPts val="1400"/>
              <a:buFont typeface="Arial"/>
              <a:buChar char="●"/>
              <a:defRPr sz="12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Char char="○"/>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Char char="■"/>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Char char="●"/>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Char char="○"/>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Char char="■"/>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Char char="●"/>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Char char="○"/>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54" name="Google Shape;54;p8"/>
          <p:cNvSpPr txBox="1">
            <a:spLocks noGrp="1"/>
          </p:cNvSpPr>
          <p:nvPr>
            <p:ph type="sldNum" idx="12"/>
          </p:nvPr>
        </p:nvSpPr>
        <p:spPr>
          <a:xfrm>
            <a:off x="3981022" y="6345717"/>
            <a:ext cx="802200" cy="365100"/>
          </a:xfrm>
          <a:prstGeom prst="rect">
            <a:avLst/>
          </a:prstGeom>
          <a:noFill/>
          <a:ln>
            <a:noFill/>
          </a:ln>
        </p:spPr>
        <p:txBody>
          <a:bodyPr spcFirstLastPara="1" wrap="square" lIns="91425" tIns="91425" rIns="91425" bIns="91425" anchor="ctr" anchorCtr="0">
            <a:noAutofit/>
          </a:bodyPr>
          <a:lstStyle>
            <a:lvl1pPr marL="0" marR="0" lvl="0" indent="88900" algn="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1pPr>
            <a:lvl2pPr marL="0" marR="0" lvl="1" indent="88900" algn="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2pPr>
            <a:lvl3pPr marL="0" marR="0" lvl="2" indent="88900" algn="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3pPr>
            <a:lvl4pPr marL="0" marR="0" lvl="3" indent="88900" algn="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4pPr>
            <a:lvl5pPr marL="0" marR="0" lvl="4" indent="88900" algn="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5pPr>
            <a:lvl6pPr marL="0" marR="0" lvl="5" indent="88900" algn="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6pPr>
            <a:lvl7pPr marL="0" marR="0" lvl="6" indent="88900" algn="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7pPr>
            <a:lvl8pPr marL="0" marR="0" lvl="7" indent="88900" algn="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8pPr>
            <a:lvl9pPr marL="0" marR="0" lvl="8" indent="88900" algn="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9pPr>
          </a:lstStyle>
          <a:p>
            <a:pPr marL="0" lvl="0" indent="88900" algn="r" rtl="0">
              <a:spcBef>
                <a:spcPts val="0"/>
              </a:spcBef>
              <a:spcAft>
                <a:spcPts val="0"/>
              </a:spcAft>
              <a:buNone/>
            </a:pPr>
            <a:endParaRPr/>
          </a:p>
          <a:p>
            <a:pPr marL="457200" lvl="1" indent="0" algn="l" rtl="0">
              <a:spcBef>
                <a:spcPts val="0"/>
              </a:spcBef>
              <a:spcAft>
                <a:spcPts val="0"/>
              </a:spcAft>
              <a:buNone/>
            </a:pPr>
            <a:endParaRPr sz="1800">
              <a:solidFill>
                <a:schemeClr val="dk1"/>
              </a:solidFill>
            </a:endParaRPr>
          </a:p>
          <a:p>
            <a:pPr marL="914400" lvl="2" indent="0" algn="l" rtl="0">
              <a:spcBef>
                <a:spcPts val="0"/>
              </a:spcBef>
              <a:spcAft>
                <a:spcPts val="0"/>
              </a:spcAft>
              <a:buNone/>
            </a:pPr>
            <a:endParaRPr sz="1800">
              <a:solidFill>
                <a:schemeClr val="dk1"/>
              </a:solidFill>
            </a:endParaRPr>
          </a:p>
          <a:p>
            <a:pPr marL="1371600" lvl="3" indent="0" algn="l" rtl="0">
              <a:spcBef>
                <a:spcPts val="0"/>
              </a:spcBef>
              <a:spcAft>
                <a:spcPts val="0"/>
              </a:spcAft>
              <a:buNone/>
            </a:pPr>
            <a:endParaRPr sz="1800">
              <a:solidFill>
                <a:schemeClr val="dk1"/>
              </a:solidFill>
            </a:endParaRPr>
          </a:p>
          <a:p>
            <a:pPr marL="1828800" lvl="4" indent="0" algn="l" rtl="0">
              <a:spcBef>
                <a:spcPts val="0"/>
              </a:spcBef>
              <a:spcAft>
                <a:spcPts val="0"/>
              </a:spcAft>
              <a:buNone/>
            </a:pPr>
            <a:endParaRPr sz="1800">
              <a:solidFill>
                <a:schemeClr val="dk1"/>
              </a:solidFill>
            </a:endParaRPr>
          </a:p>
          <a:p>
            <a:pPr marL="2286000" lvl="5" indent="0" algn="l" rtl="0">
              <a:spcBef>
                <a:spcPts val="0"/>
              </a:spcBef>
              <a:spcAft>
                <a:spcPts val="0"/>
              </a:spcAft>
              <a:buNone/>
            </a:pPr>
            <a:endParaRPr sz="1800">
              <a:solidFill>
                <a:schemeClr val="dk1"/>
              </a:solidFill>
            </a:endParaRPr>
          </a:p>
          <a:p>
            <a:pPr marL="2743200" lvl="6" indent="0" algn="l" rtl="0">
              <a:spcBef>
                <a:spcPts val="0"/>
              </a:spcBef>
              <a:spcAft>
                <a:spcPts val="0"/>
              </a:spcAft>
              <a:buNone/>
            </a:pPr>
            <a:endParaRPr sz="1800">
              <a:solidFill>
                <a:schemeClr val="dk1"/>
              </a:solidFill>
            </a:endParaRPr>
          </a:p>
          <a:p>
            <a:pPr marL="3200400" lvl="7" indent="0" algn="l" rtl="0">
              <a:spcBef>
                <a:spcPts val="0"/>
              </a:spcBef>
              <a:spcAft>
                <a:spcPts val="0"/>
              </a:spcAft>
              <a:buNone/>
            </a:pPr>
            <a:endParaRPr sz="1800">
              <a:solidFill>
                <a:schemeClr val="dk1"/>
              </a:solidFill>
            </a:endParaRPr>
          </a:p>
          <a:p>
            <a:pPr marL="3657600" lvl="8" indent="0" algn="l" rtl="0">
              <a:spcBef>
                <a:spcPts val="0"/>
              </a:spcBef>
              <a:spcAft>
                <a:spcPts val="0"/>
              </a:spcAft>
              <a:buNone/>
            </a:pPr>
            <a:endParaRPr sz="1800">
              <a:solidFill>
                <a:schemeClr val="dk1"/>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OBJECT_WITH_CAPTION_TEXT" type="objTx">
  <p:cSld name="OBJECT_WITH_CAPTION_TEXT">
    <p:spTree>
      <p:nvGrpSpPr>
        <p:cNvPr id="1" name="Shape 55"/>
        <p:cNvGrpSpPr/>
        <p:nvPr/>
      </p:nvGrpSpPr>
      <p:grpSpPr>
        <a:xfrm>
          <a:off x="0" y="0"/>
          <a:ext cx="0" cy="0"/>
          <a:chOff x="0" y="0"/>
          <a:chExt cx="0" cy="0"/>
        </a:xfrm>
      </p:grpSpPr>
      <p:sp>
        <p:nvSpPr>
          <p:cNvPr id="56" name="Google Shape;56;p9"/>
          <p:cNvSpPr txBox="1">
            <a:spLocks noGrp="1"/>
          </p:cNvSpPr>
          <p:nvPr>
            <p:ph type="title"/>
          </p:nvPr>
        </p:nvSpPr>
        <p:spPr>
          <a:xfrm>
            <a:off x="457200" y="273050"/>
            <a:ext cx="3008400" cy="1161900"/>
          </a:xfrm>
          <a:prstGeom prst="rect">
            <a:avLst/>
          </a:prstGeom>
          <a:noFill/>
          <a:ln>
            <a:noFill/>
          </a:ln>
        </p:spPr>
        <p:txBody>
          <a:bodyPr spcFirstLastPara="1" wrap="square" lIns="91425" tIns="91425" rIns="91425" bIns="91425" anchor="b" anchorCtr="0"/>
          <a:lstStyle>
            <a:lvl1pPr marR="0" lvl="0" algn="l" rtl="0">
              <a:lnSpc>
                <a:spcPct val="100000"/>
              </a:lnSpc>
              <a:spcBef>
                <a:spcPts val="0"/>
              </a:spcBef>
              <a:spcAft>
                <a:spcPts val="0"/>
              </a:spcAft>
              <a:buClr>
                <a:schemeClr val="dk1"/>
              </a:buClr>
              <a:buSzPts val="1400"/>
              <a:buFont typeface="Georgia"/>
              <a:buNone/>
              <a:defRPr sz="2000" b="1"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7" name="Google Shape;57;p9"/>
          <p:cNvSpPr txBox="1">
            <a:spLocks noGrp="1"/>
          </p:cNvSpPr>
          <p:nvPr>
            <p:ph type="body" idx="1"/>
          </p:nvPr>
        </p:nvSpPr>
        <p:spPr>
          <a:xfrm>
            <a:off x="3575050" y="273050"/>
            <a:ext cx="5111700" cy="5853000"/>
          </a:xfrm>
          <a:prstGeom prst="rect">
            <a:avLst/>
          </a:prstGeom>
          <a:noFill/>
          <a:ln>
            <a:noFill/>
          </a:ln>
        </p:spPr>
        <p:txBody>
          <a:bodyPr spcFirstLastPara="1" wrap="square" lIns="91425" tIns="91425" rIns="91425" bIns="91425" anchor="t" anchorCtr="0"/>
          <a:lstStyle>
            <a:lvl1pPr marL="457200" marR="0" lvl="0" indent="-317500" algn="l" rtl="0">
              <a:lnSpc>
                <a:spcPct val="100000"/>
              </a:lnSpc>
              <a:spcBef>
                <a:spcPts val="640"/>
              </a:spcBef>
              <a:spcAft>
                <a:spcPts val="0"/>
              </a:spcAft>
              <a:buClr>
                <a:schemeClr val="dk1"/>
              </a:buClr>
              <a:buSzPts val="1400"/>
              <a:buFont typeface="Arial"/>
              <a:buChar char="●"/>
              <a:defRPr sz="3200" b="0" i="0" u="none" strike="noStrike" cap="none">
                <a:solidFill>
                  <a:schemeClr val="dk1"/>
                </a:solidFill>
                <a:latin typeface="Arial"/>
                <a:ea typeface="Arial"/>
                <a:cs typeface="Arial"/>
                <a:sym typeface="Arial"/>
              </a:defRPr>
            </a:lvl1pPr>
            <a:lvl2pPr marL="914400" marR="0" lvl="1" indent="-317500" algn="l" rtl="0">
              <a:lnSpc>
                <a:spcPct val="100000"/>
              </a:lnSpc>
              <a:spcBef>
                <a:spcPts val="0"/>
              </a:spcBef>
              <a:spcAft>
                <a:spcPts val="0"/>
              </a:spcAft>
              <a:buClr>
                <a:schemeClr val="dk1"/>
              </a:buClr>
              <a:buSzPts val="1400"/>
              <a:buFont typeface="Arial"/>
              <a:buChar char="●"/>
              <a:defRPr sz="2800" b="0" i="0" u="none" strike="noStrike" cap="none">
                <a:solidFill>
                  <a:schemeClr val="dk1"/>
                </a:solidFill>
                <a:latin typeface="Arial"/>
                <a:ea typeface="Arial"/>
                <a:cs typeface="Arial"/>
                <a:sym typeface="Arial"/>
              </a:defRPr>
            </a:lvl2pPr>
            <a:lvl3pPr marL="1371600" marR="0" lvl="2" indent="-317500" algn="l" rtl="0">
              <a:lnSpc>
                <a:spcPct val="100000"/>
              </a:lnSpc>
              <a:spcBef>
                <a:spcPts val="0"/>
              </a:spcBef>
              <a:spcAft>
                <a:spcPts val="0"/>
              </a:spcAft>
              <a:buClr>
                <a:schemeClr val="dk1"/>
              </a:buClr>
              <a:buSzPts val="1400"/>
              <a:buFont typeface="Arial"/>
              <a:buChar char="●"/>
              <a:defRPr sz="2400" b="0" i="0" u="none" strike="noStrike" cap="none">
                <a:solidFill>
                  <a:schemeClr val="dk1"/>
                </a:solidFill>
                <a:latin typeface="Arial"/>
                <a:ea typeface="Arial"/>
                <a:cs typeface="Arial"/>
                <a:sym typeface="Arial"/>
              </a:defRPr>
            </a:lvl3pPr>
            <a:lvl4pPr marL="1828800" marR="0" lvl="3" indent="-317500" algn="l" rtl="0">
              <a:lnSpc>
                <a:spcPct val="100000"/>
              </a:lnSpc>
              <a:spcBef>
                <a:spcPts val="0"/>
              </a:spcBef>
              <a:spcAft>
                <a:spcPts val="0"/>
              </a:spcAft>
              <a:buClr>
                <a:schemeClr val="dk1"/>
              </a:buClr>
              <a:buSzPts val="1400"/>
              <a:buFont typeface="Arial"/>
              <a:buChar char="●"/>
              <a:defRPr sz="2000" b="0" i="0" u="none" strike="noStrike" cap="none">
                <a:solidFill>
                  <a:schemeClr val="dk1"/>
                </a:solidFill>
                <a:latin typeface="Arial"/>
                <a:ea typeface="Arial"/>
                <a:cs typeface="Arial"/>
                <a:sym typeface="Arial"/>
              </a:defRPr>
            </a:lvl4pPr>
            <a:lvl5pPr marL="2286000" marR="0" lvl="4" indent="-317500" algn="l" rtl="0">
              <a:lnSpc>
                <a:spcPct val="100000"/>
              </a:lnSpc>
              <a:spcBef>
                <a:spcPts val="0"/>
              </a:spcBef>
              <a:spcAft>
                <a:spcPts val="0"/>
              </a:spcAft>
              <a:buClr>
                <a:schemeClr val="dk1"/>
              </a:buClr>
              <a:buSzPts val="1400"/>
              <a:buFont typeface="Arial"/>
              <a:buChar char="●"/>
              <a:defRPr sz="2000" b="0" i="0" u="none" strike="noStrike" cap="none">
                <a:solidFill>
                  <a:schemeClr val="dk1"/>
                </a:solidFill>
                <a:latin typeface="Arial"/>
                <a:ea typeface="Arial"/>
                <a:cs typeface="Arial"/>
                <a:sym typeface="Arial"/>
              </a:defRPr>
            </a:lvl5pPr>
            <a:lvl6pPr marL="2743200" marR="0" lvl="5" indent="-317500" algn="l" rtl="0">
              <a:lnSpc>
                <a:spcPct val="100000"/>
              </a:lnSpc>
              <a:spcBef>
                <a:spcPts val="0"/>
              </a:spcBef>
              <a:spcAft>
                <a:spcPts val="0"/>
              </a:spcAft>
              <a:buClr>
                <a:schemeClr val="dk1"/>
              </a:buClr>
              <a:buSzPts val="1400"/>
              <a:buFont typeface="Arial"/>
              <a:buChar char="●"/>
              <a:defRPr sz="2000" b="0" i="0" u="none" strike="noStrike" cap="none">
                <a:solidFill>
                  <a:schemeClr val="dk1"/>
                </a:solidFill>
                <a:latin typeface="Arial"/>
                <a:ea typeface="Arial"/>
                <a:cs typeface="Arial"/>
                <a:sym typeface="Arial"/>
              </a:defRPr>
            </a:lvl6pPr>
            <a:lvl7pPr marL="3200400" marR="0" lvl="6" indent="-317500" algn="l" rtl="0">
              <a:lnSpc>
                <a:spcPct val="100000"/>
              </a:lnSpc>
              <a:spcBef>
                <a:spcPts val="0"/>
              </a:spcBef>
              <a:spcAft>
                <a:spcPts val="0"/>
              </a:spcAft>
              <a:buClr>
                <a:schemeClr val="dk1"/>
              </a:buClr>
              <a:buSzPts val="1400"/>
              <a:buFont typeface="Arial"/>
              <a:buChar char="●"/>
              <a:defRPr sz="2000" b="0" i="0" u="none" strike="noStrike" cap="none">
                <a:solidFill>
                  <a:schemeClr val="dk1"/>
                </a:solidFill>
                <a:latin typeface="Arial"/>
                <a:ea typeface="Arial"/>
                <a:cs typeface="Arial"/>
                <a:sym typeface="Arial"/>
              </a:defRPr>
            </a:lvl7pPr>
            <a:lvl8pPr marL="3657600" marR="0" lvl="7" indent="-317500" algn="l" rtl="0">
              <a:lnSpc>
                <a:spcPct val="100000"/>
              </a:lnSpc>
              <a:spcBef>
                <a:spcPts val="0"/>
              </a:spcBef>
              <a:spcAft>
                <a:spcPts val="0"/>
              </a:spcAft>
              <a:buClr>
                <a:schemeClr val="dk1"/>
              </a:buClr>
              <a:buSzPts val="1400"/>
              <a:buFont typeface="Arial"/>
              <a:buChar char="●"/>
              <a:defRPr sz="2000" b="0" i="0" u="none" strike="noStrike" cap="none">
                <a:solidFill>
                  <a:schemeClr val="dk1"/>
                </a:solidFill>
                <a:latin typeface="Arial"/>
                <a:ea typeface="Arial"/>
                <a:cs typeface="Arial"/>
                <a:sym typeface="Arial"/>
              </a:defRPr>
            </a:lvl8pPr>
            <a:lvl9pPr marL="4114800" marR="0" lvl="8" indent="-317500" algn="l" rtl="0">
              <a:lnSpc>
                <a:spcPct val="100000"/>
              </a:lnSpc>
              <a:spcBef>
                <a:spcPts val="0"/>
              </a:spcBef>
              <a:spcAft>
                <a:spcPts val="0"/>
              </a:spcAft>
              <a:buClr>
                <a:schemeClr val="dk1"/>
              </a:buClr>
              <a:buSzPts val="14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58" name="Google Shape;58;p9"/>
          <p:cNvSpPr txBox="1">
            <a:spLocks noGrp="1"/>
          </p:cNvSpPr>
          <p:nvPr>
            <p:ph type="body" idx="2"/>
          </p:nvPr>
        </p:nvSpPr>
        <p:spPr>
          <a:xfrm>
            <a:off x="457200" y="1435100"/>
            <a:ext cx="3008400" cy="4691100"/>
          </a:xfrm>
          <a:prstGeom prst="rect">
            <a:avLst/>
          </a:prstGeom>
          <a:noFill/>
          <a:ln>
            <a:noFill/>
          </a:ln>
        </p:spPr>
        <p:txBody>
          <a:bodyPr spcFirstLastPara="1" wrap="square" lIns="91425" tIns="91425" rIns="91425" bIns="91425" anchor="t" anchorCtr="0"/>
          <a:lstStyle>
            <a:lvl1pPr marL="457200" marR="0" lvl="0" indent="-228600" algn="l" rtl="0">
              <a:lnSpc>
                <a:spcPct val="100000"/>
              </a:lnSpc>
              <a:spcBef>
                <a:spcPts val="64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chemeClr val="dk1"/>
              </a:buClr>
              <a:buSzPts val="1400"/>
              <a:buFont typeface="Arial"/>
              <a:buNone/>
              <a:defRPr sz="1200" b="0" i="0" u="none" strike="noStrike" cap="none">
                <a:solidFill>
                  <a:schemeClr val="dk1"/>
                </a:solidFill>
                <a:latin typeface="Arial"/>
                <a:ea typeface="Arial"/>
                <a:cs typeface="Arial"/>
                <a:sym typeface="Arial"/>
              </a:defRPr>
            </a:lvl2pPr>
            <a:lvl3pPr marL="1371600" marR="0" lvl="2" indent="-228600" algn="l" rtl="0">
              <a:lnSpc>
                <a:spcPct val="100000"/>
              </a:lnSpc>
              <a:spcBef>
                <a:spcPts val="0"/>
              </a:spcBef>
              <a:spcAft>
                <a:spcPts val="0"/>
              </a:spcAft>
              <a:buClr>
                <a:schemeClr val="dk1"/>
              </a:buClr>
              <a:buSzPts val="1400"/>
              <a:buFont typeface="Arial"/>
              <a:buNone/>
              <a:defRPr sz="1000" b="0" i="0" u="none" strike="noStrike" cap="none">
                <a:solidFill>
                  <a:schemeClr val="dk1"/>
                </a:solidFill>
                <a:latin typeface="Arial"/>
                <a:ea typeface="Arial"/>
                <a:cs typeface="Arial"/>
                <a:sym typeface="Arial"/>
              </a:defRPr>
            </a:lvl3pPr>
            <a:lvl4pPr marL="1828800" marR="0" lvl="3" indent="-228600" algn="l" rtl="0">
              <a:lnSpc>
                <a:spcPct val="100000"/>
              </a:lnSpc>
              <a:spcBef>
                <a:spcPts val="0"/>
              </a:spcBef>
              <a:spcAft>
                <a:spcPts val="0"/>
              </a:spcAft>
              <a:buClr>
                <a:schemeClr val="dk1"/>
              </a:buClr>
              <a:buSzPts val="1400"/>
              <a:buFont typeface="Arial"/>
              <a:buNone/>
              <a:defRPr sz="90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chemeClr val="dk1"/>
              </a:buClr>
              <a:buSzPts val="1400"/>
              <a:buFont typeface="Arial"/>
              <a:buNone/>
              <a:defRPr sz="900" b="0" i="0" u="none" strike="noStrike" cap="none">
                <a:solidFill>
                  <a:schemeClr val="dk1"/>
                </a:solidFill>
                <a:latin typeface="Arial"/>
                <a:ea typeface="Arial"/>
                <a:cs typeface="Arial"/>
                <a:sym typeface="Arial"/>
              </a:defRPr>
            </a:lvl5pPr>
            <a:lvl6pPr marL="2743200" marR="0" lvl="5" indent="-228600" algn="l" rtl="0">
              <a:lnSpc>
                <a:spcPct val="100000"/>
              </a:lnSpc>
              <a:spcBef>
                <a:spcPts val="0"/>
              </a:spcBef>
              <a:spcAft>
                <a:spcPts val="0"/>
              </a:spcAft>
              <a:buClr>
                <a:schemeClr val="dk1"/>
              </a:buClr>
              <a:buSzPts val="1400"/>
              <a:buFont typeface="Arial"/>
              <a:buNone/>
              <a:defRPr sz="900" b="0" i="0" u="none" strike="noStrike" cap="none">
                <a:solidFill>
                  <a:schemeClr val="dk1"/>
                </a:solidFill>
                <a:latin typeface="Arial"/>
                <a:ea typeface="Arial"/>
                <a:cs typeface="Arial"/>
                <a:sym typeface="Arial"/>
              </a:defRPr>
            </a:lvl6pPr>
            <a:lvl7pPr marL="3200400" marR="0" lvl="6" indent="-228600" algn="l" rtl="0">
              <a:lnSpc>
                <a:spcPct val="100000"/>
              </a:lnSpc>
              <a:spcBef>
                <a:spcPts val="0"/>
              </a:spcBef>
              <a:spcAft>
                <a:spcPts val="0"/>
              </a:spcAft>
              <a:buClr>
                <a:schemeClr val="dk1"/>
              </a:buClr>
              <a:buSzPts val="1400"/>
              <a:buFont typeface="Arial"/>
              <a:buNone/>
              <a:defRPr sz="900" b="0" i="0" u="none" strike="noStrike" cap="none">
                <a:solidFill>
                  <a:schemeClr val="dk1"/>
                </a:solidFill>
                <a:latin typeface="Arial"/>
                <a:ea typeface="Arial"/>
                <a:cs typeface="Arial"/>
                <a:sym typeface="Arial"/>
              </a:defRPr>
            </a:lvl7pPr>
            <a:lvl8pPr marL="3657600" marR="0" lvl="7" indent="-228600" algn="l" rtl="0">
              <a:lnSpc>
                <a:spcPct val="100000"/>
              </a:lnSpc>
              <a:spcBef>
                <a:spcPts val="0"/>
              </a:spcBef>
              <a:spcAft>
                <a:spcPts val="0"/>
              </a:spcAft>
              <a:buClr>
                <a:schemeClr val="dk1"/>
              </a:buClr>
              <a:buSzPts val="1400"/>
              <a:buFont typeface="Arial"/>
              <a:buNone/>
              <a:defRPr sz="900" b="0" i="0" u="none" strike="noStrike" cap="none">
                <a:solidFill>
                  <a:schemeClr val="dk1"/>
                </a:solidFill>
                <a:latin typeface="Arial"/>
                <a:ea typeface="Arial"/>
                <a:cs typeface="Arial"/>
                <a:sym typeface="Arial"/>
              </a:defRPr>
            </a:lvl8pPr>
            <a:lvl9pPr marL="4114800" marR="0" lvl="8" indent="-228600" algn="l" rtl="0">
              <a:lnSpc>
                <a:spcPct val="100000"/>
              </a:lnSpc>
              <a:spcBef>
                <a:spcPts val="0"/>
              </a:spcBef>
              <a:spcAft>
                <a:spcPts val="0"/>
              </a:spcAft>
              <a:buClr>
                <a:schemeClr val="dk1"/>
              </a:buClr>
              <a:buSzPts val="1400"/>
              <a:buFont typeface="Arial"/>
              <a:buNone/>
              <a:defRPr sz="900" b="0" i="0" u="none" strike="noStrike" cap="none">
                <a:solidFill>
                  <a:schemeClr val="dk1"/>
                </a:solidFill>
                <a:latin typeface="Arial"/>
                <a:ea typeface="Arial"/>
                <a:cs typeface="Arial"/>
                <a:sym typeface="Arial"/>
              </a:defRPr>
            </a:lvl9pPr>
          </a:lstStyle>
          <a:p>
            <a:endParaRPr/>
          </a:p>
        </p:txBody>
      </p:sp>
      <p:sp>
        <p:nvSpPr>
          <p:cNvPr id="59" name="Google Shape;59;p9"/>
          <p:cNvSpPr txBox="1">
            <a:spLocks noGrp="1"/>
          </p:cNvSpPr>
          <p:nvPr>
            <p:ph type="dt" idx="10"/>
          </p:nvPr>
        </p:nvSpPr>
        <p:spPr>
          <a:xfrm>
            <a:off x="444815" y="6345717"/>
            <a:ext cx="969900" cy="365100"/>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000000"/>
              </a:buClr>
              <a:buSzPts val="1400"/>
              <a:buFont typeface="Arial"/>
              <a:buChar char="●"/>
              <a:defRPr sz="12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Char char="○"/>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Char char="■"/>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Char char="●"/>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Char char="○"/>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Char char="■"/>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Char char="●"/>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Char char="○"/>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60" name="Google Shape;60;p9"/>
          <p:cNvSpPr txBox="1">
            <a:spLocks noGrp="1"/>
          </p:cNvSpPr>
          <p:nvPr>
            <p:ph type="ftr" idx="11"/>
          </p:nvPr>
        </p:nvSpPr>
        <p:spPr>
          <a:xfrm>
            <a:off x="1666103" y="6345717"/>
            <a:ext cx="2094900" cy="365100"/>
          </a:xfrm>
          <a:prstGeom prst="rect">
            <a:avLst/>
          </a:prstGeom>
          <a:noFill/>
          <a:ln>
            <a:noFill/>
          </a:ln>
        </p:spPr>
        <p:txBody>
          <a:bodyPr spcFirstLastPara="1" wrap="square" lIns="91425" tIns="91425" rIns="91425" bIns="91425" anchor="ctr" anchorCtr="0"/>
          <a:lstStyle>
            <a:lvl1pPr marR="0" lvl="0" algn="ctr" rtl="0">
              <a:lnSpc>
                <a:spcPct val="100000"/>
              </a:lnSpc>
              <a:spcBef>
                <a:spcPts val="0"/>
              </a:spcBef>
              <a:spcAft>
                <a:spcPts val="0"/>
              </a:spcAft>
              <a:buClr>
                <a:srgbClr val="000000"/>
              </a:buClr>
              <a:buSzPts val="1400"/>
              <a:buFont typeface="Arial"/>
              <a:buChar char="●"/>
              <a:defRPr sz="12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Char char="○"/>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Char char="■"/>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Char char="●"/>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Char char="○"/>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Char char="■"/>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Char char="●"/>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Char char="○"/>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61" name="Google Shape;61;p9"/>
          <p:cNvSpPr txBox="1">
            <a:spLocks noGrp="1"/>
          </p:cNvSpPr>
          <p:nvPr>
            <p:ph type="sldNum" idx="12"/>
          </p:nvPr>
        </p:nvSpPr>
        <p:spPr>
          <a:xfrm>
            <a:off x="3981022" y="6345717"/>
            <a:ext cx="802200" cy="365100"/>
          </a:xfrm>
          <a:prstGeom prst="rect">
            <a:avLst/>
          </a:prstGeom>
          <a:noFill/>
          <a:ln>
            <a:noFill/>
          </a:ln>
        </p:spPr>
        <p:txBody>
          <a:bodyPr spcFirstLastPara="1" wrap="square" lIns="91425" tIns="91425" rIns="91425" bIns="91425" anchor="ctr" anchorCtr="0">
            <a:noAutofit/>
          </a:bodyPr>
          <a:lstStyle>
            <a:lvl1pPr marL="0" marR="0" lvl="0" indent="88900" algn="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1pPr>
            <a:lvl2pPr marL="0" marR="0" lvl="1" indent="88900" algn="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2pPr>
            <a:lvl3pPr marL="0" marR="0" lvl="2" indent="88900" algn="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3pPr>
            <a:lvl4pPr marL="0" marR="0" lvl="3" indent="88900" algn="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4pPr>
            <a:lvl5pPr marL="0" marR="0" lvl="4" indent="88900" algn="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5pPr>
            <a:lvl6pPr marL="0" marR="0" lvl="5" indent="88900" algn="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6pPr>
            <a:lvl7pPr marL="0" marR="0" lvl="6" indent="88900" algn="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7pPr>
            <a:lvl8pPr marL="0" marR="0" lvl="7" indent="88900" algn="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8pPr>
            <a:lvl9pPr marL="0" marR="0" lvl="8" indent="88900" algn="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9pPr>
          </a:lstStyle>
          <a:p>
            <a:pPr marL="0" lvl="0" indent="88900" algn="r" rtl="0">
              <a:spcBef>
                <a:spcPts val="0"/>
              </a:spcBef>
              <a:spcAft>
                <a:spcPts val="0"/>
              </a:spcAft>
              <a:buNone/>
            </a:pPr>
            <a:endParaRPr/>
          </a:p>
          <a:p>
            <a:pPr marL="457200" lvl="1" indent="0" algn="l" rtl="0">
              <a:spcBef>
                <a:spcPts val="0"/>
              </a:spcBef>
              <a:spcAft>
                <a:spcPts val="0"/>
              </a:spcAft>
              <a:buNone/>
            </a:pPr>
            <a:endParaRPr sz="1800">
              <a:solidFill>
                <a:schemeClr val="dk1"/>
              </a:solidFill>
            </a:endParaRPr>
          </a:p>
          <a:p>
            <a:pPr marL="914400" lvl="2" indent="0" algn="l" rtl="0">
              <a:spcBef>
                <a:spcPts val="0"/>
              </a:spcBef>
              <a:spcAft>
                <a:spcPts val="0"/>
              </a:spcAft>
              <a:buNone/>
            </a:pPr>
            <a:endParaRPr sz="1800">
              <a:solidFill>
                <a:schemeClr val="dk1"/>
              </a:solidFill>
            </a:endParaRPr>
          </a:p>
          <a:p>
            <a:pPr marL="1371600" lvl="3" indent="0" algn="l" rtl="0">
              <a:spcBef>
                <a:spcPts val="0"/>
              </a:spcBef>
              <a:spcAft>
                <a:spcPts val="0"/>
              </a:spcAft>
              <a:buNone/>
            </a:pPr>
            <a:endParaRPr sz="1800">
              <a:solidFill>
                <a:schemeClr val="dk1"/>
              </a:solidFill>
            </a:endParaRPr>
          </a:p>
          <a:p>
            <a:pPr marL="1828800" lvl="4" indent="0" algn="l" rtl="0">
              <a:spcBef>
                <a:spcPts val="0"/>
              </a:spcBef>
              <a:spcAft>
                <a:spcPts val="0"/>
              </a:spcAft>
              <a:buNone/>
            </a:pPr>
            <a:endParaRPr sz="1800">
              <a:solidFill>
                <a:schemeClr val="dk1"/>
              </a:solidFill>
            </a:endParaRPr>
          </a:p>
          <a:p>
            <a:pPr marL="2286000" lvl="5" indent="0" algn="l" rtl="0">
              <a:spcBef>
                <a:spcPts val="0"/>
              </a:spcBef>
              <a:spcAft>
                <a:spcPts val="0"/>
              </a:spcAft>
              <a:buNone/>
            </a:pPr>
            <a:endParaRPr sz="1800">
              <a:solidFill>
                <a:schemeClr val="dk1"/>
              </a:solidFill>
            </a:endParaRPr>
          </a:p>
          <a:p>
            <a:pPr marL="2743200" lvl="6" indent="0" algn="l" rtl="0">
              <a:spcBef>
                <a:spcPts val="0"/>
              </a:spcBef>
              <a:spcAft>
                <a:spcPts val="0"/>
              </a:spcAft>
              <a:buNone/>
            </a:pPr>
            <a:endParaRPr sz="1800">
              <a:solidFill>
                <a:schemeClr val="dk1"/>
              </a:solidFill>
            </a:endParaRPr>
          </a:p>
          <a:p>
            <a:pPr marL="3200400" lvl="7" indent="0" algn="l" rtl="0">
              <a:spcBef>
                <a:spcPts val="0"/>
              </a:spcBef>
              <a:spcAft>
                <a:spcPts val="0"/>
              </a:spcAft>
              <a:buNone/>
            </a:pPr>
            <a:endParaRPr sz="1800">
              <a:solidFill>
                <a:schemeClr val="dk1"/>
              </a:solidFill>
            </a:endParaRPr>
          </a:p>
          <a:p>
            <a:pPr marL="3657600" lvl="8" indent="0" algn="l" rtl="0">
              <a:spcBef>
                <a:spcPts val="0"/>
              </a:spcBef>
              <a:spcAft>
                <a:spcPts val="0"/>
              </a:spcAft>
              <a:buNone/>
            </a:pPr>
            <a:endParaRPr sz="1800">
              <a:solidFill>
                <a:schemeClr val="dk1"/>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_WITH_CAPTION_TEXT" type="picTx">
  <p:cSld name="PICTURE_WITH_CAPTION_TEXT">
    <p:spTree>
      <p:nvGrpSpPr>
        <p:cNvPr id="1" name="Shape 62"/>
        <p:cNvGrpSpPr/>
        <p:nvPr/>
      </p:nvGrpSpPr>
      <p:grpSpPr>
        <a:xfrm>
          <a:off x="0" y="0"/>
          <a:ext cx="0" cy="0"/>
          <a:chOff x="0" y="0"/>
          <a:chExt cx="0" cy="0"/>
        </a:xfrm>
      </p:grpSpPr>
      <p:sp>
        <p:nvSpPr>
          <p:cNvPr id="63" name="Google Shape;63;p10"/>
          <p:cNvSpPr txBox="1">
            <a:spLocks noGrp="1"/>
          </p:cNvSpPr>
          <p:nvPr>
            <p:ph type="title"/>
          </p:nvPr>
        </p:nvSpPr>
        <p:spPr>
          <a:xfrm>
            <a:off x="1792288" y="4800600"/>
            <a:ext cx="5486400" cy="566700"/>
          </a:xfrm>
          <a:prstGeom prst="rect">
            <a:avLst/>
          </a:prstGeom>
          <a:noFill/>
          <a:ln>
            <a:noFill/>
          </a:ln>
        </p:spPr>
        <p:txBody>
          <a:bodyPr spcFirstLastPara="1" wrap="square" lIns="91425" tIns="91425" rIns="91425" bIns="91425" anchor="b" anchorCtr="0"/>
          <a:lstStyle>
            <a:lvl1pPr marR="0" lvl="0" algn="l" rtl="0">
              <a:lnSpc>
                <a:spcPct val="100000"/>
              </a:lnSpc>
              <a:spcBef>
                <a:spcPts val="0"/>
              </a:spcBef>
              <a:spcAft>
                <a:spcPts val="0"/>
              </a:spcAft>
              <a:buClr>
                <a:schemeClr val="dk1"/>
              </a:buClr>
              <a:buSzPts val="1400"/>
              <a:buFont typeface="Georgia"/>
              <a:buNone/>
              <a:defRPr sz="2000" b="1"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64" name="Google Shape;64;p10"/>
          <p:cNvSpPr>
            <a:spLocks noGrp="1"/>
          </p:cNvSpPr>
          <p:nvPr>
            <p:ph type="pic" idx="2"/>
          </p:nvPr>
        </p:nvSpPr>
        <p:spPr>
          <a:xfrm>
            <a:off x="1792288" y="612775"/>
            <a:ext cx="5486400" cy="4114800"/>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888888"/>
              </a:buClr>
              <a:buSzPts val="1400"/>
              <a:buFont typeface="Arial"/>
              <a:buNone/>
              <a:defRPr sz="32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chemeClr val="dk1"/>
              </a:buClr>
              <a:buSzPts val="14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1400"/>
              <a:buFont typeface="Arial"/>
              <a:buNone/>
              <a:defRPr sz="24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1400"/>
              <a:buFont typeface="Arial"/>
              <a:buNone/>
              <a:defRPr sz="20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1400"/>
              <a:buFont typeface="Arial"/>
              <a:buNone/>
              <a:defRPr sz="20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1400"/>
              <a:buFont typeface="Arial"/>
              <a:buNone/>
              <a:defRPr sz="20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1400"/>
              <a:buFont typeface="Arial"/>
              <a:buNone/>
              <a:defRPr sz="20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1400"/>
              <a:buFont typeface="Arial"/>
              <a:buNone/>
              <a:defRPr sz="20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1400"/>
              <a:buFont typeface="Arial"/>
              <a:buNone/>
              <a:defRPr sz="2000" b="0" i="0" u="none" strike="noStrike" cap="none">
                <a:solidFill>
                  <a:schemeClr val="dk1"/>
                </a:solidFill>
                <a:latin typeface="Arial"/>
                <a:ea typeface="Arial"/>
                <a:cs typeface="Arial"/>
                <a:sym typeface="Arial"/>
              </a:defRPr>
            </a:lvl9pPr>
          </a:lstStyle>
          <a:p>
            <a:endParaRPr/>
          </a:p>
        </p:txBody>
      </p:sp>
      <p:sp>
        <p:nvSpPr>
          <p:cNvPr id="65" name="Google Shape;65;p10"/>
          <p:cNvSpPr txBox="1">
            <a:spLocks noGrp="1"/>
          </p:cNvSpPr>
          <p:nvPr>
            <p:ph type="body" idx="1"/>
          </p:nvPr>
        </p:nvSpPr>
        <p:spPr>
          <a:xfrm>
            <a:off x="1792288" y="5367338"/>
            <a:ext cx="5486400" cy="804900"/>
          </a:xfrm>
          <a:prstGeom prst="rect">
            <a:avLst/>
          </a:prstGeom>
          <a:noFill/>
          <a:ln>
            <a:noFill/>
          </a:ln>
        </p:spPr>
        <p:txBody>
          <a:bodyPr spcFirstLastPara="1" wrap="square" lIns="91425" tIns="91425" rIns="91425" bIns="91425" anchor="t" anchorCtr="0"/>
          <a:lstStyle>
            <a:lvl1pPr marL="457200" marR="0" lvl="0" indent="-228600" algn="l" rtl="0">
              <a:lnSpc>
                <a:spcPct val="100000"/>
              </a:lnSpc>
              <a:spcBef>
                <a:spcPts val="64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chemeClr val="dk1"/>
              </a:buClr>
              <a:buSzPts val="1400"/>
              <a:buFont typeface="Arial"/>
              <a:buNone/>
              <a:defRPr sz="1200" b="0" i="0" u="none" strike="noStrike" cap="none">
                <a:solidFill>
                  <a:schemeClr val="dk1"/>
                </a:solidFill>
                <a:latin typeface="Arial"/>
                <a:ea typeface="Arial"/>
                <a:cs typeface="Arial"/>
                <a:sym typeface="Arial"/>
              </a:defRPr>
            </a:lvl2pPr>
            <a:lvl3pPr marL="1371600" marR="0" lvl="2" indent="-228600" algn="l" rtl="0">
              <a:lnSpc>
                <a:spcPct val="100000"/>
              </a:lnSpc>
              <a:spcBef>
                <a:spcPts val="0"/>
              </a:spcBef>
              <a:spcAft>
                <a:spcPts val="0"/>
              </a:spcAft>
              <a:buClr>
                <a:schemeClr val="dk1"/>
              </a:buClr>
              <a:buSzPts val="1400"/>
              <a:buFont typeface="Arial"/>
              <a:buNone/>
              <a:defRPr sz="1000" b="0" i="0" u="none" strike="noStrike" cap="none">
                <a:solidFill>
                  <a:schemeClr val="dk1"/>
                </a:solidFill>
                <a:latin typeface="Arial"/>
                <a:ea typeface="Arial"/>
                <a:cs typeface="Arial"/>
                <a:sym typeface="Arial"/>
              </a:defRPr>
            </a:lvl3pPr>
            <a:lvl4pPr marL="1828800" marR="0" lvl="3" indent="-228600" algn="l" rtl="0">
              <a:lnSpc>
                <a:spcPct val="100000"/>
              </a:lnSpc>
              <a:spcBef>
                <a:spcPts val="0"/>
              </a:spcBef>
              <a:spcAft>
                <a:spcPts val="0"/>
              </a:spcAft>
              <a:buClr>
                <a:schemeClr val="dk1"/>
              </a:buClr>
              <a:buSzPts val="1400"/>
              <a:buFont typeface="Arial"/>
              <a:buNone/>
              <a:defRPr sz="90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chemeClr val="dk1"/>
              </a:buClr>
              <a:buSzPts val="1400"/>
              <a:buFont typeface="Arial"/>
              <a:buNone/>
              <a:defRPr sz="900" b="0" i="0" u="none" strike="noStrike" cap="none">
                <a:solidFill>
                  <a:schemeClr val="dk1"/>
                </a:solidFill>
                <a:latin typeface="Arial"/>
                <a:ea typeface="Arial"/>
                <a:cs typeface="Arial"/>
                <a:sym typeface="Arial"/>
              </a:defRPr>
            </a:lvl5pPr>
            <a:lvl6pPr marL="2743200" marR="0" lvl="5" indent="-228600" algn="l" rtl="0">
              <a:lnSpc>
                <a:spcPct val="100000"/>
              </a:lnSpc>
              <a:spcBef>
                <a:spcPts val="0"/>
              </a:spcBef>
              <a:spcAft>
                <a:spcPts val="0"/>
              </a:spcAft>
              <a:buClr>
                <a:schemeClr val="dk1"/>
              </a:buClr>
              <a:buSzPts val="1400"/>
              <a:buFont typeface="Arial"/>
              <a:buNone/>
              <a:defRPr sz="900" b="0" i="0" u="none" strike="noStrike" cap="none">
                <a:solidFill>
                  <a:schemeClr val="dk1"/>
                </a:solidFill>
                <a:latin typeface="Arial"/>
                <a:ea typeface="Arial"/>
                <a:cs typeface="Arial"/>
                <a:sym typeface="Arial"/>
              </a:defRPr>
            </a:lvl6pPr>
            <a:lvl7pPr marL="3200400" marR="0" lvl="6" indent="-228600" algn="l" rtl="0">
              <a:lnSpc>
                <a:spcPct val="100000"/>
              </a:lnSpc>
              <a:spcBef>
                <a:spcPts val="0"/>
              </a:spcBef>
              <a:spcAft>
                <a:spcPts val="0"/>
              </a:spcAft>
              <a:buClr>
                <a:schemeClr val="dk1"/>
              </a:buClr>
              <a:buSzPts val="1400"/>
              <a:buFont typeface="Arial"/>
              <a:buNone/>
              <a:defRPr sz="900" b="0" i="0" u="none" strike="noStrike" cap="none">
                <a:solidFill>
                  <a:schemeClr val="dk1"/>
                </a:solidFill>
                <a:latin typeface="Arial"/>
                <a:ea typeface="Arial"/>
                <a:cs typeface="Arial"/>
                <a:sym typeface="Arial"/>
              </a:defRPr>
            </a:lvl7pPr>
            <a:lvl8pPr marL="3657600" marR="0" lvl="7" indent="-228600" algn="l" rtl="0">
              <a:lnSpc>
                <a:spcPct val="100000"/>
              </a:lnSpc>
              <a:spcBef>
                <a:spcPts val="0"/>
              </a:spcBef>
              <a:spcAft>
                <a:spcPts val="0"/>
              </a:spcAft>
              <a:buClr>
                <a:schemeClr val="dk1"/>
              </a:buClr>
              <a:buSzPts val="1400"/>
              <a:buFont typeface="Arial"/>
              <a:buNone/>
              <a:defRPr sz="900" b="0" i="0" u="none" strike="noStrike" cap="none">
                <a:solidFill>
                  <a:schemeClr val="dk1"/>
                </a:solidFill>
                <a:latin typeface="Arial"/>
                <a:ea typeface="Arial"/>
                <a:cs typeface="Arial"/>
                <a:sym typeface="Arial"/>
              </a:defRPr>
            </a:lvl8pPr>
            <a:lvl9pPr marL="4114800" marR="0" lvl="8" indent="-228600" algn="l" rtl="0">
              <a:lnSpc>
                <a:spcPct val="100000"/>
              </a:lnSpc>
              <a:spcBef>
                <a:spcPts val="0"/>
              </a:spcBef>
              <a:spcAft>
                <a:spcPts val="0"/>
              </a:spcAft>
              <a:buClr>
                <a:schemeClr val="dk1"/>
              </a:buClr>
              <a:buSzPts val="1400"/>
              <a:buFont typeface="Arial"/>
              <a:buNone/>
              <a:defRPr sz="900" b="0" i="0" u="none" strike="noStrike" cap="none">
                <a:solidFill>
                  <a:schemeClr val="dk1"/>
                </a:solidFill>
                <a:latin typeface="Arial"/>
                <a:ea typeface="Arial"/>
                <a:cs typeface="Arial"/>
                <a:sym typeface="Arial"/>
              </a:defRPr>
            </a:lvl9pPr>
          </a:lstStyle>
          <a:p>
            <a:endParaRPr/>
          </a:p>
        </p:txBody>
      </p:sp>
      <p:sp>
        <p:nvSpPr>
          <p:cNvPr id="66" name="Google Shape;66;p10"/>
          <p:cNvSpPr txBox="1">
            <a:spLocks noGrp="1"/>
          </p:cNvSpPr>
          <p:nvPr>
            <p:ph type="dt" idx="10"/>
          </p:nvPr>
        </p:nvSpPr>
        <p:spPr>
          <a:xfrm>
            <a:off x="444815" y="6345717"/>
            <a:ext cx="969900" cy="365100"/>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000000"/>
              </a:buClr>
              <a:buSzPts val="1400"/>
              <a:buFont typeface="Arial"/>
              <a:buChar char="●"/>
              <a:defRPr sz="12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Char char="○"/>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Char char="■"/>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Char char="●"/>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Char char="○"/>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Char char="■"/>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Char char="●"/>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Char char="○"/>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67" name="Google Shape;67;p10"/>
          <p:cNvSpPr txBox="1">
            <a:spLocks noGrp="1"/>
          </p:cNvSpPr>
          <p:nvPr>
            <p:ph type="ftr" idx="11"/>
          </p:nvPr>
        </p:nvSpPr>
        <p:spPr>
          <a:xfrm>
            <a:off x="1666103" y="6345717"/>
            <a:ext cx="2094900" cy="365100"/>
          </a:xfrm>
          <a:prstGeom prst="rect">
            <a:avLst/>
          </a:prstGeom>
          <a:noFill/>
          <a:ln>
            <a:noFill/>
          </a:ln>
        </p:spPr>
        <p:txBody>
          <a:bodyPr spcFirstLastPara="1" wrap="square" lIns="91425" tIns="91425" rIns="91425" bIns="91425" anchor="ctr" anchorCtr="0"/>
          <a:lstStyle>
            <a:lvl1pPr marR="0" lvl="0" algn="ctr" rtl="0">
              <a:lnSpc>
                <a:spcPct val="100000"/>
              </a:lnSpc>
              <a:spcBef>
                <a:spcPts val="0"/>
              </a:spcBef>
              <a:spcAft>
                <a:spcPts val="0"/>
              </a:spcAft>
              <a:buClr>
                <a:srgbClr val="000000"/>
              </a:buClr>
              <a:buSzPts val="1400"/>
              <a:buFont typeface="Arial"/>
              <a:buChar char="●"/>
              <a:defRPr sz="12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Char char="○"/>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Char char="■"/>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Char char="●"/>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Char char="○"/>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Char char="■"/>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Char char="●"/>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Char char="○"/>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68" name="Google Shape;68;p10"/>
          <p:cNvSpPr txBox="1">
            <a:spLocks noGrp="1"/>
          </p:cNvSpPr>
          <p:nvPr>
            <p:ph type="sldNum" idx="12"/>
          </p:nvPr>
        </p:nvSpPr>
        <p:spPr>
          <a:xfrm>
            <a:off x="3981022" y="6345717"/>
            <a:ext cx="802200" cy="365100"/>
          </a:xfrm>
          <a:prstGeom prst="rect">
            <a:avLst/>
          </a:prstGeom>
          <a:noFill/>
          <a:ln>
            <a:noFill/>
          </a:ln>
        </p:spPr>
        <p:txBody>
          <a:bodyPr spcFirstLastPara="1" wrap="square" lIns="91425" tIns="91425" rIns="91425" bIns="91425" anchor="ctr" anchorCtr="0">
            <a:noAutofit/>
          </a:bodyPr>
          <a:lstStyle>
            <a:lvl1pPr marL="0" marR="0" lvl="0" indent="88900" algn="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1pPr>
            <a:lvl2pPr marL="0" marR="0" lvl="1" indent="88900" algn="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2pPr>
            <a:lvl3pPr marL="0" marR="0" lvl="2" indent="88900" algn="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3pPr>
            <a:lvl4pPr marL="0" marR="0" lvl="3" indent="88900" algn="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4pPr>
            <a:lvl5pPr marL="0" marR="0" lvl="4" indent="88900" algn="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5pPr>
            <a:lvl6pPr marL="0" marR="0" lvl="5" indent="88900" algn="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6pPr>
            <a:lvl7pPr marL="0" marR="0" lvl="6" indent="88900" algn="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7pPr>
            <a:lvl8pPr marL="0" marR="0" lvl="7" indent="88900" algn="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8pPr>
            <a:lvl9pPr marL="0" marR="0" lvl="8" indent="88900" algn="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9pPr>
          </a:lstStyle>
          <a:p>
            <a:pPr marL="0" lvl="0" indent="88900" algn="r" rtl="0">
              <a:spcBef>
                <a:spcPts val="0"/>
              </a:spcBef>
              <a:spcAft>
                <a:spcPts val="0"/>
              </a:spcAft>
              <a:buNone/>
            </a:pPr>
            <a:endParaRPr/>
          </a:p>
          <a:p>
            <a:pPr marL="457200" lvl="1" indent="0" algn="l" rtl="0">
              <a:spcBef>
                <a:spcPts val="0"/>
              </a:spcBef>
              <a:spcAft>
                <a:spcPts val="0"/>
              </a:spcAft>
              <a:buNone/>
            </a:pPr>
            <a:endParaRPr sz="1800">
              <a:solidFill>
                <a:schemeClr val="dk1"/>
              </a:solidFill>
            </a:endParaRPr>
          </a:p>
          <a:p>
            <a:pPr marL="914400" lvl="2" indent="0" algn="l" rtl="0">
              <a:spcBef>
                <a:spcPts val="0"/>
              </a:spcBef>
              <a:spcAft>
                <a:spcPts val="0"/>
              </a:spcAft>
              <a:buNone/>
            </a:pPr>
            <a:endParaRPr sz="1800">
              <a:solidFill>
                <a:schemeClr val="dk1"/>
              </a:solidFill>
            </a:endParaRPr>
          </a:p>
          <a:p>
            <a:pPr marL="1371600" lvl="3" indent="0" algn="l" rtl="0">
              <a:spcBef>
                <a:spcPts val="0"/>
              </a:spcBef>
              <a:spcAft>
                <a:spcPts val="0"/>
              </a:spcAft>
              <a:buNone/>
            </a:pPr>
            <a:endParaRPr sz="1800">
              <a:solidFill>
                <a:schemeClr val="dk1"/>
              </a:solidFill>
            </a:endParaRPr>
          </a:p>
          <a:p>
            <a:pPr marL="1828800" lvl="4" indent="0" algn="l" rtl="0">
              <a:spcBef>
                <a:spcPts val="0"/>
              </a:spcBef>
              <a:spcAft>
                <a:spcPts val="0"/>
              </a:spcAft>
              <a:buNone/>
            </a:pPr>
            <a:endParaRPr sz="1800">
              <a:solidFill>
                <a:schemeClr val="dk1"/>
              </a:solidFill>
            </a:endParaRPr>
          </a:p>
          <a:p>
            <a:pPr marL="2286000" lvl="5" indent="0" algn="l" rtl="0">
              <a:spcBef>
                <a:spcPts val="0"/>
              </a:spcBef>
              <a:spcAft>
                <a:spcPts val="0"/>
              </a:spcAft>
              <a:buNone/>
            </a:pPr>
            <a:endParaRPr sz="1800">
              <a:solidFill>
                <a:schemeClr val="dk1"/>
              </a:solidFill>
            </a:endParaRPr>
          </a:p>
          <a:p>
            <a:pPr marL="2743200" lvl="6" indent="0" algn="l" rtl="0">
              <a:spcBef>
                <a:spcPts val="0"/>
              </a:spcBef>
              <a:spcAft>
                <a:spcPts val="0"/>
              </a:spcAft>
              <a:buNone/>
            </a:pPr>
            <a:endParaRPr sz="1800">
              <a:solidFill>
                <a:schemeClr val="dk1"/>
              </a:solidFill>
            </a:endParaRPr>
          </a:p>
          <a:p>
            <a:pPr marL="3200400" lvl="7" indent="0" algn="l" rtl="0">
              <a:spcBef>
                <a:spcPts val="0"/>
              </a:spcBef>
              <a:spcAft>
                <a:spcPts val="0"/>
              </a:spcAft>
              <a:buNone/>
            </a:pPr>
            <a:endParaRPr sz="1800">
              <a:solidFill>
                <a:schemeClr val="dk1"/>
              </a:solidFill>
            </a:endParaRPr>
          </a:p>
          <a:p>
            <a:pPr marL="3657600" lvl="8" indent="0" algn="l" rtl="0">
              <a:spcBef>
                <a:spcPts val="0"/>
              </a:spcBef>
              <a:spcAft>
                <a:spcPts val="0"/>
              </a:spcAft>
              <a:buNone/>
            </a:pPr>
            <a:endParaRPr sz="1800">
              <a:solidFill>
                <a:schemeClr val="dk1"/>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pic>
        <p:nvPicPr>
          <p:cNvPr id="6" name="Google Shape;6;p1"/>
          <p:cNvPicPr preferRelativeResize="0"/>
          <p:nvPr/>
        </p:nvPicPr>
        <p:blipFill rotWithShape="1">
          <a:blip r:embed="rId13">
            <a:alphaModFix/>
          </a:blip>
          <a:srcRect/>
          <a:stretch/>
        </p:blipFill>
        <p:spPr>
          <a:xfrm>
            <a:off x="6869373" y="6237490"/>
            <a:ext cx="2016601" cy="515239"/>
          </a:xfrm>
          <a:prstGeom prst="rect">
            <a:avLst/>
          </a:prstGeom>
          <a:noFill/>
          <a:ln>
            <a:noFill/>
          </a:ln>
        </p:spPr>
      </p:pic>
      <p:sp>
        <p:nvSpPr>
          <p:cNvPr id="7" name="Google Shape;7;p1"/>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ctr" anchorCtr="0"/>
          <a:lstStyle>
            <a:lvl1pPr marR="0" lvl="0" algn="ctr" rtl="0">
              <a:lnSpc>
                <a:spcPct val="100000"/>
              </a:lnSpc>
              <a:spcBef>
                <a:spcPts val="0"/>
              </a:spcBef>
              <a:spcAft>
                <a:spcPts val="0"/>
              </a:spcAft>
              <a:buClr>
                <a:schemeClr val="dk1"/>
              </a:buClr>
              <a:buSzPts val="1400"/>
              <a:buFont typeface="Georgia"/>
              <a:buNone/>
              <a:defRPr sz="44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8" name="Google Shape;8;p1"/>
          <p:cNvSpPr txBox="1">
            <a:spLocks noGrp="1"/>
          </p:cNvSpPr>
          <p:nvPr>
            <p:ph type="body" idx="1"/>
          </p:nvPr>
        </p:nvSpPr>
        <p:spPr>
          <a:xfrm>
            <a:off x="457200" y="1600200"/>
            <a:ext cx="8229600" cy="4526100"/>
          </a:xfrm>
          <a:prstGeom prst="rect">
            <a:avLst/>
          </a:prstGeom>
          <a:noFill/>
          <a:ln>
            <a:noFill/>
          </a:ln>
        </p:spPr>
        <p:txBody>
          <a:bodyPr spcFirstLastPara="1" wrap="square" lIns="91425" tIns="91425" rIns="91425" bIns="91425" anchor="t" anchorCtr="0"/>
          <a:lstStyle>
            <a:lvl1pPr marL="457200" marR="0" lvl="0" indent="-317500" algn="l" rtl="0">
              <a:lnSpc>
                <a:spcPct val="100000"/>
              </a:lnSpc>
              <a:spcBef>
                <a:spcPts val="640"/>
              </a:spcBef>
              <a:spcAft>
                <a:spcPts val="0"/>
              </a:spcAft>
              <a:buClr>
                <a:schemeClr val="dk1"/>
              </a:buClr>
              <a:buSzPts val="1400"/>
              <a:buFont typeface="Arial"/>
              <a:buChar char="●"/>
              <a:defRPr sz="3200" b="0" i="0" u="none" strike="noStrike" cap="none">
                <a:solidFill>
                  <a:schemeClr val="dk1"/>
                </a:solidFill>
                <a:latin typeface="Arial"/>
                <a:ea typeface="Arial"/>
                <a:cs typeface="Arial"/>
                <a:sym typeface="Arial"/>
              </a:defRPr>
            </a:lvl1pPr>
            <a:lvl2pPr marL="914400" marR="0" lvl="1" indent="-317500" algn="l" rtl="0">
              <a:lnSpc>
                <a:spcPct val="100000"/>
              </a:lnSpc>
              <a:spcBef>
                <a:spcPts val="0"/>
              </a:spcBef>
              <a:spcAft>
                <a:spcPts val="0"/>
              </a:spcAft>
              <a:buClr>
                <a:schemeClr val="dk1"/>
              </a:buClr>
              <a:buSzPts val="1400"/>
              <a:buFont typeface="Arial"/>
              <a:buChar char="●"/>
              <a:defRPr sz="2800" b="0" i="0" u="none" strike="noStrike" cap="none">
                <a:solidFill>
                  <a:schemeClr val="dk1"/>
                </a:solidFill>
                <a:latin typeface="Arial"/>
                <a:ea typeface="Arial"/>
                <a:cs typeface="Arial"/>
                <a:sym typeface="Arial"/>
              </a:defRPr>
            </a:lvl2pPr>
            <a:lvl3pPr marL="1371600" marR="0" lvl="2" indent="-317500" algn="l" rtl="0">
              <a:lnSpc>
                <a:spcPct val="100000"/>
              </a:lnSpc>
              <a:spcBef>
                <a:spcPts val="0"/>
              </a:spcBef>
              <a:spcAft>
                <a:spcPts val="0"/>
              </a:spcAft>
              <a:buClr>
                <a:schemeClr val="dk1"/>
              </a:buClr>
              <a:buSzPts val="1400"/>
              <a:buFont typeface="Arial"/>
              <a:buChar char="●"/>
              <a:defRPr sz="2400" b="0" i="0" u="none" strike="noStrike" cap="none">
                <a:solidFill>
                  <a:schemeClr val="dk1"/>
                </a:solidFill>
                <a:latin typeface="Arial"/>
                <a:ea typeface="Arial"/>
                <a:cs typeface="Arial"/>
                <a:sym typeface="Arial"/>
              </a:defRPr>
            </a:lvl3pPr>
            <a:lvl4pPr marL="1828800" marR="0" lvl="3" indent="-317500" algn="l" rtl="0">
              <a:lnSpc>
                <a:spcPct val="100000"/>
              </a:lnSpc>
              <a:spcBef>
                <a:spcPts val="0"/>
              </a:spcBef>
              <a:spcAft>
                <a:spcPts val="0"/>
              </a:spcAft>
              <a:buClr>
                <a:schemeClr val="dk1"/>
              </a:buClr>
              <a:buSzPts val="1400"/>
              <a:buFont typeface="Arial"/>
              <a:buChar char="●"/>
              <a:defRPr sz="2000" b="0" i="0" u="none" strike="noStrike" cap="none">
                <a:solidFill>
                  <a:schemeClr val="dk1"/>
                </a:solidFill>
                <a:latin typeface="Arial"/>
                <a:ea typeface="Arial"/>
                <a:cs typeface="Arial"/>
                <a:sym typeface="Arial"/>
              </a:defRPr>
            </a:lvl4pPr>
            <a:lvl5pPr marL="2286000" marR="0" lvl="4" indent="-317500" algn="l" rtl="0">
              <a:lnSpc>
                <a:spcPct val="100000"/>
              </a:lnSpc>
              <a:spcBef>
                <a:spcPts val="0"/>
              </a:spcBef>
              <a:spcAft>
                <a:spcPts val="0"/>
              </a:spcAft>
              <a:buClr>
                <a:schemeClr val="dk1"/>
              </a:buClr>
              <a:buSzPts val="1400"/>
              <a:buFont typeface="Arial"/>
              <a:buChar char="●"/>
              <a:defRPr sz="2000" b="0" i="0" u="none" strike="noStrike" cap="none">
                <a:solidFill>
                  <a:schemeClr val="dk1"/>
                </a:solidFill>
                <a:latin typeface="Arial"/>
                <a:ea typeface="Arial"/>
                <a:cs typeface="Arial"/>
                <a:sym typeface="Arial"/>
              </a:defRPr>
            </a:lvl5pPr>
            <a:lvl6pPr marL="2743200" marR="0" lvl="5" indent="-317500" algn="l" rtl="0">
              <a:lnSpc>
                <a:spcPct val="100000"/>
              </a:lnSpc>
              <a:spcBef>
                <a:spcPts val="0"/>
              </a:spcBef>
              <a:spcAft>
                <a:spcPts val="0"/>
              </a:spcAft>
              <a:buClr>
                <a:schemeClr val="dk1"/>
              </a:buClr>
              <a:buSzPts val="1400"/>
              <a:buFont typeface="Arial"/>
              <a:buChar char="●"/>
              <a:defRPr sz="2000" b="0" i="0" u="none" strike="noStrike" cap="none">
                <a:solidFill>
                  <a:schemeClr val="dk1"/>
                </a:solidFill>
                <a:latin typeface="Arial"/>
                <a:ea typeface="Arial"/>
                <a:cs typeface="Arial"/>
                <a:sym typeface="Arial"/>
              </a:defRPr>
            </a:lvl6pPr>
            <a:lvl7pPr marL="3200400" marR="0" lvl="6" indent="-317500" algn="l" rtl="0">
              <a:lnSpc>
                <a:spcPct val="100000"/>
              </a:lnSpc>
              <a:spcBef>
                <a:spcPts val="0"/>
              </a:spcBef>
              <a:spcAft>
                <a:spcPts val="0"/>
              </a:spcAft>
              <a:buClr>
                <a:schemeClr val="dk1"/>
              </a:buClr>
              <a:buSzPts val="1400"/>
              <a:buFont typeface="Arial"/>
              <a:buChar char="●"/>
              <a:defRPr sz="2000" b="0" i="0" u="none" strike="noStrike" cap="none">
                <a:solidFill>
                  <a:schemeClr val="dk1"/>
                </a:solidFill>
                <a:latin typeface="Arial"/>
                <a:ea typeface="Arial"/>
                <a:cs typeface="Arial"/>
                <a:sym typeface="Arial"/>
              </a:defRPr>
            </a:lvl7pPr>
            <a:lvl8pPr marL="3657600" marR="0" lvl="7" indent="-317500" algn="l" rtl="0">
              <a:lnSpc>
                <a:spcPct val="100000"/>
              </a:lnSpc>
              <a:spcBef>
                <a:spcPts val="0"/>
              </a:spcBef>
              <a:spcAft>
                <a:spcPts val="0"/>
              </a:spcAft>
              <a:buClr>
                <a:schemeClr val="dk1"/>
              </a:buClr>
              <a:buSzPts val="1400"/>
              <a:buFont typeface="Arial"/>
              <a:buChar char="●"/>
              <a:defRPr sz="2000" b="0" i="0" u="none" strike="noStrike" cap="none">
                <a:solidFill>
                  <a:schemeClr val="dk1"/>
                </a:solidFill>
                <a:latin typeface="Arial"/>
                <a:ea typeface="Arial"/>
                <a:cs typeface="Arial"/>
                <a:sym typeface="Arial"/>
              </a:defRPr>
            </a:lvl8pPr>
            <a:lvl9pPr marL="4114800" marR="0" lvl="8" indent="-317500" algn="l" rtl="0">
              <a:lnSpc>
                <a:spcPct val="100000"/>
              </a:lnSpc>
              <a:spcBef>
                <a:spcPts val="0"/>
              </a:spcBef>
              <a:spcAft>
                <a:spcPts val="0"/>
              </a:spcAft>
              <a:buClr>
                <a:schemeClr val="dk1"/>
              </a:buClr>
              <a:buSzPts val="14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9" name="Google Shape;9;p1"/>
          <p:cNvSpPr txBox="1">
            <a:spLocks noGrp="1"/>
          </p:cNvSpPr>
          <p:nvPr>
            <p:ph type="dt" idx="10"/>
          </p:nvPr>
        </p:nvSpPr>
        <p:spPr>
          <a:xfrm>
            <a:off x="444815" y="6345717"/>
            <a:ext cx="969900" cy="365100"/>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000000"/>
              </a:buClr>
              <a:buSzPts val="1400"/>
              <a:buFont typeface="Arial"/>
              <a:buChar char="●"/>
              <a:defRPr sz="12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Char char="○"/>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Char char="■"/>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Char char="●"/>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Char char="○"/>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Char char="■"/>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Char char="●"/>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Char char="○"/>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0" name="Google Shape;10;p1"/>
          <p:cNvSpPr txBox="1">
            <a:spLocks noGrp="1"/>
          </p:cNvSpPr>
          <p:nvPr>
            <p:ph type="ftr" idx="11"/>
          </p:nvPr>
        </p:nvSpPr>
        <p:spPr>
          <a:xfrm>
            <a:off x="1666103" y="6345717"/>
            <a:ext cx="2094900" cy="365100"/>
          </a:xfrm>
          <a:prstGeom prst="rect">
            <a:avLst/>
          </a:prstGeom>
          <a:noFill/>
          <a:ln>
            <a:noFill/>
          </a:ln>
        </p:spPr>
        <p:txBody>
          <a:bodyPr spcFirstLastPara="1" wrap="square" lIns="91425" tIns="91425" rIns="91425" bIns="91425" anchor="ctr" anchorCtr="0"/>
          <a:lstStyle>
            <a:lvl1pPr marR="0" lvl="0" algn="ctr" rtl="0">
              <a:lnSpc>
                <a:spcPct val="100000"/>
              </a:lnSpc>
              <a:spcBef>
                <a:spcPts val="0"/>
              </a:spcBef>
              <a:spcAft>
                <a:spcPts val="0"/>
              </a:spcAft>
              <a:buClr>
                <a:srgbClr val="000000"/>
              </a:buClr>
              <a:buSzPts val="1400"/>
              <a:buFont typeface="Arial"/>
              <a:buChar char="●"/>
              <a:defRPr sz="12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Char char="○"/>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Char char="■"/>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Char char="●"/>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Char char="○"/>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Char char="■"/>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Char char="●"/>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Char char="○"/>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1" name="Google Shape;11;p1"/>
          <p:cNvSpPr txBox="1">
            <a:spLocks noGrp="1"/>
          </p:cNvSpPr>
          <p:nvPr>
            <p:ph type="sldNum" idx="12"/>
          </p:nvPr>
        </p:nvSpPr>
        <p:spPr>
          <a:xfrm>
            <a:off x="3981022" y="6345717"/>
            <a:ext cx="802200" cy="365100"/>
          </a:xfrm>
          <a:prstGeom prst="rect">
            <a:avLst/>
          </a:prstGeom>
          <a:noFill/>
          <a:ln>
            <a:noFill/>
          </a:ln>
        </p:spPr>
        <p:txBody>
          <a:bodyPr spcFirstLastPara="1" wrap="square" lIns="91425" tIns="91425" rIns="91425" bIns="91425" anchor="ctr" anchorCtr="0">
            <a:noAutofit/>
          </a:bodyPr>
          <a:lstStyle>
            <a:lvl1pPr marL="0" marR="0" lvl="0" indent="88900" algn="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1pPr>
            <a:lvl2pPr marL="0" marR="0" lvl="1" indent="88900" algn="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2pPr>
            <a:lvl3pPr marL="0" marR="0" lvl="2" indent="88900" algn="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3pPr>
            <a:lvl4pPr marL="0" marR="0" lvl="3" indent="88900" algn="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4pPr>
            <a:lvl5pPr marL="0" marR="0" lvl="4" indent="88900" algn="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5pPr>
            <a:lvl6pPr marL="0" marR="0" lvl="5" indent="88900" algn="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6pPr>
            <a:lvl7pPr marL="0" marR="0" lvl="6" indent="88900" algn="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7pPr>
            <a:lvl8pPr marL="0" marR="0" lvl="7" indent="88900" algn="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8pPr>
            <a:lvl9pPr marL="0" marR="0" lvl="8" indent="88900" algn="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9pPr>
          </a:lstStyle>
          <a:p>
            <a:pPr marL="0" lvl="0" indent="88900" algn="r" rtl="0">
              <a:spcBef>
                <a:spcPts val="0"/>
              </a:spcBef>
              <a:spcAft>
                <a:spcPts val="0"/>
              </a:spcAft>
              <a:buNone/>
            </a:pPr>
            <a:endParaRPr/>
          </a:p>
          <a:p>
            <a:pPr marL="457200" lvl="1" indent="0" algn="l" rtl="0">
              <a:spcBef>
                <a:spcPts val="0"/>
              </a:spcBef>
              <a:spcAft>
                <a:spcPts val="0"/>
              </a:spcAft>
              <a:buNone/>
            </a:pPr>
            <a:endParaRPr sz="1800">
              <a:solidFill>
                <a:schemeClr val="dk1"/>
              </a:solidFill>
            </a:endParaRPr>
          </a:p>
          <a:p>
            <a:pPr marL="914400" lvl="2" indent="0" algn="l" rtl="0">
              <a:spcBef>
                <a:spcPts val="0"/>
              </a:spcBef>
              <a:spcAft>
                <a:spcPts val="0"/>
              </a:spcAft>
              <a:buNone/>
            </a:pPr>
            <a:endParaRPr sz="1800">
              <a:solidFill>
                <a:schemeClr val="dk1"/>
              </a:solidFill>
            </a:endParaRPr>
          </a:p>
          <a:p>
            <a:pPr marL="1371600" lvl="3" indent="0" algn="l" rtl="0">
              <a:spcBef>
                <a:spcPts val="0"/>
              </a:spcBef>
              <a:spcAft>
                <a:spcPts val="0"/>
              </a:spcAft>
              <a:buNone/>
            </a:pPr>
            <a:endParaRPr sz="1800">
              <a:solidFill>
                <a:schemeClr val="dk1"/>
              </a:solidFill>
            </a:endParaRPr>
          </a:p>
          <a:p>
            <a:pPr marL="1828800" lvl="4" indent="0" algn="l" rtl="0">
              <a:spcBef>
                <a:spcPts val="0"/>
              </a:spcBef>
              <a:spcAft>
                <a:spcPts val="0"/>
              </a:spcAft>
              <a:buNone/>
            </a:pPr>
            <a:endParaRPr sz="1800">
              <a:solidFill>
                <a:schemeClr val="dk1"/>
              </a:solidFill>
            </a:endParaRPr>
          </a:p>
          <a:p>
            <a:pPr marL="2286000" lvl="5" indent="0" algn="l" rtl="0">
              <a:spcBef>
                <a:spcPts val="0"/>
              </a:spcBef>
              <a:spcAft>
                <a:spcPts val="0"/>
              </a:spcAft>
              <a:buNone/>
            </a:pPr>
            <a:endParaRPr sz="1800">
              <a:solidFill>
                <a:schemeClr val="dk1"/>
              </a:solidFill>
            </a:endParaRPr>
          </a:p>
          <a:p>
            <a:pPr marL="2743200" lvl="6" indent="0" algn="l" rtl="0">
              <a:spcBef>
                <a:spcPts val="0"/>
              </a:spcBef>
              <a:spcAft>
                <a:spcPts val="0"/>
              </a:spcAft>
              <a:buNone/>
            </a:pPr>
            <a:endParaRPr sz="1800">
              <a:solidFill>
                <a:schemeClr val="dk1"/>
              </a:solidFill>
            </a:endParaRPr>
          </a:p>
          <a:p>
            <a:pPr marL="3200400" lvl="7" indent="0" algn="l" rtl="0">
              <a:spcBef>
                <a:spcPts val="0"/>
              </a:spcBef>
              <a:spcAft>
                <a:spcPts val="0"/>
              </a:spcAft>
              <a:buNone/>
            </a:pPr>
            <a:endParaRPr sz="1800">
              <a:solidFill>
                <a:schemeClr val="dk1"/>
              </a:solidFill>
            </a:endParaRPr>
          </a:p>
          <a:p>
            <a:pPr marL="3657600" lvl="8" indent="0" algn="l" rtl="0">
              <a:spcBef>
                <a:spcPts val="0"/>
              </a:spcBef>
              <a:spcAft>
                <a:spcPts val="0"/>
              </a:spcAft>
              <a:buNone/>
            </a:pPr>
            <a:endParaRPr sz="1800">
              <a:solidFill>
                <a:schemeClr val="dk1"/>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
    <p:bg>
      <p:bgPr>
        <a:solidFill>
          <a:srgbClr val="465573"/>
        </a:solidFill>
        <a:effectLst/>
      </p:bgPr>
    </p:bg>
    <p:spTree>
      <p:nvGrpSpPr>
        <p:cNvPr id="1" name="Shape 81"/>
        <p:cNvGrpSpPr/>
        <p:nvPr/>
      </p:nvGrpSpPr>
      <p:grpSpPr>
        <a:xfrm>
          <a:off x="0" y="0"/>
          <a:ext cx="0" cy="0"/>
          <a:chOff x="0" y="0"/>
          <a:chExt cx="0" cy="0"/>
        </a:xfrm>
      </p:grpSpPr>
      <p:sp>
        <p:nvSpPr>
          <p:cNvPr id="82" name="Google Shape;82;p13"/>
          <p:cNvSpPr/>
          <p:nvPr/>
        </p:nvSpPr>
        <p:spPr>
          <a:xfrm>
            <a:off x="0" y="0"/>
            <a:ext cx="9144000" cy="6857984"/>
          </a:xfrm>
          <a:custGeom>
            <a:avLst/>
            <a:gdLst/>
            <a:ahLst/>
            <a:cxnLst/>
            <a:rect l="l" t="t" r="r" b="b"/>
            <a:pathLst>
              <a:path w="285750" h="160734" extrusionOk="0">
                <a:moveTo>
                  <a:pt x="17190" y="8595"/>
                </a:moveTo>
                <a:lnTo>
                  <a:pt x="17190" y="16799"/>
                </a:lnTo>
                <a:lnTo>
                  <a:pt x="8762" y="16799"/>
                </a:lnTo>
                <a:lnTo>
                  <a:pt x="8762" y="8595"/>
                </a:lnTo>
                <a:close/>
                <a:moveTo>
                  <a:pt x="25840" y="8595"/>
                </a:moveTo>
                <a:lnTo>
                  <a:pt x="25840" y="16799"/>
                </a:lnTo>
                <a:lnTo>
                  <a:pt x="17413" y="16799"/>
                </a:lnTo>
                <a:lnTo>
                  <a:pt x="17413" y="8595"/>
                </a:lnTo>
                <a:close/>
                <a:moveTo>
                  <a:pt x="34547" y="8595"/>
                </a:moveTo>
                <a:lnTo>
                  <a:pt x="34547" y="16799"/>
                </a:lnTo>
                <a:lnTo>
                  <a:pt x="26064" y="16799"/>
                </a:lnTo>
                <a:lnTo>
                  <a:pt x="26064" y="8595"/>
                </a:lnTo>
                <a:close/>
                <a:moveTo>
                  <a:pt x="43197" y="8595"/>
                </a:moveTo>
                <a:lnTo>
                  <a:pt x="43197" y="16799"/>
                </a:lnTo>
                <a:lnTo>
                  <a:pt x="34770" y="16799"/>
                </a:lnTo>
                <a:lnTo>
                  <a:pt x="34770" y="8595"/>
                </a:lnTo>
                <a:close/>
                <a:moveTo>
                  <a:pt x="51848" y="8595"/>
                </a:moveTo>
                <a:lnTo>
                  <a:pt x="51848" y="16799"/>
                </a:lnTo>
                <a:lnTo>
                  <a:pt x="43421" y="16799"/>
                </a:lnTo>
                <a:lnTo>
                  <a:pt x="43421" y="8595"/>
                </a:lnTo>
                <a:close/>
                <a:moveTo>
                  <a:pt x="60499" y="8595"/>
                </a:moveTo>
                <a:lnTo>
                  <a:pt x="60499" y="16799"/>
                </a:lnTo>
                <a:lnTo>
                  <a:pt x="52071" y="16799"/>
                </a:lnTo>
                <a:lnTo>
                  <a:pt x="52071" y="8595"/>
                </a:lnTo>
                <a:close/>
                <a:moveTo>
                  <a:pt x="69149" y="8595"/>
                </a:moveTo>
                <a:lnTo>
                  <a:pt x="69149" y="16799"/>
                </a:lnTo>
                <a:lnTo>
                  <a:pt x="60722" y="16799"/>
                </a:lnTo>
                <a:lnTo>
                  <a:pt x="60722" y="8595"/>
                </a:lnTo>
                <a:close/>
                <a:moveTo>
                  <a:pt x="77800" y="8595"/>
                </a:moveTo>
                <a:lnTo>
                  <a:pt x="77800" y="16799"/>
                </a:lnTo>
                <a:lnTo>
                  <a:pt x="69373" y="16799"/>
                </a:lnTo>
                <a:lnTo>
                  <a:pt x="69373" y="8595"/>
                </a:lnTo>
                <a:close/>
                <a:moveTo>
                  <a:pt x="86506" y="8595"/>
                </a:moveTo>
                <a:lnTo>
                  <a:pt x="86506" y="16799"/>
                </a:lnTo>
                <a:lnTo>
                  <a:pt x="78023" y="16799"/>
                </a:lnTo>
                <a:lnTo>
                  <a:pt x="78023" y="8595"/>
                </a:lnTo>
                <a:close/>
                <a:moveTo>
                  <a:pt x="95157" y="8595"/>
                </a:moveTo>
                <a:lnTo>
                  <a:pt x="95157" y="16799"/>
                </a:lnTo>
                <a:lnTo>
                  <a:pt x="86730" y="16799"/>
                </a:lnTo>
                <a:lnTo>
                  <a:pt x="86730" y="8595"/>
                </a:lnTo>
                <a:close/>
                <a:moveTo>
                  <a:pt x="103808" y="8595"/>
                </a:moveTo>
                <a:lnTo>
                  <a:pt x="103808" y="16799"/>
                </a:lnTo>
                <a:lnTo>
                  <a:pt x="95380" y="16799"/>
                </a:lnTo>
                <a:lnTo>
                  <a:pt x="95380" y="8595"/>
                </a:lnTo>
                <a:close/>
                <a:moveTo>
                  <a:pt x="112458" y="8595"/>
                </a:moveTo>
                <a:lnTo>
                  <a:pt x="112458" y="16799"/>
                </a:lnTo>
                <a:lnTo>
                  <a:pt x="104031" y="16799"/>
                </a:lnTo>
                <a:lnTo>
                  <a:pt x="104031" y="8595"/>
                </a:lnTo>
                <a:close/>
                <a:moveTo>
                  <a:pt x="121109" y="8595"/>
                </a:moveTo>
                <a:lnTo>
                  <a:pt x="121109" y="16799"/>
                </a:lnTo>
                <a:lnTo>
                  <a:pt x="112681" y="16799"/>
                </a:lnTo>
                <a:lnTo>
                  <a:pt x="112681" y="8595"/>
                </a:lnTo>
                <a:close/>
                <a:moveTo>
                  <a:pt x="129760" y="8595"/>
                </a:moveTo>
                <a:lnTo>
                  <a:pt x="129760" y="16799"/>
                </a:lnTo>
                <a:lnTo>
                  <a:pt x="121332" y="16799"/>
                </a:lnTo>
                <a:lnTo>
                  <a:pt x="121332" y="8595"/>
                </a:lnTo>
                <a:close/>
                <a:moveTo>
                  <a:pt x="138410" y="8595"/>
                </a:moveTo>
                <a:lnTo>
                  <a:pt x="138410" y="16799"/>
                </a:lnTo>
                <a:lnTo>
                  <a:pt x="129983" y="16799"/>
                </a:lnTo>
                <a:lnTo>
                  <a:pt x="129983" y="8595"/>
                </a:lnTo>
                <a:close/>
                <a:moveTo>
                  <a:pt x="147117" y="8595"/>
                </a:moveTo>
                <a:lnTo>
                  <a:pt x="147117" y="16799"/>
                </a:lnTo>
                <a:lnTo>
                  <a:pt x="138633" y="16799"/>
                </a:lnTo>
                <a:lnTo>
                  <a:pt x="138633" y="8595"/>
                </a:lnTo>
                <a:close/>
                <a:moveTo>
                  <a:pt x="155767" y="8595"/>
                </a:moveTo>
                <a:lnTo>
                  <a:pt x="155767" y="16799"/>
                </a:lnTo>
                <a:lnTo>
                  <a:pt x="147340" y="16799"/>
                </a:lnTo>
                <a:lnTo>
                  <a:pt x="147340" y="8595"/>
                </a:lnTo>
                <a:close/>
                <a:moveTo>
                  <a:pt x="164418" y="8595"/>
                </a:moveTo>
                <a:lnTo>
                  <a:pt x="164418" y="16799"/>
                </a:lnTo>
                <a:lnTo>
                  <a:pt x="155990" y="16799"/>
                </a:lnTo>
                <a:lnTo>
                  <a:pt x="155990" y="8595"/>
                </a:lnTo>
                <a:close/>
                <a:moveTo>
                  <a:pt x="173069" y="8595"/>
                </a:moveTo>
                <a:lnTo>
                  <a:pt x="173069" y="16799"/>
                </a:lnTo>
                <a:lnTo>
                  <a:pt x="164641" y="16799"/>
                </a:lnTo>
                <a:lnTo>
                  <a:pt x="164641" y="8595"/>
                </a:lnTo>
                <a:close/>
                <a:moveTo>
                  <a:pt x="181719" y="8595"/>
                </a:moveTo>
                <a:lnTo>
                  <a:pt x="181719" y="16799"/>
                </a:lnTo>
                <a:lnTo>
                  <a:pt x="173292" y="16799"/>
                </a:lnTo>
                <a:lnTo>
                  <a:pt x="173292" y="8595"/>
                </a:lnTo>
                <a:close/>
                <a:moveTo>
                  <a:pt x="190370" y="8595"/>
                </a:moveTo>
                <a:lnTo>
                  <a:pt x="190370" y="16799"/>
                </a:lnTo>
                <a:lnTo>
                  <a:pt x="181942" y="16799"/>
                </a:lnTo>
                <a:lnTo>
                  <a:pt x="181942" y="8595"/>
                </a:lnTo>
                <a:close/>
                <a:moveTo>
                  <a:pt x="199020" y="8595"/>
                </a:moveTo>
                <a:lnTo>
                  <a:pt x="199020" y="16799"/>
                </a:lnTo>
                <a:lnTo>
                  <a:pt x="190593" y="16799"/>
                </a:lnTo>
                <a:lnTo>
                  <a:pt x="190593" y="8595"/>
                </a:lnTo>
                <a:close/>
                <a:moveTo>
                  <a:pt x="207727" y="8595"/>
                </a:moveTo>
                <a:lnTo>
                  <a:pt x="207727" y="16799"/>
                </a:lnTo>
                <a:lnTo>
                  <a:pt x="199244" y="16799"/>
                </a:lnTo>
                <a:lnTo>
                  <a:pt x="199244" y="8595"/>
                </a:lnTo>
                <a:close/>
                <a:moveTo>
                  <a:pt x="216377" y="8595"/>
                </a:moveTo>
                <a:lnTo>
                  <a:pt x="216377" y="16799"/>
                </a:lnTo>
                <a:lnTo>
                  <a:pt x="207950" y="16799"/>
                </a:lnTo>
                <a:lnTo>
                  <a:pt x="207950" y="8595"/>
                </a:lnTo>
                <a:close/>
                <a:moveTo>
                  <a:pt x="225028" y="8595"/>
                </a:moveTo>
                <a:lnTo>
                  <a:pt x="225028" y="16799"/>
                </a:lnTo>
                <a:lnTo>
                  <a:pt x="216601" y="16799"/>
                </a:lnTo>
                <a:lnTo>
                  <a:pt x="216601" y="8595"/>
                </a:lnTo>
                <a:close/>
                <a:moveTo>
                  <a:pt x="233679" y="8595"/>
                </a:moveTo>
                <a:lnTo>
                  <a:pt x="233679" y="16799"/>
                </a:lnTo>
                <a:lnTo>
                  <a:pt x="225251" y="16799"/>
                </a:lnTo>
                <a:lnTo>
                  <a:pt x="225251" y="8595"/>
                </a:lnTo>
                <a:close/>
                <a:moveTo>
                  <a:pt x="242329" y="8595"/>
                </a:moveTo>
                <a:lnTo>
                  <a:pt x="242329" y="16799"/>
                </a:lnTo>
                <a:lnTo>
                  <a:pt x="233902" y="16799"/>
                </a:lnTo>
                <a:lnTo>
                  <a:pt x="233902" y="8595"/>
                </a:lnTo>
                <a:close/>
                <a:moveTo>
                  <a:pt x="250980" y="8595"/>
                </a:moveTo>
                <a:lnTo>
                  <a:pt x="250980" y="16799"/>
                </a:lnTo>
                <a:lnTo>
                  <a:pt x="242553" y="16799"/>
                </a:lnTo>
                <a:lnTo>
                  <a:pt x="242553" y="8595"/>
                </a:lnTo>
                <a:close/>
                <a:moveTo>
                  <a:pt x="259686" y="8595"/>
                </a:moveTo>
                <a:lnTo>
                  <a:pt x="259686" y="16799"/>
                </a:lnTo>
                <a:lnTo>
                  <a:pt x="251203" y="16799"/>
                </a:lnTo>
                <a:lnTo>
                  <a:pt x="251203" y="8595"/>
                </a:lnTo>
                <a:close/>
                <a:moveTo>
                  <a:pt x="268337" y="8595"/>
                </a:moveTo>
                <a:lnTo>
                  <a:pt x="268337" y="16799"/>
                </a:lnTo>
                <a:lnTo>
                  <a:pt x="259910" y="16799"/>
                </a:lnTo>
                <a:lnTo>
                  <a:pt x="259910" y="8595"/>
                </a:lnTo>
                <a:close/>
                <a:moveTo>
                  <a:pt x="276988" y="8595"/>
                </a:moveTo>
                <a:lnTo>
                  <a:pt x="276988" y="16799"/>
                </a:lnTo>
                <a:lnTo>
                  <a:pt x="268560" y="16799"/>
                </a:lnTo>
                <a:lnTo>
                  <a:pt x="268560" y="8595"/>
                </a:lnTo>
                <a:close/>
                <a:moveTo>
                  <a:pt x="17190" y="17022"/>
                </a:moveTo>
                <a:lnTo>
                  <a:pt x="17190" y="25282"/>
                </a:lnTo>
                <a:lnTo>
                  <a:pt x="8762" y="25282"/>
                </a:lnTo>
                <a:lnTo>
                  <a:pt x="8762" y="17022"/>
                </a:lnTo>
                <a:close/>
                <a:moveTo>
                  <a:pt x="25840" y="17022"/>
                </a:moveTo>
                <a:lnTo>
                  <a:pt x="25840" y="25282"/>
                </a:lnTo>
                <a:lnTo>
                  <a:pt x="17413" y="25282"/>
                </a:lnTo>
                <a:lnTo>
                  <a:pt x="17413" y="17022"/>
                </a:lnTo>
                <a:close/>
                <a:moveTo>
                  <a:pt x="34547" y="17022"/>
                </a:moveTo>
                <a:lnTo>
                  <a:pt x="34547" y="25282"/>
                </a:lnTo>
                <a:lnTo>
                  <a:pt x="26064" y="25282"/>
                </a:lnTo>
                <a:lnTo>
                  <a:pt x="26064" y="17022"/>
                </a:lnTo>
                <a:close/>
                <a:moveTo>
                  <a:pt x="43197" y="17022"/>
                </a:moveTo>
                <a:lnTo>
                  <a:pt x="43197" y="25282"/>
                </a:lnTo>
                <a:lnTo>
                  <a:pt x="34770" y="25282"/>
                </a:lnTo>
                <a:lnTo>
                  <a:pt x="34770" y="17022"/>
                </a:lnTo>
                <a:close/>
                <a:moveTo>
                  <a:pt x="51848" y="17022"/>
                </a:moveTo>
                <a:lnTo>
                  <a:pt x="51848" y="25282"/>
                </a:lnTo>
                <a:lnTo>
                  <a:pt x="43421" y="25282"/>
                </a:lnTo>
                <a:lnTo>
                  <a:pt x="43421" y="17022"/>
                </a:lnTo>
                <a:close/>
                <a:moveTo>
                  <a:pt x="60499" y="17022"/>
                </a:moveTo>
                <a:lnTo>
                  <a:pt x="60499" y="25282"/>
                </a:lnTo>
                <a:lnTo>
                  <a:pt x="52071" y="25282"/>
                </a:lnTo>
                <a:lnTo>
                  <a:pt x="52071" y="17022"/>
                </a:lnTo>
                <a:close/>
                <a:moveTo>
                  <a:pt x="69149" y="17022"/>
                </a:moveTo>
                <a:lnTo>
                  <a:pt x="69149" y="25282"/>
                </a:lnTo>
                <a:lnTo>
                  <a:pt x="60722" y="25282"/>
                </a:lnTo>
                <a:lnTo>
                  <a:pt x="60722" y="17022"/>
                </a:lnTo>
                <a:close/>
                <a:moveTo>
                  <a:pt x="77800" y="17022"/>
                </a:moveTo>
                <a:lnTo>
                  <a:pt x="77800" y="25282"/>
                </a:lnTo>
                <a:lnTo>
                  <a:pt x="69373" y="25282"/>
                </a:lnTo>
                <a:lnTo>
                  <a:pt x="69373" y="17022"/>
                </a:lnTo>
                <a:close/>
                <a:moveTo>
                  <a:pt x="86506" y="17022"/>
                </a:moveTo>
                <a:lnTo>
                  <a:pt x="86506" y="25282"/>
                </a:lnTo>
                <a:lnTo>
                  <a:pt x="78023" y="25282"/>
                </a:lnTo>
                <a:lnTo>
                  <a:pt x="78023" y="17022"/>
                </a:lnTo>
                <a:close/>
                <a:moveTo>
                  <a:pt x="95157" y="17022"/>
                </a:moveTo>
                <a:lnTo>
                  <a:pt x="95157" y="25282"/>
                </a:lnTo>
                <a:lnTo>
                  <a:pt x="86730" y="25282"/>
                </a:lnTo>
                <a:lnTo>
                  <a:pt x="86730" y="17022"/>
                </a:lnTo>
                <a:close/>
                <a:moveTo>
                  <a:pt x="103808" y="17022"/>
                </a:moveTo>
                <a:lnTo>
                  <a:pt x="103808" y="25282"/>
                </a:lnTo>
                <a:lnTo>
                  <a:pt x="95380" y="25282"/>
                </a:lnTo>
                <a:lnTo>
                  <a:pt x="95380" y="17022"/>
                </a:lnTo>
                <a:close/>
                <a:moveTo>
                  <a:pt x="112458" y="17022"/>
                </a:moveTo>
                <a:lnTo>
                  <a:pt x="112458" y="25282"/>
                </a:lnTo>
                <a:lnTo>
                  <a:pt x="104031" y="25282"/>
                </a:lnTo>
                <a:lnTo>
                  <a:pt x="104031" y="17022"/>
                </a:lnTo>
                <a:close/>
                <a:moveTo>
                  <a:pt x="121109" y="17022"/>
                </a:moveTo>
                <a:lnTo>
                  <a:pt x="121109" y="25282"/>
                </a:lnTo>
                <a:lnTo>
                  <a:pt x="112681" y="25282"/>
                </a:lnTo>
                <a:lnTo>
                  <a:pt x="112681" y="17022"/>
                </a:lnTo>
                <a:close/>
                <a:moveTo>
                  <a:pt x="129760" y="17022"/>
                </a:moveTo>
                <a:lnTo>
                  <a:pt x="129760" y="25282"/>
                </a:lnTo>
                <a:lnTo>
                  <a:pt x="121332" y="25282"/>
                </a:lnTo>
                <a:lnTo>
                  <a:pt x="121332" y="17022"/>
                </a:lnTo>
                <a:close/>
                <a:moveTo>
                  <a:pt x="138410" y="17022"/>
                </a:moveTo>
                <a:lnTo>
                  <a:pt x="138410" y="25282"/>
                </a:lnTo>
                <a:lnTo>
                  <a:pt x="129983" y="25282"/>
                </a:lnTo>
                <a:lnTo>
                  <a:pt x="129983" y="17022"/>
                </a:lnTo>
                <a:close/>
                <a:moveTo>
                  <a:pt x="147117" y="17022"/>
                </a:moveTo>
                <a:lnTo>
                  <a:pt x="147117" y="25282"/>
                </a:lnTo>
                <a:lnTo>
                  <a:pt x="138633" y="25282"/>
                </a:lnTo>
                <a:lnTo>
                  <a:pt x="138633" y="17022"/>
                </a:lnTo>
                <a:close/>
                <a:moveTo>
                  <a:pt x="155767" y="17022"/>
                </a:moveTo>
                <a:lnTo>
                  <a:pt x="155767" y="25282"/>
                </a:lnTo>
                <a:lnTo>
                  <a:pt x="147340" y="25282"/>
                </a:lnTo>
                <a:lnTo>
                  <a:pt x="147340" y="17022"/>
                </a:lnTo>
                <a:close/>
                <a:moveTo>
                  <a:pt x="164418" y="17022"/>
                </a:moveTo>
                <a:lnTo>
                  <a:pt x="164418" y="25282"/>
                </a:lnTo>
                <a:lnTo>
                  <a:pt x="155990" y="25282"/>
                </a:lnTo>
                <a:lnTo>
                  <a:pt x="155990" y="17022"/>
                </a:lnTo>
                <a:close/>
                <a:moveTo>
                  <a:pt x="173069" y="17022"/>
                </a:moveTo>
                <a:lnTo>
                  <a:pt x="173069" y="25282"/>
                </a:lnTo>
                <a:lnTo>
                  <a:pt x="164641" y="25282"/>
                </a:lnTo>
                <a:lnTo>
                  <a:pt x="164641" y="17022"/>
                </a:lnTo>
                <a:close/>
                <a:moveTo>
                  <a:pt x="181719" y="17022"/>
                </a:moveTo>
                <a:lnTo>
                  <a:pt x="181719" y="25282"/>
                </a:lnTo>
                <a:lnTo>
                  <a:pt x="173292" y="25282"/>
                </a:lnTo>
                <a:lnTo>
                  <a:pt x="173292" y="17022"/>
                </a:lnTo>
                <a:close/>
                <a:moveTo>
                  <a:pt x="190370" y="17022"/>
                </a:moveTo>
                <a:lnTo>
                  <a:pt x="190370" y="25282"/>
                </a:lnTo>
                <a:lnTo>
                  <a:pt x="181942" y="25282"/>
                </a:lnTo>
                <a:lnTo>
                  <a:pt x="181942" y="17022"/>
                </a:lnTo>
                <a:close/>
                <a:moveTo>
                  <a:pt x="199020" y="17022"/>
                </a:moveTo>
                <a:lnTo>
                  <a:pt x="199020" y="25282"/>
                </a:lnTo>
                <a:lnTo>
                  <a:pt x="190593" y="25282"/>
                </a:lnTo>
                <a:lnTo>
                  <a:pt x="190593" y="17022"/>
                </a:lnTo>
                <a:close/>
                <a:moveTo>
                  <a:pt x="207727" y="17022"/>
                </a:moveTo>
                <a:lnTo>
                  <a:pt x="207727" y="25282"/>
                </a:lnTo>
                <a:lnTo>
                  <a:pt x="199244" y="25282"/>
                </a:lnTo>
                <a:lnTo>
                  <a:pt x="199244" y="17022"/>
                </a:lnTo>
                <a:close/>
                <a:moveTo>
                  <a:pt x="216377" y="17022"/>
                </a:moveTo>
                <a:lnTo>
                  <a:pt x="216377" y="25282"/>
                </a:lnTo>
                <a:lnTo>
                  <a:pt x="207950" y="25282"/>
                </a:lnTo>
                <a:lnTo>
                  <a:pt x="207950" y="17022"/>
                </a:lnTo>
                <a:close/>
                <a:moveTo>
                  <a:pt x="225028" y="17022"/>
                </a:moveTo>
                <a:lnTo>
                  <a:pt x="225028" y="25282"/>
                </a:lnTo>
                <a:lnTo>
                  <a:pt x="216601" y="25282"/>
                </a:lnTo>
                <a:lnTo>
                  <a:pt x="216601" y="17022"/>
                </a:lnTo>
                <a:close/>
                <a:moveTo>
                  <a:pt x="233679" y="17022"/>
                </a:moveTo>
                <a:lnTo>
                  <a:pt x="233679" y="25282"/>
                </a:lnTo>
                <a:lnTo>
                  <a:pt x="225251" y="25282"/>
                </a:lnTo>
                <a:lnTo>
                  <a:pt x="225251" y="17022"/>
                </a:lnTo>
                <a:close/>
                <a:moveTo>
                  <a:pt x="242329" y="17022"/>
                </a:moveTo>
                <a:lnTo>
                  <a:pt x="242329" y="25282"/>
                </a:lnTo>
                <a:lnTo>
                  <a:pt x="233902" y="25282"/>
                </a:lnTo>
                <a:lnTo>
                  <a:pt x="233902" y="17022"/>
                </a:lnTo>
                <a:close/>
                <a:moveTo>
                  <a:pt x="250980" y="17022"/>
                </a:moveTo>
                <a:lnTo>
                  <a:pt x="250980" y="25282"/>
                </a:lnTo>
                <a:lnTo>
                  <a:pt x="242553" y="25282"/>
                </a:lnTo>
                <a:lnTo>
                  <a:pt x="242553" y="17022"/>
                </a:lnTo>
                <a:close/>
                <a:moveTo>
                  <a:pt x="259686" y="17022"/>
                </a:moveTo>
                <a:lnTo>
                  <a:pt x="259686" y="25282"/>
                </a:lnTo>
                <a:lnTo>
                  <a:pt x="251203" y="25282"/>
                </a:lnTo>
                <a:lnTo>
                  <a:pt x="251203" y="17022"/>
                </a:lnTo>
                <a:close/>
                <a:moveTo>
                  <a:pt x="268337" y="17022"/>
                </a:moveTo>
                <a:lnTo>
                  <a:pt x="268337" y="25282"/>
                </a:lnTo>
                <a:lnTo>
                  <a:pt x="259910" y="25282"/>
                </a:lnTo>
                <a:lnTo>
                  <a:pt x="259910" y="17022"/>
                </a:lnTo>
                <a:close/>
                <a:moveTo>
                  <a:pt x="276988" y="17022"/>
                </a:moveTo>
                <a:lnTo>
                  <a:pt x="276988" y="25282"/>
                </a:lnTo>
                <a:lnTo>
                  <a:pt x="268560" y="25282"/>
                </a:lnTo>
                <a:lnTo>
                  <a:pt x="268560" y="17022"/>
                </a:lnTo>
                <a:close/>
                <a:moveTo>
                  <a:pt x="17190" y="25505"/>
                </a:moveTo>
                <a:lnTo>
                  <a:pt x="17190" y="33709"/>
                </a:lnTo>
                <a:lnTo>
                  <a:pt x="8762" y="33709"/>
                </a:lnTo>
                <a:lnTo>
                  <a:pt x="8762" y="25505"/>
                </a:lnTo>
                <a:close/>
                <a:moveTo>
                  <a:pt x="25840" y="25505"/>
                </a:moveTo>
                <a:lnTo>
                  <a:pt x="25840" y="33709"/>
                </a:lnTo>
                <a:lnTo>
                  <a:pt x="17413" y="33709"/>
                </a:lnTo>
                <a:lnTo>
                  <a:pt x="17413" y="25505"/>
                </a:lnTo>
                <a:close/>
                <a:moveTo>
                  <a:pt x="34547" y="25505"/>
                </a:moveTo>
                <a:lnTo>
                  <a:pt x="34547" y="33709"/>
                </a:lnTo>
                <a:lnTo>
                  <a:pt x="26064" y="33709"/>
                </a:lnTo>
                <a:lnTo>
                  <a:pt x="26064" y="25505"/>
                </a:lnTo>
                <a:close/>
                <a:moveTo>
                  <a:pt x="43197" y="25505"/>
                </a:moveTo>
                <a:lnTo>
                  <a:pt x="43197" y="33709"/>
                </a:lnTo>
                <a:lnTo>
                  <a:pt x="34770" y="33709"/>
                </a:lnTo>
                <a:lnTo>
                  <a:pt x="34770" y="25505"/>
                </a:lnTo>
                <a:close/>
                <a:moveTo>
                  <a:pt x="51848" y="25505"/>
                </a:moveTo>
                <a:lnTo>
                  <a:pt x="51848" y="33709"/>
                </a:lnTo>
                <a:lnTo>
                  <a:pt x="43421" y="33709"/>
                </a:lnTo>
                <a:lnTo>
                  <a:pt x="43421" y="25505"/>
                </a:lnTo>
                <a:close/>
                <a:moveTo>
                  <a:pt x="60499" y="25505"/>
                </a:moveTo>
                <a:lnTo>
                  <a:pt x="60499" y="33709"/>
                </a:lnTo>
                <a:lnTo>
                  <a:pt x="52071" y="33709"/>
                </a:lnTo>
                <a:lnTo>
                  <a:pt x="52071" y="25505"/>
                </a:lnTo>
                <a:close/>
                <a:moveTo>
                  <a:pt x="69149" y="25505"/>
                </a:moveTo>
                <a:lnTo>
                  <a:pt x="69149" y="33709"/>
                </a:lnTo>
                <a:lnTo>
                  <a:pt x="60722" y="33709"/>
                </a:lnTo>
                <a:lnTo>
                  <a:pt x="60722" y="25505"/>
                </a:lnTo>
                <a:close/>
                <a:moveTo>
                  <a:pt x="77800" y="25505"/>
                </a:moveTo>
                <a:lnTo>
                  <a:pt x="77800" y="33709"/>
                </a:lnTo>
                <a:lnTo>
                  <a:pt x="69373" y="33709"/>
                </a:lnTo>
                <a:lnTo>
                  <a:pt x="69373" y="25505"/>
                </a:lnTo>
                <a:close/>
                <a:moveTo>
                  <a:pt x="86506" y="25505"/>
                </a:moveTo>
                <a:lnTo>
                  <a:pt x="86506" y="33709"/>
                </a:lnTo>
                <a:lnTo>
                  <a:pt x="78023" y="33709"/>
                </a:lnTo>
                <a:lnTo>
                  <a:pt x="78023" y="25505"/>
                </a:lnTo>
                <a:close/>
                <a:moveTo>
                  <a:pt x="95157" y="25505"/>
                </a:moveTo>
                <a:lnTo>
                  <a:pt x="95157" y="33709"/>
                </a:lnTo>
                <a:lnTo>
                  <a:pt x="86730" y="33709"/>
                </a:lnTo>
                <a:lnTo>
                  <a:pt x="86730" y="25505"/>
                </a:lnTo>
                <a:close/>
                <a:moveTo>
                  <a:pt x="103808" y="25505"/>
                </a:moveTo>
                <a:lnTo>
                  <a:pt x="103808" y="33709"/>
                </a:lnTo>
                <a:lnTo>
                  <a:pt x="95380" y="33709"/>
                </a:lnTo>
                <a:lnTo>
                  <a:pt x="95380" y="25505"/>
                </a:lnTo>
                <a:close/>
                <a:moveTo>
                  <a:pt x="112458" y="25505"/>
                </a:moveTo>
                <a:lnTo>
                  <a:pt x="112458" y="33709"/>
                </a:lnTo>
                <a:lnTo>
                  <a:pt x="104031" y="33709"/>
                </a:lnTo>
                <a:lnTo>
                  <a:pt x="104031" y="25505"/>
                </a:lnTo>
                <a:close/>
                <a:moveTo>
                  <a:pt x="121109" y="25505"/>
                </a:moveTo>
                <a:lnTo>
                  <a:pt x="121109" y="33709"/>
                </a:lnTo>
                <a:lnTo>
                  <a:pt x="112681" y="33709"/>
                </a:lnTo>
                <a:lnTo>
                  <a:pt x="112681" y="25505"/>
                </a:lnTo>
                <a:close/>
                <a:moveTo>
                  <a:pt x="129760" y="25505"/>
                </a:moveTo>
                <a:lnTo>
                  <a:pt x="129760" y="33709"/>
                </a:lnTo>
                <a:lnTo>
                  <a:pt x="121332" y="33709"/>
                </a:lnTo>
                <a:lnTo>
                  <a:pt x="121332" y="25505"/>
                </a:lnTo>
                <a:close/>
                <a:moveTo>
                  <a:pt x="138410" y="25505"/>
                </a:moveTo>
                <a:lnTo>
                  <a:pt x="138410" y="33709"/>
                </a:lnTo>
                <a:lnTo>
                  <a:pt x="129983" y="33709"/>
                </a:lnTo>
                <a:lnTo>
                  <a:pt x="129983" y="25505"/>
                </a:lnTo>
                <a:close/>
                <a:moveTo>
                  <a:pt x="147117" y="25505"/>
                </a:moveTo>
                <a:lnTo>
                  <a:pt x="147117" y="33709"/>
                </a:lnTo>
                <a:lnTo>
                  <a:pt x="138633" y="33709"/>
                </a:lnTo>
                <a:lnTo>
                  <a:pt x="138633" y="25505"/>
                </a:lnTo>
                <a:close/>
                <a:moveTo>
                  <a:pt x="155767" y="25505"/>
                </a:moveTo>
                <a:lnTo>
                  <a:pt x="155767" y="33709"/>
                </a:lnTo>
                <a:lnTo>
                  <a:pt x="147340" y="33709"/>
                </a:lnTo>
                <a:lnTo>
                  <a:pt x="147340" y="25505"/>
                </a:lnTo>
                <a:close/>
                <a:moveTo>
                  <a:pt x="164418" y="25505"/>
                </a:moveTo>
                <a:lnTo>
                  <a:pt x="164418" y="33709"/>
                </a:lnTo>
                <a:lnTo>
                  <a:pt x="155990" y="33709"/>
                </a:lnTo>
                <a:lnTo>
                  <a:pt x="155990" y="25505"/>
                </a:lnTo>
                <a:close/>
                <a:moveTo>
                  <a:pt x="173069" y="25505"/>
                </a:moveTo>
                <a:lnTo>
                  <a:pt x="173069" y="33709"/>
                </a:lnTo>
                <a:lnTo>
                  <a:pt x="164641" y="33709"/>
                </a:lnTo>
                <a:lnTo>
                  <a:pt x="164641" y="25505"/>
                </a:lnTo>
                <a:close/>
                <a:moveTo>
                  <a:pt x="181719" y="25505"/>
                </a:moveTo>
                <a:lnTo>
                  <a:pt x="181719" y="33709"/>
                </a:lnTo>
                <a:lnTo>
                  <a:pt x="173292" y="33709"/>
                </a:lnTo>
                <a:lnTo>
                  <a:pt x="173292" y="25505"/>
                </a:lnTo>
                <a:close/>
                <a:moveTo>
                  <a:pt x="190370" y="25505"/>
                </a:moveTo>
                <a:lnTo>
                  <a:pt x="190370" y="33709"/>
                </a:lnTo>
                <a:lnTo>
                  <a:pt x="181942" y="33709"/>
                </a:lnTo>
                <a:lnTo>
                  <a:pt x="181942" y="25505"/>
                </a:lnTo>
                <a:close/>
                <a:moveTo>
                  <a:pt x="199020" y="25505"/>
                </a:moveTo>
                <a:lnTo>
                  <a:pt x="199020" y="33709"/>
                </a:lnTo>
                <a:lnTo>
                  <a:pt x="190593" y="33709"/>
                </a:lnTo>
                <a:lnTo>
                  <a:pt x="190593" y="25505"/>
                </a:lnTo>
                <a:close/>
                <a:moveTo>
                  <a:pt x="207727" y="25505"/>
                </a:moveTo>
                <a:lnTo>
                  <a:pt x="207727" y="33709"/>
                </a:lnTo>
                <a:lnTo>
                  <a:pt x="199244" y="33709"/>
                </a:lnTo>
                <a:lnTo>
                  <a:pt x="199244" y="25505"/>
                </a:lnTo>
                <a:close/>
                <a:moveTo>
                  <a:pt x="216377" y="25505"/>
                </a:moveTo>
                <a:lnTo>
                  <a:pt x="216377" y="33709"/>
                </a:lnTo>
                <a:lnTo>
                  <a:pt x="207950" y="33709"/>
                </a:lnTo>
                <a:lnTo>
                  <a:pt x="207950" y="25505"/>
                </a:lnTo>
                <a:close/>
                <a:moveTo>
                  <a:pt x="225028" y="25505"/>
                </a:moveTo>
                <a:lnTo>
                  <a:pt x="225028" y="33709"/>
                </a:lnTo>
                <a:lnTo>
                  <a:pt x="216601" y="33709"/>
                </a:lnTo>
                <a:lnTo>
                  <a:pt x="216601" y="25505"/>
                </a:lnTo>
                <a:close/>
                <a:moveTo>
                  <a:pt x="233679" y="25505"/>
                </a:moveTo>
                <a:lnTo>
                  <a:pt x="233679" y="33709"/>
                </a:lnTo>
                <a:lnTo>
                  <a:pt x="225251" y="33709"/>
                </a:lnTo>
                <a:lnTo>
                  <a:pt x="225251" y="25505"/>
                </a:lnTo>
                <a:close/>
                <a:moveTo>
                  <a:pt x="242329" y="25505"/>
                </a:moveTo>
                <a:lnTo>
                  <a:pt x="242329" y="33709"/>
                </a:lnTo>
                <a:lnTo>
                  <a:pt x="233902" y="33709"/>
                </a:lnTo>
                <a:lnTo>
                  <a:pt x="233902" y="25505"/>
                </a:lnTo>
                <a:close/>
                <a:moveTo>
                  <a:pt x="250980" y="25505"/>
                </a:moveTo>
                <a:lnTo>
                  <a:pt x="250980" y="33709"/>
                </a:lnTo>
                <a:lnTo>
                  <a:pt x="242553" y="33709"/>
                </a:lnTo>
                <a:lnTo>
                  <a:pt x="242553" y="25505"/>
                </a:lnTo>
                <a:close/>
                <a:moveTo>
                  <a:pt x="259686" y="25505"/>
                </a:moveTo>
                <a:lnTo>
                  <a:pt x="259686" y="33709"/>
                </a:lnTo>
                <a:lnTo>
                  <a:pt x="251203" y="33709"/>
                </a:lnTo>
                <a:lnTo>
                  <a:pt x="251203" y="25505"/>
                </a:lnTo>
                <a:close/>
                <a:moveTo>
                  <a:pt x="268337" y="25505"/>
                </a:moveTo>
                <a:lnTo>
                  <a:pt x="268337" y="33709"/>
                </a:lnTo>
                <a:lnTo>
                  <a:pt x="259910" y="33709"/>
                </a:lnTo>
                <a:lnTo>
                  <a:pt x="259910" y="25505"/>
                </a:lnTo>
                <a:close/>
                <a:moveTo>
                  <a:pt x="276988" y="25505"/>
                </a:moveTo>
                <a:lnTo>
                  <a:pt x="276988" y="33709"/>
                </a:lnTo>
                <a:lnTo>
                  <a:pt x="268560" y="33709"/>
                </a:lnTo>
                <a:lnTo>
                  <a:pt x="268560" y="25505"/>
                </a:lnTo>
                <a:close/>
                <a:moveTo>
                  <a:pt x="17190" y="33933"/>
                </a:moveTo>
                <a:lnTo>
                  <a:pt x="17190" y="42193"/>
                </a:lnTo>
                <a:lnTo>
                  <a:pt x="8762" y="42193"/>
                </a:lnTo>
                <a:lnTo>
                  <a:pt x="8762" y="33933"/>
                </a:lnTo>
                <a:close/>
                <a:moveTo>
                  <a:pt x="25840" y="33933"/>
                </a:moveTo>
                <a:lnTo>
                  <a:pt x="25840" y="42193"/>
                </a:lnTo>
                <a:lnTo>
                  <a:pt x="17413" y="42193"/>
                </a:lnTo>
                <a:lnTo>
                  <a:pt x="17413" y="33933"/>
                </a:lnTo>
                <a:close/>
                <a:moveTo>
                  <a:pt x="34547" y="33933"/>
                </a:moveTo>
                <a:lnTo>
                  <a:pt x="34547" y="42193"/>
                </a:lnTo>
                <a:lnTo>
                  <a:pt x="26064" y="42193"/>
                </a:lnTo>
                <a:lnTo>
                  <a:pt x="26064" y="33933"/>
                </a:lnTo>
                <a:close/>
                <a:moveTo>
                  <a:pt x="43197" y="33933"/>
                </a:moveTo>
                <a:lnTo>
                  <a:pt x="43197" y="42193"/>
                </a:lnTo>
                <a:lnTo>
                  <a:pt x="34770" y="42193"/>
                </a:lnTo>
                <a:lnTo>
                  <a:pt x="34770" y="33933"/>
                </a:lnTo>
                <a:close/>
                <a:moveTo>
                  <a:pt x="51848" y="33933"/>
                </a:moveTo>
                <a:lnTo>
                  <a:pt x="51848" y="42193"/>
                </a:lnTo>
                <a:lnTo>
                  <a:pt x="43421" y="42193"/>
                </a:lnTo>
                <a:lnTo>
                  <a:pt x="43421" y="33933"/>
                </a:lnTo>
                <a:close/>
                <a:moveTo>
                  <a:pt x="60499" y="33933"/>
                </a:moveTo>
                <a:lnTo>
                  <a:pt x="60499" y="42193"/>
                </a:lnTo>
                <a:lnTo>
                  <a:pt x="52071" y="42193"/>
                </a:lnTo>
                <a:lnTo>
                  <a:pt x="52071" y="33933"/>
                </a:lnTo>
                <a:close/>
                <a:moveTo>
                  <a:pt x="69149" y="33933"/>
                </a:moveTo>
                <a:lnTo>
                  <a:pt x="69149" y="42193"/>
                </a:lnTo>
                <a:lnTo>
                  <a:pt x="60722" y="42193"/>
                </a:lnTo>
                <a:lnTo>
                  <a:pt x="60722" y="33933"/>
                </a:lnTo>
                <a:close/>
                <a:moveTo>
                  <a:pt x="77800" y="33933"/>
                </a:moveTo>
                <a:lnTo>
                  <a:pt x="77800" y="42193"/>
                </a:lnTo>
                <a:lnTo>
                  <a:pt x="69373" y="42193"/>
                </a:lnTo>
                <a:lnTo>
                  <a:pt x="69373" y="33933"/>
                </a:lnTo>
                <a:close/>
                <a:moveTo>
                  <a:pt x="86506" y="33933"/>
                </a:moveTo>
                <a:lnTo>
                  <a:pt x="86506" y="42193"/>
                </a:lnTo>
                <a:lnTo>
                  <a:pt x="78023" y="42193"/>
                </a:lnTo>
                <a:lnTo>
                  <a:pt x="78023" y="33933"/>
                </a:lnTo>
                <a:close/>
                <a:moveTo>
                  <a:pt x="95157" y="33933"/>
                </a:moveTo>
                <a:lnTo>
                  <a:pt x="95157" y="42193"/>
                </a:lnTo>
                <a:lnTo>
                  <a:pt x="86730" y="42193"/>
                </a:lnTo>
                <a:lnTo>
                  <a:pt x="86730" y="33933"/>
                </a:lnTo>
                <a:close/>
                <a:moveTo>
                  <a:pt x="103808" y="33933"/>
                </a:moveTo>
                <a:lnTo>
                  <a:pt x="103808" y="42193"/>
                </a:lnTo>
                <a:lnTo>
                  <a:pt x="95380" y="42193"/>
                </a:lnTo>
                <a:lnTo>
                  <a:pt x="95380" y="33933"/>
                </a:lnTo>
                <a:close/>
                <a:moveTo>
                  <a:pt x="112458" y="33933"/>
                </a:moveTo>
                <a:lnTo>
                  <a:pt x="112458" y="42193"/>
                </a:lnTo>
                <a:lnTo>
                  <a:pt x="104031" y="42193"/>
                </a:lnTo>
                <a:lnTo>
                  <a:pt x="104031" y="33933"/>
                </a:lnTo>
                <a:close/>
                <a:moveTo>
                  <a:pt x="121109" y="33933"/>
                </a:moveTo>
                <a:lnTo>
                  <a:pt x="121109" y="42193"/>
                </a:lnTo>
                <a:lnTo>
                  <a:pt x="112681" y="42193"/>
                </a:lnTo>
                <a:lnTo>
                  <a:pt x="112681" y="33933"/>
                </a:lnTo>
                <a:close/>
                <a:moveTo>
                  <a:pt x="129760" y="33933"/>
                </a:moveTo>
                <a:lnTo>
                  <a:pt x="129760" y="42193"/>
                </a:lnTo>
                <a:lnTo>
                  <a:pt x="121332" y="42193"/>
                </a:lnTo>
                <a:lnTo>
                  <a:pt x="121332" y="33933"/>
                </a:lnTo>
                <a:close/>
                <a:moveTo>
                  <a:pt x="138410" y="33933"/>
                </a:moveTo>
                <a:lnTo>
                  <a:pt x="138410" y="42193"/>
                </a:lnTo>
                <a:lnTo>
                  <a:pt x="129983" y="42193"/>
                </a:lnTo>
                <a:lnTo>
                  <a:pt x="129983" y="33933"/>
                </a:lnTo>
                <a:close/>
                <a:moveTo>
                  <a:pt x="147117" y="33933"/>
                </a:moveTo>
                <a:lnTo>
                  <a:pt x="147117" y="42193"/>
                </a:lnTo>
                <a:lnTo>
                  <a:pt x="138633" y="42193"/>
                </a:lnTo>
                <a:lnTo>
                  <a:pt x="138633" y="33933"/>
                </a:lnTo>
                <a:close/>
                <a:moveTo>
                  <a:pt x="155767" y="33933"/>
                </a:moveTo>
                <a:lnTo>
                  <a:pt x="155767" y="42193"/>
                </a:lnTo>
                <a:lnTo>
                  <a:pt x="147340" y="42193"/>
                </a:lnTo>
                <a:lnTo>
                  <a:pt x="147340" y="33933"/>
                </a:lnTo>
                <a:close/>
                <a:moveTo>
                  <a:pt x="164418" y="33933"/>
                </a:moveTo>
                <a:lnTo>
                  <a:pt x="164418" y="42193"/>
                </a:lnTo>
                <a:lnTo>
                  <a:pt x="155990" y="42193"/>
                </a:lnTo>
                <a:lnTo>
                  <a:pt x="155990" y="33933"/>
                </a:lnTo>
                <a:close/>
                <a:moveTo>
                  <a:pt x="173069" y="33933"/>
                </a:moveTo>
                <a:lnTo>
                  <a:pt x="173069" y="42193"/>
                </a:lnTo>
                <a:lnTo>
                  <a:pt x="164641" y="42193"/>
                </a:lnTo>
                <a:lnTo>
                  <a:pt x="164641" y="33933"/>
                </a:lnTo>
                <a:close/>
                <a:moveTo>
                  <a:pt x="181719" y="33933"/>
                </a:moveTo>
                <a:lnTo>
                  <a:pt x="181719" y="42193"/>
                </a:lnTo>
                <a:lnTo>
                  <a:pt x="173292" y="42193"/>
                </a:lnTo>
                <a:lnTo>
                  <a:pt x="173292" y="33933"/>
                </a:lnTo>
                <a:close/>
                <a:moveTo>
                  <a:pt x="190370" y="33933"/>
                </a:moveTo>
                <a:lnTo>
                  <a:pt x="190370" y="42193"/>
                </a:lnTo>
                <a:lnTo>
                  <a:pt x="181942" y="42193"/>
                </a:lnTo>
                <a:lnTo>
                  <a:pt x="181942" y="33933"/>
                </a:lnTo>
                <a:close/>
                <a:moveTo>
                  <a:pt x="199020" y="33933"/>
                </a:moveTo>
                <a:lnTo>
                  <a:pt x="199020" y="42193"/>
                </a:lnTo>
                <a:lnTo>
                  <a:pt x="190593" y="42193"/>
                </a:lnTo>
                <a:lnTo>
                  <a:pt x="190593" y="33933"/>
                </a:lnTo>
                <a:close/>
                <a:moveTo>
                  <a:pt x="207727" y="33933"/>
                </a:moveTo>
                <a:lnTo>
                  <a:pt x="207727" y="42193"/>
                </a:lnTo>
                <a:lnTo>
                  <a:pt x="199244" y="42193"/>
                </a:lnTo>
                <a:lnTo>
                  <a:pt x="199244" y="33933"/>
                </a:lnTo>
                <a:close/>
                <a:moveTo>
                  <a:pt x="216377" y="33933"/>
                </a:moveTo>
                <a:lnTo>
                  <a:pt x="216377" y="42193"/>
                </a:lnTo>
                <a:lnTo>
                  <a:pt x="207950" y="42193"/>
                </a:lnTo>
                <a:lnTo>
                  <a:pt x="207950" y="33933"/>
                </a:lnTo>
                <a:close/>
                <a:moveTo>
                  <a:pt x="225028" y="33933"/>
                </a:moveTo>
                <a:lnTo>
                  <a:pt x="225028" y="42193"/>
                </a:lnTo>
                <a:lnTo>
                  <a:pt x="216601" y="42193"/>
                </a:lnTo>
                <a:lnTo>
                  <a:pt x="216601" y="33933"/>
                </a:lnTo>
                <a:close/>
                <a:moveTo>
                  <a:pt x="233679" y="33933"/>
                </a:moveTo>
                <a:lnTo>
                  <a:pt x="233679" y="42193"/>
                </a:lnTo>
                <a:lnTo>
                  <a:pt x="225251" y="42193"/>
                </a:lnTo>
                <a:lnTo>
                  <a:pt x="225251" y="33933"/>
                </a:lnTo>
                <a:close/>
                <a:moveTo>
                  <a:pt x="242329" y="33933"/>
                </a:moveTo>
                <a:lnTo>
                  <a:pt x="242329" y="42193"/>
                </a:lnTo>
                <a:lnTo>
                  <a:pt x="233902" y="42193"/>
                </a:lnTo>
                <a:lnTo>
                  <a:pt x="233902" y="33933"/>
                </a:lnTo>
                <a:close/>
                <a:moveTo>
                  <a:pt x="250980" y="33933"/>
                </a:moveTo>
                <a:lnTo>
                  <a:pt x="250980" y="42193"/>
                </a:lnTo>
                <a:lnTo>
                  <a:pt x="242553" y="42193"/>
                </a:lnTo>
                <a:lnTo>
                  <a:pt x="242553" y="33933"/>
                </a:lnTo>
                <a:close/>
                <a:moveTo>
                  <a:pt x="259686" y="33933"/>
                </a:moveTo>
                <a:lnTo>
                  <a:pt x="259686" y="42193"/>
                </a:lnTo>
                <a:lnTo>
                  <a:pt x="251203" y="42193"/>
                </a:lnTo>
                <a:lnTo>
                  <a:pt x="251203" y="33933"/>
                </a:lnTo>
                <a:close/>
                <a:moveTo>
                  <a:pt x="268337" y="33933"/>
                </a:moveTo>
                <a:lnTo>
                  <a:pt x="268337" y="42193"/>
                </a:lnTo>
                <a:lnTo>
                  <a:pt x="259910" y="42193"/>
                </a:lnTo>
                <a:lnTo>
                  <a:pt x="259910" y="33933"/>
                </a:lnTo>
                <a:close/>
                <a:moveTo>
                  <a:pt x="276988" y="33933"/>
                </a:moveTo>
                <a:lnTo>
                  <a:pt x="276988" y="42193"/>
                </a:lnTo>
                <a:lnTo>
                  <a:pt x="268560" y="42193"/>
                </a:lnTo>
                <a:lnTo>
                  <a:pt x="268560" y="33933"/>
                </a:lnTo>
                <a:close/>
                <a:moveTo>
                  <a:pt x="17190" y="42416"/>
                </a:moveTo>
                <a:lnTo>
                  <a:pt x="17190" y="50620"/>
                </a:lnTo>
                <a:lnTo>
                  <a:pt x="8762" y="50620"/>
                </a:lnTo>
                <a:lnTo>
                  <a:pt x="8762" y="42416"/>
                </a:lnTo>
                <a:close/>
                <a:moveTo>
                  <a:pt x="25840" y="42416"/>
                </a:moveTo>
                <a:lnTo>
                  <a:pt x="25840" y="50620"/>
                </a:lnTo>
                <a:lnTo>
                  <a:pt x="17413" y="50620"/>
                </a:lnTo>
                <a:lnTo>
                  <a:pt x="17413" y="42416"/>
                </a:lnTo>
                <a:close/>
                <a:moveTo>
                  <a:pt x="34547" y="42416"/>
                </a:moveTo>
                <a:lnTo>
                  <a:pt x="34547" y="50620"/>
                </a:lnTo>
                <a:lnTo>
                  <a:pt x="26064" y="50620"/>
                </a:lnTo>
                <a:lnTo>
                  <a:pt x="26064" y="42416"/>
                </a:lnTo>
                <a:close/>
                <a:moveTo>
                  <a:pt x="43197" y="42416"/>
                </a:moveTo>
                <a:lnTo>
                  <a:pt x="43197" y="50620"/>
                </a:lnTo>
                <a:lnTo>
                  <a:pt x="34770" y="50620"/>
                </a:lnTo>
                <a:lnTo>
                  <a:pt x="34770" y="42416"/>
                </a:lnTo>
                <a:close/>
                <a:moveTo>
                  <a:pt x="51848" y="42416"/>
                </a:moveTo>
                <a:lnTo>
                  <a:pt x="51848" y="50620"/>
                </a:lnTo>
                <a:lnTo>
                  <a:pt x="43421" y="50620"/>
                </a:lnTo>
                <a:lnTo>
                  <a:pt x="43421" y="42416"/>
                </a:lnTo>
                <a:close/>
                <a:moveTo>
                  <a:pt x="60499" y="42416"/>
                </a:moveTo>
                <a:lnTo>
                  <a:pt x="60499" y="50620"/>
                </a:lnTo>
                <a:lnTo>
                  <a:pt x="52071" y="50620"/>
                </a:lnTo>
                <a:lnTo>
                  <a:pt x="52071" y="42416"/>
                </a:lnTo>
                <a:close/>
                <a:moveTo>
                  <a:pt x="69149" y="42416"/>
                </a:moveTo>
                <a:lnTo>
                  <a:pt x="69149" y="50620"/>
                </a:lnTo>
                <a:lnTo>
                  <a:pt x="60722" y="50620"/>
                </a:lnTo>
                <a:lnTo>
                  <a:pt x="60722" y="42416"/>
                </a:lnTo>
                <a:close/>
                <a:moveTo>
                  <a:pt x="77800" y="42416"/>
                </a:moveTo>
                <a:lnTo>
                  <a:pt x="77800" y="50620"/>
                </a:lnTo>
                <a:lnTo>
                  <a:pt x="69373" y="50620"/>
                </a:lnTo>
                <a:lnTo>
                  <a:pt x="69373" y="42416"/>
                </a:lnTo>
                <a:close/>
                <a:moveTo>
                  <a:pt x="86506" y="42416"/>
                </a:moveTo>
                <a:lnTo>
                  <a:pt x="86506" y="50620"/>
                </a:lnTo>
                <a:lnTo>
                  <a:pt x="78023" y="50620"/>
                </a:lnTo>
                <a:lnTo>
                  <a:pt x="78023" y="42416"/>
                </a:lnTo>
                <a:close/>
                <a:moveTo>
                  <a:pt x="95157" y="42416"/>
                </a:moveTo>
                <a:lnTo>
                  <a:pt x="95157" y="50620"/>
                </a:lnTo>
                <a:lnTo>
                  <a:pt x="86730" y="50620"/>
                </a:lnTo>
                <a:lnTo>
                  <a:pt x="86730" y="42416"/>
                </a:lnTo>
                <a:close/>
                <a:moveTo>
                  <a:pt x="103808" y="42416"/>
                </a:moveTo>
                <a:lnTo>
                  <a:pt x="103808" y="50620"/>
                </a:lnTo>
                <a:lnTo>
                  <a:pt x="95380" y="50620"/>
                </a:lnTo>
                <a:lnTo>
                  <a:pt x="95380" y="42416"/>
                </a:lnTo>
                <a:close/>
                <a:moveTo>
                  <a:pt x="112458" y="42416"/>
                </a:moveTo>
                <a:lnTo>
                  <a:pt x="112458" y="50620"/>
                </a:lnTo>
                <a:lnTo>
                  <a:pt x="104031" y="50620"/>
                </a:lnTo>
                <a:lnTo>
                  <a:pt x="104031" y="42416"/>
                </a:lnTo>
                <a:close/>
                <a:moveTo>
                  <a:pt x="121109" y="42416"/>
                </a:moveTo>
                <a:lnTo>
                  <a:pt x="121109" y="50620"/>
                </a:lnTo>
                <a:lnTo>
                  <a:pt x="112681" y="50620"/>
                </a:lnTo>
                <a:lnTo>
                  <a:pt x="112681" y="42416"/>
                </a:lnTo>
                <a:close/>
                <a:moveTo>
                  <a:pt x="129760" y="42416"/>
                </a:moveTo>
                <a:lnTo>
                  <a:pt x="129760" y="50620"/>
                </a:lnTo>
                <a:lnTo>
                  <a:pt x="121332" y="50620"/>
                </a:lnTo>
                <a:lnTo>
                  <a:pt x="121332" y="42416"/>
                </a:lnTo>
                <a:close/>
                <a:moveTo>
                  <a:pt x="138410" y="42416"/>
                </a:moveTo>
                <a:lnTo>
                  <a:pt x="138410" y="50620"/>
                </a:lnTo>
                <a:lnTo>
                  <a:pt x="129983" y="50620"/>
                </a:lnTo>
                <a:lnTo>
                  <a:pt x="129983" y="42416"/>
                </a:lnTo>
                <a:close/>
                <a:moveTo>
                  <a:pt x="147117" y="42416"/>
                </a:moveTo>
                <a:lnTo>
                  <a:pt x="147117" y="50620"/>
                </a:lnTo>
                <a:lnTo>
                  <a:pt x="138633" y="50620"/>
                </a:lnTo>
                <a:lnTo>
                  <a:pt x="138633" y="42416"/>
                </a:lnTo>
                <a:close/>
                <a:moveTo>
                  <a:pt x="155767" y="42416"/>
                </a:moveTo>
                <a:lnTo>
                  <a:pt x="155767" y="50620"/>
                </a:lnTo>
                <a:lnTo>
                  <a:pt x="147340" y="50620"/>
                </a:lnTo>
                <a:lnTo>
                  <a:pt x="147340" y="42416"/>
                </a:lnTo>
                <a:close/>
                <a:moveTo>
                  <a:pt x="164418" y="42416"/>
                </a:moveTo>
                <a:lnTo>
                  <a:pt x="164418" y="50620"/>
                </a:lnTo>
                <a:lnTo>
                  <a:pt x="155990" y="50620"/>
                </a:lnTo>
                <a:lnTo>
                  <a:pt x="155990" y="42416"/>
                </a:lnTo>
                <a:close/>
                <a:moveTo>
                  <a:pt x="173069" y="42416"/>
                </a:moveTo>
                <a:lnTo>
                  <a:pt x="173069" y="50620"/>
                </a:lnTo>
                <a:lnTo>
                  <a:pt x="164641" y="50620"/>
                </a:lnTo>
                <a:lnTo>
                  <a:pt x="164641" y="42416"/>
                </a:lnTo>
                <a:close/>
                <a:moveTo>
                  <a:pt x="181719" y="42416"/>
                </a:moveTo>
                <a:lnTo>
                  <a:pt x="181719" y="50620"/>
                </a:lnTo>
                <a:lnTo>
                  <a:pt x="173292" y="50620"/>
                </a:lnTo>
                <a:lnTo>
                  <a:pt x="173292" y="42416"/>
                </a:lnTo>
                <a:close/>
                <a:moveTo>
                  <a:pt x="190370" y="42416"/>
                </a:moveTo>
                <a:lnTo>
                  <a:pt x="190370" y="50620"/>
                </a:lnTo>
                <a:lnTo>
                  <a:pt x="181942" y="50620"/>
                </a:lnTo>
                <a:lnTo>
                  <a:pt x="181942" y="42416"/>
                </a:lnTo>
                <a:close/>
                <a:moveTo>
                  <a:pt x="199020" y="42416"/>
                </a:moveTo>
                <a:lnTo>
                  <a:pt x="199020" y="50620"/>
                </a:lnTo>
                <a:lnTo>
                  <a:pt x="190593" y="50620"/>
                </a:lnTo>
                <a:lnTo>
                  <a:pt x="190593" y="42416"/>
                </a:lnTo>
                <a:close/>
                <a:moveTo>
                  <a:pt x="207727" y="42416"/>
                </a:moveTo>
                <a:lnTo>
                  <a:pt x="207727" y="50620"/>
                </a:lnTo>
                <a:lnTo>
                  <a:pt x="199244" y="50620"/>
                </a:lnTo>
                <a:lnTo>
                  <a:pt x="199244" y="42416"/>
                </a:lnTo>
                <a:close/>
                <a:moveTo>
                  <a:pt x="216377" y="42416"/>
                </a:moveTo>
                <a:lnTo>
                  <a:pt x="216377" y="50620"/>
                </a:lnTo>
                <a:lnTo>
                  <a:pt x="207950" y="50620"/>
                </a:lnTo>
                <a:lnTo>
                  <a:pt x="207950" y="42416"/>
                </a:lnTo>
                <a:close/>
                <a:moveTo>
                  <a:pt x="225028" y="42416"/>
                </a:moveTo>
                <a:lnTo>
                  <a:pt x="225028" y="50620"/>
                </a:lnTo>
                <a:lnTo>
                  <a:pt x="216601" y="50620"/>
                </a:lnTo>
                <a:lnTo>
                  <a:pt x="216601" y="42416"/>
                </a:lnTo>
                <a:close/>
                <a:moveTo>
                  <a:pt x="233679" y="42416"/>
                </a:moveTo>
                <a:lnTo>
                  <a:pt x="233679" y="50620"/>
                </a:lnTo>
                <a:lnTo>
                  <a:pt x="225251" y="50620"/>
                </a:lnTo>
                <a:lnTo>
                  <a:pt x="225251" y="42416"/>
                </a:lnTo>
                <a:close/>
                <a:moveTo>
                  <a:pt x="242329" y="42416"/>
                </a:moveTo>
                <a:lnTo>
                  <a:pt x="242329" y="50620"/>
                </a:lnTo>
                <a:lnTo>
                  <a:pt x="233902" y="50620"/>
                </a:lnTo>
                <a:lnTo>
                  <a:pt x="233902" y="42416"/>
                </a:lnTo>
                <a:close/>
                <a:moveTo>
                  <a:pt x="250980" y="42416"/>
                </a:moveTo>
                <a:lnTo>
                  <a:pt x="250980" y="50620"/>
                </a:lnTo>
                <a:lnTo>
                  <a:pt x="242553" y="50620"/>
                </a:lnTo>
                <a:lnTo>
                  <a:pt x="242553" y="42416"/>
                </a:lnTo>
                <a:close/>
                <a:moveTo>
                  <a:pt x="259686" y="42416"/>
                </a:moveTo>
                <a:lnTo>
                  <a:pt x="259686" y="50620"/>
                </a:lnTo>
                <a:lnTo>
                  <a:pt x="251203" y="50620"/>
                </a:lnTo>
                <a:lnTo>
                  <a:pt x="251203" y="42416"/>
                </a:lnTo>
                <a:close/>
                <a:moveTo>
                  <a:pt x="268337" y="42416"/>
                </a:moveTo>
                <a:lnTo>
                  <a:pt x="268337" y="50620"/>
                </a:lnTo>
                <a:lnTo>
                  <a:pt x="259910" y="50620"/>
                </a:lnTo>
                <a:lnTo>
                  <a:pt x="259910" y="42416"/>
                </a:lnTo>
                <a:close/>
                <a:moveTo>
                  <a:pt x="276988" y="42416"/>
                </a:moveTo>
                <a:lnTo>
                  <a:pt x="276988" y="50620"/>
                </a:lnTo>
                <a:lnTo>
                  <a:pt x="268560" y="50620"/>
                </a:lnTo>
                <a:lnTo>
                  <a:pt x="268560" y="42416"/>
                </a:lnTo>
                <a:close/>
                <a:moveTo>
                  <a:pt x="17190" y="50843"/>
                </a:moveTo>
                <a:lnTo>
                  <a:pt x="17190" y="59103"/>
                </a:lnTo>
                <a:lnTo>
                  <a:pt x="8762" y="59103"/>
                </a:lnTo>
                <a:lnTo>
                  <a:pt x="8762" y="50843"/>
                </a:lnTo>
                <a:close/>
                <a:moveTo>
                  <a:pt x="25840" y="50843"/>
                </a:moveTo>
                <a:lnTo>
                  <a:pt x="25840" y="59103"/>
                </a:lnTo>
                <a:lnTo>
                  <a:pt x="17413" y="59103"/>
                </a:lnTo>
                <a:lnTo>
                  <a:pt x="17413" y="50843"/>
                </a:lnTo>
                <a:close/>
                <a:moveTo>
                  <a:pt x="34547" y="50843"/>
                </a:moveTo>
                <a:lnTo>
                  <a:pt x="34547" y="59103"/>
                </a:lnTo>
                <a:lnTo>
                  <a:pt x="26064" y="59103"/>
                </a:lnTo>
                <a:lnTo>
                  <a:pt x="26064" y="50843"/>
                </a:lnTo>
                <a:close/>
                <a:moveTo>
                  <a:pt x="43197" y="50843"/>
                </a:moveTo>
                <a:lnTo>
                  <a:pt x="43197" y="59103"/>
                </a:lnTo>
                <a:lnTo>
                  <a:pt x="34770" y="59103"/>
                </a:lnTo>
                <a:lnTo>
                  <a:pt x="34770" y="50843"/>
                </a:lnTo>
                <a:close/>
                <a:moveTo>
                  <a:pt x="51848" y="50843"/>
                </a:moveTo>
                <a:lnTo>
                  <a:pt x="51848" y="59103"/>
                </a:lnTo>
                <a:lnTo>
                  <a:pt x="43421" y="59103"/>
                </a:lnTo>
                <a:lnTo>
                  <a:pt x="43421" y="50843"/>
                </a:lnTo>
                <a:close/>
                <a:moveTo>
                  <a:pt x="60499" y="50843"/>
                </a:moveTo>
                <a:lnTo>
                  <a:pt x="60499" y="59103"/>
                </a:lnTo>
                <a:lnTo>
                  <a:pt x="52071" y="59103"/>
                </a:lnTo>
                <a:lnTo>
                  <a:pt x="52071" y="50843"/>
                </a:lnTo>
                <a:close/>
                <a:moveTo>
                  <a:pt x="69149" y="50843"/>
                </a:moveTo>
                <a:lnTo>
                  <a:pt x="69149" y="59103"/>
                </a:lnTo>
                <a:lnTo>
                  <a:pt x="60722" y="59103"/>
                </a:lnTo>
                <a:lnTo>
                  <a:pt x="60722" y="50843"/>
                </a:lnTo>
                <a:close/>
                <a:moveTo>
                  <a:pt x="77800" y="50843"/>
                </a:moveTo>
                <a:lnTo>
                  <a:pt x="77800" y="59103"/>
                </a:lnTo>
                <a:lnTo>
                  <a:pt x="69373" y="59103"/>
                </a:lnTo>
                <a:lnTo>
                  <a:pt x="69373" y="50843"/>
                </a:lnTo>
                <a:close/>
                <a:moveTo>
                  <a:pt x="86506" y="50843"/>
                </a:moveTo>
                <a:lnTo>
                  <a:pt x="86506" y="59103"/>
                </a:lnTo>
                <a:lnTo>
                  <a:pt x="78023" y="59103"/>
                </a:lnTo>
                <a:lnTo>
                  <a:pt x="78023" y="50843"/>
                </a:lnTo>
                <a:close/>
                <a:moveTo>
                  <a:pt x="95157" y="50843"/>
                </a:moveTo>
                <a:lnTo>
                  <a:pt x="95157" y="59103"/>
                </a:lnTo>
                <a:lnTo>
                  <a:pt x="86730" y="59103"/>
                </a:lnTo>
                <a:lnTo>
                  <a:pt x="86730" y="50843"/>
                </a:lnTo>
                <a:close/>
                <a:moveTo>
                  <a:pt x="103808" y="50843"/>
                </a:moveTo>
                <a:lnTo>
                  <a:pt x="103808" y="59103"/>
                </a:lnTo>
                <a:lnTo>
                  <a:pt x="95380" y="59103"/>
                </a:lnTo>
                <a:lnTo>
                  <a:pt x="95380" y="50843"/>
                </a:lnTo>
                <a:close/>
                <a:moveTo>
                  <a:pt x="112458" y="50843"/>
                </a:moveTo>
                <a:lnTo>
                  <a:pt x="112458" y="59103"/>
                </a:lnTo>
                <a:lnTo>
                  <a:pt x="104031" y="59103"/>
                </a:lnTo>
                <a:lnTo>
                  <a:pt x="104031" y="50843"/>
                </a:lnTo>
                <a:close/>
                <a:moveTo>
                  <a:pt x="121109" y="50843"/>
                </a:moveTo>
                <a:lnTo>
                  <a:pt x="121109" y="59103"/>
                </a:lnTo>
                <a:lnTo>
                  <a:pt x="112681" y="59103"/>
                </a:lnTo>
                <a:lnTo>
                  <a:pt x="112681" y="50843"/>
                </a:lnTo>
                <a:close/>
                <a:moveTo>
                  <a:pt x="129760" y="50843"/>
                </a:moveTo>
                <a:lnTo>
                  <a:pt x="129760" y="59103"/>
                </a:lnTo>
                <a:lnTo>
                  <a:pt x="121332" y="59103"/>
                </a:lnTo>
                <a:lnTo>
                  <a:pt x="121332" y="50843"/>
                </a:lnTo>
                <a:close/>
                <a:moveTo>
                  <a:pt x="138410" y="50843"/>
                </a:moveTo>
                <a:lnTo>
                  <a:pt x="138410" y="59103"/>
                </a:lnTo>
                <a:lnTo>
                  <a:pt x="129983" y="59103"/>
                </a:lnTo>
                <a:lnTo>
                  <a:pt x="129983" y="50843"/>
                </a:lnTo>
                <a:close/>
                <a:moveTo>
                  <a:pt x="147117" y="50843"/>
                </a:moveTo>
                <a:lnTo>
                  <a:pt x="147117" y="59103"/>
                </a:lnTo>
                <a:lnTo>
                  <a:pt x="138633" y="59103"/>
                </a:lnTo>
                <a:lnTo>
                  <a:pt x="138633" y="50843"/>
                </a:lnTo>
                <a:close/>
                <a:moveTo>
                  <a:pt x="155767" y="50843"/>
                </a:moveTo>
                <a:lnTo>
                  <a:pt x="155767" y="59103"/>
                </a:lnTo>
                <a:lnTo>
                  <a:pt x="147340" y="59103"/>
                </a:lnTo>
                <a:lnTo>
                  <a:pt x="147340" y="50843"/>
                </a:lnTo>
                <a:close/>
                <a:moveTo>
                  <a:pt x="164418" y="50843"/>
                </a:moveTo>
                <a:lnTo>
                  <a:pt x="164418" y="59103"/>
                </a:lnTo>
                <a:lnTo>
                  <a:pt x="155990" y="59103"/>
                </a:lnTo>
                <a:lnTo>
                  <a:pt x="155990" y="50843"/>
                </a:lnTo>
                <a:close/>
                <a:moveTo>
                  <a:pt x="173069" y="50843"/>
                </a:moveTo>
                <a:lnTo>
                  <a:pt x="173069" y="59103"/>
                </a:lnTo>
                <a:lnTo>
                  <a:pt x="164641" y="59103"/>
                </a:lnTo>
                <a:lnTo>
                  <a:pt x="164641" y="50843"/>
                </a:lnTo>
                <a:close/>
                <a:moveTo>
                  <a:pt x="181719" y="50843"/>
                </a:moveTo>
                <a:lnTo>
                  <a:pt x="181719" y="59103"/>
                </a:lnTo>
                <a:lnTo>
                  <a:pt x="173292" y="59103"/>
                </a:lnTo>
                <a:lnTo>
                  <a:pt x="173292" y="50843"/>
                </a:lnTo>
                <a:close/>
                <a:moveTo>
                  <a:pt x="190370" y="50843"/>
                </a:moveTo>
                <a:lnTo>
                  <a:pt x="190370" y="59103"/>
                </a:lnTo>
                <a:lnTo>
                  <a:pt x="181942" y="59103"/>
                </a:lnTo>
                <a:lnTo>
                  <a:pt x="181942" y="50843"/>
                </a:lnTo>
                <a:close/>
                <a:moveTo>
                  <a:pt x="199020" y="50843"/>
                </a:moveTo>
                <a:lnTo>
                  <a:pt x="199020" y="59103"/>
                </a:lnTo>
                <a:lnTo>
                  <a:pt x="190593" y="59103"/>
                </a:lnTo>
                <a:lnTo>
                  <a:pt x="190593" y="50843"/>
                </a:lnTo>
                <a:close/>
                <a:moveTo>
                  <a:pt x="207727" y="50843"/>
                </a:moveTo>
                <a:lnTo>
                  <a:pt x="207727" y="59103"/>
                </a:lnTo>
                <a:lnTo>
                  <a:pt x="199244" y="59103"/>
                </a:lnTo>
                <a:lnTo>
                  <a:pt x="199244" y="50843"/>
                </a:lnTo>
                <a:close/>
                <a:moveTo>
                  <a:pt x="216377" y="50843"/>
                </a:moveTo>
                <a:lnTo>
                  <a:pt x="216377" y="59103"/>
                </a:lnTo>
                <a:lnTo>
                  <a:pt x="207950" y="59103"/>
                </a:lnTo>
                <a:lnTo>
                  <a:pt x="207950" y="50843"/>
                </a:lnTo>
                <a:close/>
                <a:moveTo>
                  <a:pt x="225028" y="50843"/>
                </a:moveTo>
                <a:lnTo>
                  <a:pt x="225028" y="59103"/>
                </a:lnTo>
                <a:lnTo>
                  <a:pt x="216601" y="59103"/>
                </a:lnTo>
                <a:lnTo>
                  <a:pt x="216601" y="50843"/>
                </a:lnTo>
                <a:close/>
                <a:moveTo>
                  <a:pt x="233679" y="50843"/>
                </a:moveTo>
                <a:lnTo>
                  <a:pt x="233679" y="59103"/>
                </a:lnTo>
                <a:lnTo>
                  <a:pt x="225251" y="59103"/>
                </a:lnTo>
                <a:lnTo>
                  <a:pt x="225251" y="50843"/>
                </a:lnTo>
                <a:close/>
                <a:moveTo>
                  <a:pt x="242329" y="50843"/>
                </a:moveTo>
                <a:lnTo>
                  <a:pt x="242329" y="59103"/>
                </a:lnTo>
                <a:lnTo>
                  <a:pt x="233902" y="59103"/>
                </a:lnTo>
                <a:lnTo>
                  <a:pt x="233902" y="50843"/>
                </a:lnTo>
                <a:close/>
                <a:moveTo>
                  <a:pt x="250980" y="50843"/>
                </a:moveTo>
                <a:lnTo>
                  <a:pt x="250980" y="59103"/>
                </a:lnTo>
                <a:lnTo>
                  <a:pt x="242553" y="59103"/>
                </a:lnTo>
                <a:lnTo>
                  <a:pt x="242553" y="50843"/>
                </a:lnTo>
                <a:close/>
                <a:moveTo>
                  <a:pt x="259686" y="50843"/>
                </a:moveTo>
                <a:lnTo>
                  <a:pt x="259686" y="59103"/>
                </a:lnTo>
                <a:lnTo>
                  <a:pt x="251203" y="59103"/>
                </a:lnTo>
                <a:lnTo>
                  <a:pt x="251203" y="50843"/>
                </a:lnTo>
                <a:close/>
                <a:moveTo>
                  <a:pt x="268337" y="50843"/>
                </a:moveTo>
                <a:lnTo>
                  <a:pt x="268337" y="59103"/>
                </a:lnTo>
                <a:lnTo>
                  <a:pt x="259910" y="59103"/>
                </a:lnTo>
                <a:lnTo>
                  <a:pt x="259910" y="50843"/>
                </a:lnTo>
                <a:close/>
                <a:moveTo>
                  <a:pt x="276988" y="50843"/>
                </a:moveTo>
                <a:lnTo>
                  <a:pt x="276988" y="59103"/>
                </a:lnTo>
                <a:lnTo>
                  <a:pt x="268560" y="59103"/>
                </a:lnTo>
                <a:lnTo>
                  <a:pt x="268560" y="50843"/>
                </a:lnTo>
                <a:close/>
                <a:moveTo>
                  <a:pt x="17190" y="59326"/>
                </a:moveTo>
                <a:lnTo>
                  <a:pt x="17190" y="67586"/>
                </a:lnTo>
                <a:lnTo>
                  <a:pt x="8762" y="67586"/>
                </a:lnTo>
                <a:lnTo>
                  <a:pt x="8762" y="59326"/>
                </a:lnTo>
                <a:close/>
                <a:moveTo>
                  <a:pt x="25840" y="59326"/>
                </a:moveTo>
                <a:lnTo>
                  <a:pt x="25840" y="67586"/>
                </a:lnTo>
                <a:lnTo>
                  <a:pt x="17413" y="67586"/>
                </a:lnTo>
                <a:lnTo>
                  <a:pt x="17413" y="59326"/>
                </a:lnTo>
                <a:close/>
                <a:moveTo>
                  <a:pt x="34547" y="59326"/>
                </a:moveTo>
                <a:lnTo>
                  <a:pt x="34547" y="67586"/>
                </a:lnTo>
                <a:lnTo>
                  <a:pt x="26064" y="67586"/>
                </a:lnTo>
                <a:lnTo>
                  <a:pt x="26064" y="59326"/>
                </a:lnTo>
                <a:close/>
                <a:moveTo>
                  <a:pt x="43197" y="59326"/>
                </a:moveTo>
                <a:lnTo>
                  <a:pt x="43197" y="67586"/>
                </a:lnTo>
                <a:lnTo>
                  <a:pt x="34770" y="67586"/>
                </a:lnTo>
                <a:lnTo>
                  <a:pt x="34770" y="59326"/>
                </a:lnTo>
                <a:close/>
                <a:moveTo>
                  <a:pt x="51848" y="59326"/>
                </a:moveTo>
                <a:lnTo>
                  <a:pt x="51848" y="67586"/>
                </a:lnTo>
                <a:lnTo>
                  <a:pt x="43421" y="67586"/>
                </a:lnTo>
                <a:lnTo>
                  <a:pt x="43421" y="59326"/>
                </a:lnTo>
                <a:close/>
                <a:moveTo>
                  <a:pt x="60499" y="59326"/>
                </a:moveTo>
                <a:lnTo>
                  <a:pt x="60499" y="67586"/>
                </a:lnTo>
                <a:lnTo>
                  <a:pt x="52071" y="67586"/>
                </a:lnTo>
                <a:lnTo>
                  <a:pt x="52071" y="59326"/>
                </a:lnTo>
                <a:close/>
                <a:moveTo>
                  <a:pt x="69149" y="59326"/>
                </a:moveTo>
                <a:lnTo>
                  <a:pt x="69149" y="67586"/>
                </a:lnTo>
                <a:lnTo>
                  <a:pt x="60722" y="67586"/>
                </a:lnTo>
                <a:lnTo>
                  <a:pt x="60722" y="59326"/>
                </a:lnTo>
                <a:close/>
                <a:moveTo>
                  <a:pt x="77800" y="59326"/>
                </a:moveTo>
                <a:lnTo>
                  <a:pt x="77800" y="67586"/>
                </a:lnTo>
                <a:lnTo>
                  <a:pt x="69373" y="67586"/>
                </a:lnTo>
                <a:lnTo>
                  <a:pt x="69373" y="59326"/>
                </a:lnTo>
                <a:close/>
                <a:moveTo>
                  <a:pt x="86506" y="59326"/>
                </a:moveTo>
                <a:lnTo>
                  <a:pt x="86506" y="67586"/>
                </a:lnTo>
                <a:lnTo>
                  <a:pt x="78023" y="67586"/>
                </a:lnTo>
                <a:lnTo>
                  <a:pt x="78023" y="59326"/>
                </a:lnTo>
                <a:close/>
                <a:moveTo>
                  <a:pt x="95157" y="59326"/>
                </a:moveTo>
                <a:lnTo>
                  <a:pt x="95157" y="67586"/>
                </a:lnTo>
                <a:lnTo>
                  <a:pt x="86730" y="67586"/>
                </a:lnTo>
                <a:lnTo>
                  <a:pt x="86730" y="59326"/>
                </a:lnTo>
                <a:close/>
                <a:moveTo>
                  <a:pt x="103808" y="59326"/>
                </a:moveTo>
                <a:lnTo>
                  <a:pt x="103808" y="67586"/>
                </a:lnTo>
                <a:lnTo>
                  <a:pt x="95380" y="67586"/>
                </a:lnTo>
                <a:lnTo>
                  <a:pt x="95380" y="59326"/>
                </a:lnTo>
                <a:close/>
                <a:moveTo>
                  <a:pt x="112458" y="59326"/>
                </a:moveTo>
                <a:lnTo>
                  <a:pt x="112458" y="67586"/>
                </a:lnTo>
                <a:lnTo>
                  <a:pt x="104031" y="67586"/>
                </a:lnTo>
                <a:lnTo>
                  <a:pt x="104031" y="59326"/>
                </a:lnTo>
                <a:close/>
                <a:moveTo>
                  <a:pt x="121109" y="59326"/>
                </a:moveTo>
                <a:lnTo>
                  <a:pt x="121109" y="67586"/>
                </a:lnTo>
                <a:lnTo>
                  <a:pt x="112681" y="67586"/>
                </a:lnTo>
                <a:lnTo>
                  <a:pt x="112681" y="59326"/>
                </a:lnTo>
                <a:close/>
                <a:moveTo>
                  <a:pt x="129760" y="59326"/>
                </a:moveTo>
                <a:lnTo>
                  <a:pt x="129760" y="67586"/>
                </a:lnTo>
                <a:lnTo>
                  <a:pt x="121332" y="67586"/>
                </a:lnTo>
                <a:lnTo>
                  <a:pt x="121332" y="59326"/>
                </a:lnTo>
                <a:close/>
                <a:moveTo>
                  <a:pt x="138410" y="59326"/>
                </a:moveTo>
                <a:lnTo>
                  <a:pt x="138410" y="67586"/>
                </a:lnTo>
                <a:lnTo>
                  <a:pt x="129983" y="67586"/>
                </a:lnTo>
                <a:lnTo>
                  <a:pt x="129983" y="59326"/>
                </a:lnTo>
                <a:close/>
                <a:moveTo>
                  <a:pt x="147117" y="59326"/>
                </a:moveTo>
                <a:lnTo>
                  <a:pt x="147117" y="67586"/>
                </a:lnTo>
                <a:lnTo>
                  <a:pt x="138633" y="67586"/>
                </a:lnTo>
                <a:lnTo>
                  <a:pt x="138633" y="59326"/>
                </a:lnTo>
                <a:close/>
                <a:moveTo>
                  <a:pt x="155767" y="59326"/>
                </a:moveTo>
                <a:lnTo>
                  <a:pt x="155767" y="67586"/>
                </a:lnTo>
                <a:lnTo>
                  <a:pt x="147340" y="67586"/>
                </a:lnTo>
                <a:lnTo>
                  <a:pt x="147340" y="59326"/>
                </a:lnTo>
                <a:close/>
                <a:moveTo>
                  <a:pt x="164418" y="59326"/>
                </a:moveTo>
                <a:lnTo>
                  <a:pt x="164418" y="67586"/>
                </a:lnTo>
                <a:lnTo>
                  <a:pt x="155990" y="67586"/>
                </a:lnTo>
                <a:lnTo>
                  <a:pt x="155990" y="59326"/>
                </a:lnTo>
                <a:close/>
                <a:moveTo>
                  <a:pt x="173069" y="59326"/>
                </a:moveTo>
                <a:lnTo>
                  <a:pt x="173069" y="67586"/>
                </a:lnTo>
                <a:lnTo>
                  <a:pt x="164641" y="67586"/>
                </a:lnTo>
                <a:lnTo>
                  <a:pt x="164641" y="59326"/>
                </a:lnTo>
                <a:close/>
                <a:moveTo>
                  <a:pt x="181719" y="59326"/>
                </a:moveTo>
                <a:lnTo>
                  <a:pt x="181719" y="67586"/>
                </a:lnTo>
                <a:lnTo>
                  <a:pt x="173292" y="67586"/>
                </a:lnTo>
                <a:lnTo>
                  <a:pt x="173292" y="59326"/>
                </a:lnTo>
                <a:close/>
                <a:moveTo>
                  <a:pt x="190370" y="59326"/>
                </a:moveTo>
                <a:lnTo>
                  <a:pt x="190370" y="67586"/>
                </a:lnTo>
                <a:lnTo>
                  <a:pt x="181942" y="67586"/>
                </a:lnTo>
                <a:lnTo>
                  <a:pt x="181942" y="59326"/>
                </a:lnTo>
                <a:close/>
                <a:moveTo>
                  <a:pt x="199020" y="59326"/>
                </a:moveTo>
                <a:lnTo>
                  <a:pt x="199020" y="67586"/>
                </a:lnTo>
                <a:lnTo>
                  <a:pt x="190593" y="67586"/>
                </a:lnTo>
                <a:lnTo>
                  <a:pt x="190593" y="59326"/>
                </a:lnTo>
                <a:close/>
                <a:moveTo>
                  <a:pt x="207727" y="59326"/>
                </a:moveTo>
                <a:lnTo>
                  <a:pt x="207727" y="67586"/>
                </a:lnTo>
                <a:lnTo>
                  <a:pt x="199244" y="67586"/>
                </a:lnTo>
                <a:lnTo>
                  <a:pt x="199244" y="59326"/>
                </a:lnTo>
                <a:close/>
                <a:moveTo>
                  <a:pt x="216377" y="59326"/>
                </a:moveTo>
                <a:lnTo>
                  <a:pt x="216377" y="67586"/>
                </a:lnTo>
                <a:lnTo>
                  <a:pt x="207950" y="67586"/>
                </a:lnTo>
                <a:lnTo>
                  <a:pt x="207950" y="59326"/>
                </a:lnTo>
                <a:close/>
                <a:moveTo>
                  <a:pt x="225028" y="59326"/>
                </a:moveTo>
                <a:lnTo>
                  <a:pt x="225028" y="67586"/>
                </a:lnTo>
                <a:lnTo>
                  <a:pt x="216601" y="67586"/>
                </a:lnTo>
                <a:lnTo>
                  <a:pt x="216601" y="59326"/>
                </a:lnTo>
                <a:close/>
                <a:moveTo>
                  <a:pt x="233679" y="59326"/>
                </a:moveTo>
                <a:lnTo>
                  <a:pt x="233679" y="67586"/>
                </a:lnTo>
                <a:lnTo>
                  <a:pt x="225251" y="67586"/>
                </a:lnTo>
                <a:lnTo>
                  <a:pt x="225251" y="59326"/>
                </a:lnTo>
                <a:close/>
                <a:moveTo>
                  <a:pt x="242329" y="59326"/>
                </a:moveTo>
                <a:lnTo>
                  <a:pt x="242329" y="67586"/>
                </a:lnTo>
                <a:lnTo>
                  <a:pt x="233902" y="67586"/>
                </a:lnTo>
                <a:lnTo>
                  <a:pt x="233902" y="59326"/>
                </a:lnTo>
                <a:close/>
                <a:moveTo>
                  <a:pt x="250980" y="59326"/>
                </a:moveTo>
                <a:lnTo>
                  <a:pt x="250980" y="67586"/>
                </a:lnTo>
                <a:lnTo>
                  <a:pt x="242553" y="67586"/>
                </a:lnTo>
                <a:lnTo>
                  <a:pt x="242553" y="59326"/>
                </a:lnTo>
                <a:close/>
                <a:moveTo>
                  <a:pt x="259686" y="59326"/>
                </a:moveTo>
                <a:lnTo>
                  <a:pt x="259686" y="67586"/>
                </a:lnTo>
                <a:lnTo>
                  <a:pt x="251203" y="67586"/>
                </a:lnTo>
                <a:lnTo>
                  <a:pt x="251203" y="59326"/>
                </a:lnTo>
                <a:close/>
                <a:moveTo>
                  <a:pt x="268337" y="59326"/>
                </a:moveTo>
                <a:lnTo>
                  <a:pt x="268337" y="67586"/>
                </a:lnTo>
                <a:lnTo>
                  <a:pt x="259910" y="67586"/>
                </a:lnTo>
                <a:lnTo>
                  <a:pt x="259910" y="59326"/>
                </a:lnTo>
                <a:close/>
                <a:moveTo>
                  <a:pt x="276988" y="59326"/>
                </a:moveTo>
                <a:lnTo>
                  <a:pt x="276988" y="67586"/>
                </a:lnTo>
                <a:lnTo>
                  <a:pt x="268560" y="67586"/>
                </a:lnTo>
                <a:lnTo>
                  <a:pt x="268560" y="59326"/>
                </a:lnTo>
                <a:close/>
                <a:moveTo>
                  <a:pt x="17190" y="67810"/>
                </a:moveTo>
                <a:lnTo>
                  <a:pt x="17190" y="76014"/>
                </a:lnTo>
                <a:lnTo>
                  <a:pt x="8762" y="76014"/>
                </a:lnTo>
                <a:lnTo>
                  <a:pt x="8762" y="67810"/>
                </a:lnTo>
                <a:close/>
                <a:moveTo>
                  <a:pt x="25840" y="67810"/>
                </a:moveTo>
                <a:lnTo>
                  <a:pt x="25840" y="76014"/>
                </a:lnTo>
                <a:lnTo>
                  <a:pt x="17413" y="76014"/>
                </a:lnTo>
                <a:lnTo>
                  <a:pt x="17413" y="67810"/>
                </a:lnTo>
                <a:close/>
                <a:moveTo>
                  <a:pt x="34547" y="67810"/>
                </a:moveTo>
                <a:lnTo>
                  <a:pt x="34547" y="76014"/>
                </a:lnTo>
                <a:lnTo>
                  <a:pt x="26064" y="76014"/>
                </a:lnTo>
                <a:lnTo>
                  <a:pt x="26064" y="67810"/>
                </a:lnTo>
                <a:close/>
                <a:moveTo>
                  <a:pt x="43197" y="67810"/>
                </a:moveTo>
                <a:lnTo>
                  <a:pt x="43197" y="76014"/>
                </a:lnTo>
                <a:lnTo>
                  <a:pt x="34770" y="76014"/>
                </a:lnTo>
                <a:lnTo>
                  <a:pt x="34770" y="67810"/>
                </a:lnTo>
                <a:close/>
                <a:moveTo>
                  <a:pt x="51848" y="67810"/>
                </a:moveTo>
                <a:lnTo>
                  <a:pt x="51848" y="76014"/>
                </a:lnTo>
                <a:lnTo>
                  <a:pt x="43421" y="76014"/>
                </a:lnTo>
                <a:lnTo>
                  <a:pt x="43421" y="67810"/>
                </a:lnTo>
                <a:close/>
                <a:moveTo>
                  <a:pt x="60499" y="67810"/>
                </a:moveTo>
                <a:lnTo>
                  <a:pt x="60499" y="76014"/>
                </a:lnTo>
                <a:lnTo>
                  <a:pt x="52071" y="76014"/>
                </a:lnTo>
                <a:lnTo>
                  <a:pt x="52071" y="67810"/>
                </a:lnTo>
                <a:close/>
                <a:moveTo>
                  <a:pt x="69149" y="67810"/>
                </a:moveTo>
                <a:lnTo>
                  <a:pt x="69149" y="76014"/>
                </a:lnTo>
                <a:lnTo>
                  <a:pt x="60722" y="76014"/>
                </a:lnTo>
                <a:lnTo>
                  <a:pt x="60722" y="67810"/>
                </a:lnTo>
                <a:close/>
                <a:moveTo>
                  <a:pt x="77800" y="67810"/>
                </a:moveTo>
                <a:lnTo>
                  <a:pt x="77800" y="76014"/>
                </a:lnTo>
                <a:lnTo>
                  <a:pt x="69373" y="76014"/>
                </a:lnTo>
                <a:lnTo>
                  <a:pt x="69373" y="67810"/>
                </a:lnTo>
                <a:close/>
                <a:moveTo>
                  <a:pt x="86506" y="67810"/>
                </a:moveTo>
                <a:lnTo>
                  <a:pt x="86506" y="76014"/>
                </a:lnTo>
                <a:lnTo>
                  <a:pt x="78023" y="76014"/>
                </a:lnTo>
                <a:lnTo>
                  <a:pt x="78023" y="67810"/>
                </a:lnTo>
                <a:close/>
                <a:moveTo>
                  <a:pt x="95157" y="67810"/>
                </a:moveTo>
                <a:lnTo>
                  <a:pt x="95157" y="76014"/>
                </a:lnTo>
                <a:lnTo>
                  <a:pt x="86730" y="76014"/>
                </a:lnTo>
                <a:lnTo>
                  <a:pt x="86730" y="67810"/>
                </a:lnTo>
                <a:close/>
                <a:moveTo>
                  <a:pt x="103808" y="67810"/>
                </a:moveTo>
                <a:lnTo>
                  <a:pt x="103808" y="76014"/>
                </a:lnTo>
                <a:lnTo>
                  <a:pt x="95380" y="76014"/>
                </a:lnTo>
                <a:lnTo>
                  <a:pt x="95380" y="67810"/>
                </a:lnTo>
                <a:close/>
                <a:moveTo>
                  <a:pt x="112458" y="67810"/>
                </a:moveTo>
                <a:lnTo>
                  <a:pt x="112458" y="76014"/>
                </a:lnTo>
                <a:lnTo>
                  <a:pt x="104031" y="76014"/>
                </a:lnTo>
                <a:lnTo>
                  <a:pt x="104031" y="67810"/>
                </a:lnTo>
                <a:close/>
                <a:moveTo>
                  <a:pt x="121109" y="67810"/>
                </a:moveTo>
                <a:lnTo>
                  <a:pt x="121109" y="76014"/>
                </a:lnTo>
                <a:lnTo>
                  <a:pt x="112681" y="76014"/>
                </a:lnTo>
                <a:lnTo>
                  <a:pt x="112681" y="67810"/>
                </a:lnTo>
                <a:close/>
                <a:moveTo>
                  <a:pt x="129760" y="67810"/>
                </a:moveTo>
                <a:lnTo>
                  <a:pt x="129760" y="76014"/>
                </a:lnTo>
                <a:lnTo>
                  <a:pt x="121332" y="76014"/>
                </a:lnTo>
                <a:lnTo>
                  <a:pt x="121332" y="67810"/>
                </a:lnTo>
                <a:close/>
                <a:moveTo>
                  <a:pt x="138410" y="67810"/>
                </a:moveTo>
                <a:lnTo>
                  <a:pt x="138410" y="76014"/>
                </a:lnTo>
                <a:lnTo>
                  <a:pt x="129983" y="76014"/>
                </a:lnTo>
                <a:lnTo>
                  <a:pt x="129983" y="67810"/>
                </a:lnTo>
                <a:close/>
                <a:moveTo>
                  <a:pt x="147117" y="67810"/>
                </a:moveTo>
                <a:lnTo>
                  <a:pt x="147117" y="76014"/>
                </a:lnTo>
                <a:lnTo>
                  <a:pt x="138633" y="76014"/>
                </a:lnTo>
                <a:lnTo>
                  <a:pt x="138633" y="67810"/>
                </a:lnTo>
                <a:close/>
                <a:moveTo>
                  <a:pt x="155767" y="67810"/>
                </a:moveTo>
                <a:lnTo>
                  <a:pt x="155767" y="76014"/>
                </a:lnTo>
                <a:lnTo>
                  <a:pt x="147340" y="76014"/>
                </a:lnTo>
                <a:lnTo>
                  <a:pt x="147340" y="67810"/>
                </a:lnTo>
                <a:close/>
                <a:moveTo>
                  <a:pt x="164418" y="67810"/>
                </a:moveTo>
                <a:lnTo>
                  <a:pt x="164418" y="76014"/>
                </a:lnTo>
                <a:lnTo>
                  <a:pt x="155990" y="76014"/>
                </a:lnTo>
                <a:lnTo>
                  <a:pt x="155990" y="67810"/>
                </a:lnTo>
                <a:close/>
                <a:moveTo>
                  <a:pt x="173069" y="67810"/>
                </a:moveTo>
                <a:lnTo>
                  <a:pt x="173069" y="76014"/>
                </a:lnTo>
                <a:lnTo>
                  <a:pt x="164641" y="76014"/>
                </a:lnTo>
                <a:lnTo>
                  <a:pt x="164641" y="67810"/>
                </a:lnTo>
                <a:close/>
                <a:moveTo>
                  <a:pt x="181719" y="67810"/>
                </a:moveTo>
                <a:lnTo>
                  <a:pt x="181719" y="76014"/>
                </a:lnTo>
                <a:lnTo>
                  <a:pt x="173292" y="76014"/>
                </a:lnTo>
                <a:lnTo>
                  <a:pt x="173292" y="67810"/>
                </a:lnTo>
                <a:close/>
                <a:moveTo>
                  <a:pt x="190370" y="67810"/>
                </a:moveTo>
                <a:lnTo>
                  <a:pt x="190370" y="76014"/>
                </a:lnTo>
                <a:lnTo>
                  <a:pt x="181942" y="76014"/>
                </a:lnTo>
                <a:lnTo>
                  <a:pt x="181942" y="67810"/>
                </a:lnTo>
                <a:close/>
                <a:moveTo>
                  <a:pt x="199020" y="67810"/>
                </a:moveTo>
                <a:lnTo>
                  <a:pt x="199020" y="76014"/>
                </a:lnTo>
                <a:lnTo>
                  <a:pt x="190593" y="76014"/>
                </a:lnTo>
                <a:lnTo>
                  <a:pt x="190593" y="67810"/>
                </a:lnTo>
                <a:close/>
                <a:moveTo>
                  <a:pt x="207727" y="67810"/>
                </a:moveTo>
                <a:lnTo>
                  <a:pt x="207727" y="76014"/>
                </a:lnTo>
                <a:lnTo>
                  <a:pt x="199244" y="76014"/>
                </a:lnTo>
                <a:lnTo>
                  <a:pt x="199244" y="67810"/>
                </a:lnTo>
                <a:close/>
                <a:moveTo>
                  <a:pt x="216377" y="67810"/>
                </a:moveTo>
                <a:lnTo>
                  <a:pt x="216377" y="76014"/>
                </a:lnTo>
                <a:lnTo>
                  <a:pt x="207950" y="76014"/>
                </a:lnTo>
                <a:lnTo>
                  <a:pt x="207950" y="67810"/>
                </a:lnTo>
                <a:close/>
                <a:moveTo>
                  <a:pt x="225028" y="67810"/>
                </a:moveTo>
                <a:lnTo>
                  <a:pt x="225028" y="76014"/>
                </a:lnTo>
                <a:lnTo>
                  <a:pt x="216601" y="76014"/>
                </a:lnTo>
                <a:lnTo>
                  <a:pt x="216601" y="67810"/>
                </a:lnTo>
                <a:close/>
                <a:moveTo>
                  <a:pt x="233679" y="67810"/>
                </a:moveTo>
                <a:lnTo>
                  <a:pt x="233679" y="76014"/>
                </a:lnTo>
                <a:lnTo>
                  <a:pt x="225251" y="76014"/>
                </a:lnTo>
                <a:lnTo>
                  <a:pt x="225251" y="67810"/>
                </a:lnTo>
                <a:close/>
                <a:moveTo>
                  <a:pt x="242329" y="67810"/>
                </a:moveTo>
                <a:lnTo>
                  <a:pt x="242329" y="76014"/>
                </a:lnTo>
                <a:lnTo>
                  <a:pt x="233902" y="76014"/>
                </a:lnTo>
                <a:lnTo>
                  <a:pt x="233902" y="67810"/>
                </a:lnTo>
                <a:close/>
                <a:moveTo>
                  <a:pt x="250980" y="67810"/>
                </a:moveTo>
                <a:lnTo>
                  <a:pt x="250980" y="76014"/>
                </a:lnTo>
                <a:lnTo>
                  <a:pt x="242553" y="76014"/>
                </a:lnTo>
                <a:lnTo>
                  <a:pt x="242553" y="67810"/>
                </a:lnTo>
                <a:close/>
                <a:moveTo>
                  <a:pt x="259686" y="67810"/>
                </a:moveTo>
                <a:lnTo>
                  <a:pt x="259686" y="76014"/>
                </a:lnTo>
                <a:lnTo>
                  <a:pt x="251203" y="76014"/>
                </a:lnTo>
                <a:lnTo>
                  <a:pt x="251203" y="67810"/>
                </a:lnTo>
                <a:close/>
                <a:moveTo>
                  <a:pt x="268337" y="67810"/>
                </a:moveTo>
                <a:lnTo>
                  <a:pt x="268337" y="76014"/>
                </a:lnTo>
                <a:lnTo>
                  <a:pt x="259910" y="76014"/>
                </a:lnTo>
                <a:lnTo>
                  <a:pt x="259910" y="67810"/>
                </a:lnTo>
                <a:close/>
                <a:moveTo>
                  <a:pt x="276988" y="67810"/>
                </a:moveTo>
                <a:lnTo>
                  <a:pt x="276988" y="76014"/>
                </a:lnTo>
                <a:lnTo>
                  <a:pt x="268560" y="76014"/>
                </a:lnTo>
                <a:lnTo>
                  <a:pt x="268560" y="67810"/>
                </a:lnTo>
                <a:close/>
                <a:moveTo>
                  <a:pt x="17190" y="76237"/>
                </a:moveTo>
                <a:lnTo>
                  <a:pt x="17190" y="84497"/>
                </a:lnTo>
                <a:lnTo>
                  <a:pt x="8762" y="84497"/>
                </a:lnTo>
                <a:lnTo>
                  <a:pt x="8762" y="76237"/>
                </a:lnTo>
                <a:close/>
                <a:moveTo>
                  <a:pt x="25840" y="76237"/>
                </a:moveTo>
                <a:lnTo>
                  <a:pt x="25840" y="84497"/>
                </a:lnTo>
                <a:lnTo>
                  <a:pt x="17413" y="84497"/>
                </a:lnTo>
                <a:lnTo>
                  <a:pt x="17413" y="76237"/>
                </a:lnTo>
                <a:close/>
                <a:moveTo>
                  <a:pt x="34547" y="76237"/>
                </a:moveTo>
                <a:lnTo>
                  <a:pt x="34547" y="84497"/>
                </a:lnTo>
                <a:lnTo>
                  <a:pt x="26064" y="84497"/>
                </a:lnTo>
                <a:lnTo>
                  <a:pt x="26064" y="76237"/>
                </a:lnTo>
                <a:close/>
                <a:moveTo>
                  <a:pt x="43197" y="76237"/>
                </a:moveTo>
                <a:lnTo>
                  <a:pt x="43197" y="84497"/>
                </a:lnTo>
                <a:lnTo>
                  <a:pt x="34770" y="84497"/>
                </a:lnTo>
                <a:lnTo>
                  <a:pt x="34770" y="76237"/>
                </a:lnTo>
                <a:close/>
                <a:moveTo>
                  <a:pt x="51848" y="76237"/>
                </a:moveTo>
                <a:lnTo>
                  <a:pt x="51848" y="84497"/>
                </a:lnTo>
                <a:lnTo>
                  <a:pt x="43421" y="84497"/>
                </a:lnTo>
                <a:lnTo>
                  <a:pt x="43421" y="76237"/>
                </a:lnTo>
                <a:close/>
                <a:moveTo>
                  <a:pt x="60499" y="76237"/>
                </a:moveTo>
                <a:lnTo>
                  <a:pt x="60499" y="84497"/>
                </a:lnTo>
                <a:lnTo>
                  <a:pt x="52071" y="84497"/>
                </a:lnTo>
                <a:lnTo>
                  <a:pt x="52071" y="76237"/>
                </a:lnTo>
                <a:close/>
                <a:moveTo>
                  <a:pt x="69149" y="76237"/>
                </a:moveTo>
                <a:lnTo>
                  <a:pt x="69149" y="84497"/>
                </a:lnTo>
                <a:lnTo>
                  <a:pt x="60722" y="84497"/>
                </a:lnTo>
                <a:lnTo>
                  <a:pt x="60722" y="76237"/>
                </a:lnTo>
                <a:close/>
                <a:moveTo>
                  <a:pt x="77800" y="76237"/>
                </a:moveTo>
                <a:lnTo>
                  <a:pt x="77800" y="84497"/>
                </a:lnTo>
                <a:lnTo>
                  <a:pt x="69373" y="84497"/>
                </a:lnTo>
                <a:lnTo>
                  <a:pt x="69373" y="76237"/>
                </a:lnTo>
                <a:close/>
                <a:moveTo>
                  <a:pt x="86506" y="76237"/>
                </a:moveTo>
                <a:lnTo>
                  <a:pt x="86506" y="84497"/>
                </a:lnTo>
                <a:lnTo>
                  <a:pt x="78023" y="84497"/>
                </a:lnTo>
                <a:lnTo>
                  <a:pt x="78023" y="76237"/>
                </a:lnTo>
                <a:close/>
                <a:moveTo>
                  <a:pt x="95157" y="76237"/>
                </a:moveTo>
                <a:lnTo>
                  <a:pt x="95157" y="84497"/>
                </a:lnTo>
                <a:lnTo>
                  <a:pt x="86730" y="84497"/>
                </a:lnTo>
                <a:lnTo>
                  <a:pt x="86730" y="76237"/>
                </a:lnTo>
                <a:close/>
                <a:moveTo>
                  <a:pt x="103808" y="76237"/>
                </a:moveTo>
                <a:lnTo>
                  <a:pt x="103808" y="84497"/>
                </a:lnTo>
                <a:lnTo>
                  <a:pt x="95380" y="84497"/>
                </a:lnTo>
                <a:lnTo>
                  <a:pt x="95380" y="76237"/>
                </a:lnTo>
                <a:close/>
                <a:moveTo>
                  <a:pt x="112458" y="76237"/>
                </a:moveTo>
                <a:lnTo>
                  <a:pt x="112458" y="84497"/>
                </a:lnTo>
                <a:lnTo>
                  <a:pt x="104031" y="84497"/>
                </a:lnTo>
                <a:lnTo>
                  <a:pt x="104031" y="76237"/>
                </a:lnTo>
                <a:close/>
                <a:moveTo>
                  <a:pt x="121109" y="76237"/>
                </a:moveTo>
                <a:lnTo>
                  <a:pt x="121109" y="84497"/>
                </a:lnTo>
                <a:lnTo>
                  <a:pt x="112681" y="84497"/>
                </a:lnTo>
                <a:lnTo>
                  <a:pt x="112681" y="76237"/>
                </a:lnTo>
                <a:close/>
                <a:moveTo>
                  <a:pt x="129760" y="76237"/>
                </a:moveTo>
                <a:lnTo>
                  <a:pt x="129760" y="84497"/>
                </a:lnTo>
                <a:lnTo>
                  <a:pt x="121332" y="84497"/>
                </a:lnTo>
                <a:lnTo>
                  <a:pt x="121332" y="76237"/>
                </a:lnTo>
                <a:close/>
                <a:moveTo>
                  <a:pt x="138410" y="76237"/>
                </a:moveTo>
                <a:lnTo>
                  <a:pt x="138410" y="84497"/>
                </a:lnTo>
                <a:lnTo>
                  <a:pt x="129983" y="84497"/>
                </a:lnTo>
                <a:lnTo>
                  <a:pt x="129983" y="76237"/>
                </a:lnTo>
                <a:close/>
                <a:moveTo>
                  <a:pt x="147117" y="76237"/>
                </a:moveTo>
                <a:lnTo>
                  <a:pt x="147117" y="84497"/>
                </a:lnTo>
                <a:lnTo>
                  <a:pt x="138633" y="84497"/>
                </a:lnTo>
                <a:lnTo>
                  <a:pt x="138633" y="76237"/>
                </a:lnTo>
                <a:close/>
                <a:moveTo>
                  <a:pt x="155767" y="76237"/>
                </a:moveTo>
                <a:lnTo>
                  <a:pt x="155767" y="84497"/>
                </a:lnTo>
                <a:lnTo>
                  <a:pt x="147340" y="84497"/>
                </a:lnTo>
                <a:lnTo>
                  <a:pt x="147340" y="76237"/>
                </a:lnTo>
                <a:close/>
                <a:moveTo>
                  <a:pt x="164418" y="76237"/>
                </a:moveTo>
                <a:lnTo>
                  <a:pt x="164418" y="84497"/>
                </a:lnTo>
                <a:lnTo>
                  <a:pt x="155990" y="84497"/>
                </a:lnTo>
                <a:lnTo>
                  <a:pt x="155990" y="76237"/>
                </a:lnTo>
                <a:close/>
                <a:moveTo>
                  <a:pt x="173069" y="76237"/>
                </a:moveTo>
                <a:lnTo>
                  <a:pt x="173069" y="84497"/>
                </a:lnTo>
                <a:lnTo>
                  <a:pt x="164641" y="84497"/>
                </a:lnTo>
                <a:lnTo>
                  <a:pt x="164641" y="76237"/>
                </a:lnTo>
                <a:close/>
                <a:moveTo>
                  <a:pt x="181719" y="76237"/>
                </a:moveTo>
                <a:lnTo>
                  <a:pt x="181719" y="84497"/>
                </a:lnTo>
                <a:lnTo>
                  <a:pt x="173292" y="84497"/>
                </a:lnTo>
                <a:lnTo>
                  <a:pt x="173292" y="76237"/>
                </a:lnTo>
                <a:close/>
                <a:moveTo>
                  <a:pt x="190370" y="76237"/>
                </a:moveTo>
                <a:lnTo>
                  <a:pt x="190370" y="84497"/>
                </a:lnTo>
                <a:lnTo>
                  <a:pt x="181942" y="84497"/>
                </a:lnTo>
                <a:lnTo>
                  <a:pt x="181942" y="76237"/>
                </a:lnTo>
                <a:close/>
                <a:moveTo>
                  <a:pt x="199020" y="76237"/>
                </a:moveTo>
                <a:lnTo>
                  <a:pt x="199020" y="84497"/>
                </a:lnTo>
                <a:lnTo>
                  <a:pt x="190593" y="84497"/>
                </a:lnTo>
                <a:lnTo>
                  <a:pt x="190593" y="76237"/>
                </a:lnTo>
                <a:close/>
                <a:moveTo>
                  <a:pt x="207727" y="76237"/>
                </a:moveTo>
                <a:lnTo>
                  <a:pt x="207727" y="84497"/>
                </a:lnTo>
                <a:lnTo>
                  <a:pt x="199244" y="84497"/>
                </a:lnTo>
                <a:lnTo>
                  <a:pt x="199244" y="76237"/>
                </a:lnTo>
                <a:close/>
                <a:moveTo>
                  <a:pt x="216377" y="76237"/>
                </a:moveTo>
                <a:lnTo>
                  <a:pt x="216377" y="84497"/>
                </a:lnTo>
                <a:lnTo>
                  <a:pt x="207950" y="84497"/>
                </a:lnTo>
                <a:lnTo>
                  <a:pt x="207950" y="76237"/>
                </a:lnTo>
                <a:close/>
                <a:moveTo>
                  <a:pt x="225028" y="76237"/>
                </a:moveTo>
                <a:lnTo>
                  <a:pt x="225028" y="84497"/>
                </a:lnTo>
                <a:lnTo>
                  <a:pt x="216601" y="84497"/>
                </a:lnTo>
                <a:lnTo>
                  <a:pt x="216601" y="76237"/>
                </a:lnTo>
                <a:close/>
                <a:moveTo>
                  <a:pt x="233679" y="76237"/>
                </a:moveTo>
                <a:lnTo>
                  <a:pt x="233679" y="84497"/>
                </a:lnTo>
                <a:lnTo>
                  <a:pt x="225251" y="84497"/>
                </a:lnTo>
                <a:lnTo>
                  <a:pt x="225251" y="76237"/>
                </a:lnTo>
                <a:close/>
                <a:moveTo>
                  <a:pt x="242329" y="76237"/>
                </a:moveTo>
                <a:lnTo>
                  <a:pt x="242329" y="84497"/>
                </a:lnTo>
                <a:lnTo>
                  <a:pt x="233902" y="84497"/>
                </a:lnTo>
                <a:lnTo>
                  <a:pt x="233902" y="76237"/>
                </a:lnTo>
                <a:close/>
                <a:moveTo>
                  <a:pt x="250980" y="76237"/>
                </a:moveTo>
                <a:lnTo>
                  <a:pt x="250980" y="84497"/>
                </a:lnTo>
                <a:lnTo>
                  <a:pt x="242553" y="84497"/>
                </a:lnTo>
                <a:lnTo>
                  <a:pt x="242553" y="76237"/>
                </a:lnTo>
                <a:close/>
                <a:moveTo>
                  <a:pt x="259686" y="76237"/>
                </a:moveTo>
                <a:lnTo>
                  <a:pt x="259686" y="84497"/>
                </a:lnTo>
                <a:lnTo>
                  <a:pt x="251203" y="84497"/>
                </a:lnTo>
                <a:lnTo>
                  <a:pt x="251203" y="76237"/>
                </a:lnTo>
                <a:close/>
                <a:moveTo>
                  <a:pt x="268337" y="76237"/>
                </a:moveTo>
                <a:lnTo>
                  <a:pt x="268337" y="84497"/>
                </a:lnTo>
                <a:lnTo>
                  <a:pt x="259910" y="84497"/>
                </a:lnTo>
                <a:lnTo>
                  <a:pt x="259910" y="76237"/>
                </a:lnTo>
                <a:close/>
                <a:moveTo>
                  <a:pt x="276988" y="76237"/>
                </a:moveTo>
                <a:lnTo>
                  <a:pt x="276988" y="84497"/>
                </a:lnTo>
                <a:lnTo>
                  <a:pt x="268560" y="84497"/>
                </a:lnTo>
                <a:lnTo>
                  <a:pt x="268560" y="76237"/>
                </a:lnTo>
                <a:close/>
                <a:moveTo>
                  <a:pt x="17190" y="84720"/>
                </a:moveTo>
                <a:lnTo>
                  <a:pt x="17190" y="92924"/>
                </a:lnTo>
                <a:lnTo>
                  <a:pt x="8762" y="92924"/>
                </a:lnTo>
                <a:lnTo>
                  <a:pt x="8762" y="84720"/>
                </a:lnTo>
                <a:close/>
                <a:moveTo>
                  <a:pt x="25840" y="84720"/>
                </a:moveTo>
                <a:lnTo>
                  <a:pt x="25840" y="92924"/>
                </a:lnTo>
                <a:lnTo>
                  <a:pt x="17413" y="92924"/>
                </a:lnTo>
                <a:lnTo>
                  <a:pt x="17413" y="84720"/>
                </a:lnTo>
                <a:close/>
                <a:moveTo>
                  <a:pt x="34547" y="84720"/>
                </a:moveTo>
                <a:lnTo>
                  <a:pt x="34547" y="92924"/>
                </a:lnTo>
                <a:lnTo>
                  <a:pt x="26064" y="92924"/>
                </a:lnTo>
                <a:lnTo>
                  <a:pt x="26064" y="84720"/>
                </a:lnTo>
                <a:close/>
                <a:moveTo>
                  <a:pt x="43197" y="84720"/>
                </a:moveTo>
                <a:lnTo>
                  <a:pt x="43197" y="92924"/>
                </a:lnTo>
                <a:lnTo>
                  <a:pt x="34770" y="92924"/>
                </a:lnTo>
                <a:lnTo>
                  <a:pt x="34770" y="84720"/>
                </a:lnTo>
                <a:close/>
                <a:moveTo>
                  <a:pt x="51848" y="84720"/>
                </a:moveTo>
                <a:lnTo>
                  <a:pt x="51848" y="92924"/>
                </a:lnTo>
                <a:lnTo>
                  <a:pt x="43421" y="92924"/>
                </a:lnTo>
                <a:lnTo>
                  <a:pt x="43421" y="84720"/>
                </a:lnTo>
                <a:close/>
                <a:moveTo>
                  <a:pt x="60499" y="84720"/>
                </a:moveTo>
                <a:lnTo>
                  <a:pt x="60499" y="92924"/>
                </a:lnTo>
                <a:lnTo>
                  <a:pt x="52071" y="92924"/>
                </a:lnTo>
                <a:lnTo>
                  <a:pt x="52071" y="84720"/>
                </a:lnTo>
                <a:close/>
                <a:moveTo>
                  <a:pt x="69149" y="84720"/>
                </a:moveTo>
                <a:lnTo>
                  <a:pt x="69149" y="92924"/>
                </a:lnTo>
                <a:lnTo>
                  <a:pt x="60722" y="92924"/>
                </a:lnTo>
                <a:lnTo>
                  <a:pt x="60722" y="84720"/>
                </a:lnTo>
                <a:close/>
                <a:moveTo>
                  <a:pt x="77800" y="84720"/>
                </a:moveTo>
                <a:lnTo>
                  <a:pt x="77800" y="92924"/>
                </a:lnTo>
                <a:lnTo>
                  <a:pt x="69373" y="92924"/>
                </a:lnTo>
                <a:lnTo>
                  <a:pt x="69373" y="84720"/>
                </a:lnTo>
                <a:close/>
                <a:moveTo>
                  <a:pt x="86506" y="84720"/>
                </a:moveTo>
                <a:lnTo>
                  <a:pt x="86506" y="92924"/>
                </a:lnTo>
                <a:lnTo>
                  <a:pt x="78023" y="92924"/>
                </a:lnTo>
                <a:lnTo>
                  <a:pt x="78023" y="84720"/>
                </a:lnTo>
                <a:close/>
                <a:moveTo>
                  <a:pt x="95157" y="84720"/>
                </a:moveTo>
                <a:lnTo>
                  <a:pt x="95157" y="92924"/>
                </a:lnTo>
                <a:lnTo>
                  <a:pt x="86730" y="92924"/>
                </a:lnTo>
                <a:lnTo>
                  <a:pt x="86730" y="84720"/>
                </a:lnTo>
                <a:close/>
                <a:moveTo>
                  <a:pt x="103808" y="84720"/>
                </a:moveTo>
                <a:lnTo>
                  <a:pt x="103808" y="92924"/>
                </a:lnTo>
                <a:lnTo>
                  <a:pt x="95380" y="92924"/>
                </a:lnTo>
                <a:lnTo>
                  <a:pt x="95380" y="84720"/>
                </a:lnTo>
                <a:close/>
                <a:moveTo>
                  <a:pt x="112458" y="84720"/>
                </a:moveTo>
                <a:lnTo>
                  <a:pt x="112458" y="92924"/>
                </a:lnTo>
                <a:lnTo>
                  <a:pt x="104031" y="92924"/>
                </a:lnTo>
                <a:lnTo>
                  <a:pt x="104031" y="84720"/>
                </a:lnTo>
                <a:close/>
                <a:moveTo>
                  <a:pt x="121109" y="84720"/>
                </a:moveTo>
                <a:lnTo>
                  <a:pt x="121109" y="92924"/>
                </a:lnTo>
                <a:lnTo>
                  <a:pt x="112681" y="92924"/>
                </a:lnTo>
                <a:lnTo>
                  <a:pt x="112681" y="84720"/>
                </a:lnTo>
                <a:close/>
                <a:moveTo>
                  <a:pt x="129760" y="84720"/>
                </a:moveTo>
                <a:lnTo>
                  <a:pt x="129760" y="92924"/>
                </a:lnTo>
                <a:lnTo>
                  <a:pt x="121332" y="92924"/>
                </a:lnTo>
                <a:lnTo>
                  <a:pt x="121332" y="84720"/>
                </a:lnTo>
                <a:close/>
                <a:moveTo>
                  <a:pt x="138410" y="84720"/>
                </a:moveTo>
                <a:lnTo>
                  <a:pt x="138410" y="92924"/>
                </a:lnTo>
                <a:lnTo>
                  <a:pt x="129983" y="92924"/>
                </a:lnTo>
                <a:lnTo>
                  <a:pt x="129983" y="84720"/>
                </a:lnTo>
                <a:close/>
                <a:moveTo>
                  <a:pt x="147117" y="84720"/>
                </a:moveTo>
                <a:lnTo>
                  <a:pt x="147117" y="92924"/>
                </a:lnTo>
                <a:lnTo>
                  <a:pt x="138633" y="92924"/>
                </a:lnTo>
                <a:lnTo>
                  <a:pt x="138633" y="84720"/>
                </a:lnTo>
                <a:close/>
                <a:moveTo>
                  <a:pt x="155767" y="84720"/>
                </a:moveTo>
                <a:lnTo>
                  <a:pt x="155767" y="92924"/>
                </a:lnTo>
                <a:lnTo>
                  <a:pt x="147340" y="92924"/>
                </a:lnTo>
                <a:lnTo>
                  <a:pt x="147340" y="84720"/>
                </a:lnTo>
                <a:close/>
                <a:moveTo>
                  <a:pt x="164418" y="84720"/>
                </a:moveTo>
                <a:lnTo>
                  <a:pt x="164418" y="92924"/>
                </a:lnTo>
                <a:lnTo>
                  <a:pt x="155990" y="92924"/>
                </a:lnTo>
                <a:lnTo>
                  <a:pt x="155990" y="84720"/>
                </a:lnTo>
                <a:close/>
                <a:moveTo>
                  <a:pt x="173069" y="84720"/>
                </a:moveTo>
                <a:lnTo>
                  <a:pt x="173069" y="92924"/>
                </a:lnTo>
                <a:lnTo>
                  <a:pt x="164641" y="92924"/>
                </a:lnTo>
                <a:lnTo>
                  <a:pt x="164641" y="84720"/>
                </a:lnTo>
                <a:close/>
                <a:moveTo>
                  <a:pt x="181719" y="84720"/>
                </a:moveTo>
                <a:lnTo>
                  <a:pt x="181719" y="92924"/>
                </a:lnTo>
                <a:lnTo>
                  <a:pt x="173292" y="92924"/>
                </a:lnTo>
                <a:lnTo>
                  <a:pt x="173292" y="84720"/>
                </a:lnTo>
                <a:close/>
                <a:moveTo>
                  <a:pt x="190370" y="84720"/>
                </a:moveTo>
                <a:lnTo>
                  <a:pt x="190370" y="92924"/>
                </a:lnTo>
                <a:lnTo>
                  <a:pt x="181942" y="92924"/>
                </a:lnTo>
                <a:lnTo>
                  <a:pt x="181942" y="84720"/>
                </a:lnTo>
                <a:close/>
                <a:moveTo>
                  <a:pt x="199020" y="84720"/>
                </a:moveTo>
                <a:lnTo>
                  <a:pt x="199020" y="92924"/>
                </a:lnTo>
                <a:lnTo>
                  <a:pt x="190593" y="92924"/>
                </a:lnTo>
                <a:lnTo>
                  <a:pt x="190593" y="84720"/>
                </a:lnTo>
                <a:close/>
                <a:moveTo>
                  <a:pt x="207727" y="84720"/>
                </a:moveTo>
                <a:lnTo>
                  <a:pt x="207727" y="92924"/>
                </a:lnTo>
                <a:lnTo>
                  <a:pt x="199244" y="92924"/>
                </a:lnTo>
                <a:lnTo>
                  <a:pt x="199244" y="84720"/>
                </a:lnTo>
                <a:close/>
                <a:moveTo>
                  <a:pt x="216377" y="84720"/>
                </a:moveTo>
                <a:lnTo>
                  <a:pt x="216377" y="92924"/>
                </a:lnTo>
                <a:lnTo>
                  <a:pt x="207950" y="92924"/>
                </a:lnTo>
                <a:lnTo>
                  <a:pt x="207950" y="84720"/>
                </a:lnTo>
                <a:close/>
                <a:moveTo>
                  <a:pt x="225028" y="84720"/>
                </a:moveTo>
                <a:lnTo>
                  <a:pt x="225028" y="92924"/>
                </a:lnTo>
                <a:lnTo>
                  <a:pt x="216601" y="92924"/>
                </a:lnTo>
                <a:lnTo>
                  <a:pt x="216601" y="84720"/>
                </a:lnTo>
                <a:close/>
                <a:moveTo>
                  <a:pt x="233679" y="84720"/>
                </a:moveTo>
                <a:lnTo>
                  <a:pt x="233679" y="92924"/>
                </a:lnTo>
                <a:lnTo>
                  <a:pt x="225251" y="92924"/>
                </a:lnTo>
                <a:lnTo>
                  <a:pt x="225251" y="84720"/>
                </a:lnTo>
                <a:close/>
                <a:moveTo>
                  <a:pt x="242329" y="84720"/>
                </a:moveTo>
                <a:lnTo>
                  <a:pt x="242329" y="92924"/>
                </a:lnTo>
                <a:lnTo>
                  <a:pt x="233902" y="92924"/>
                </a:lnTo>
                <a:lnTo>
                  <a:pt x="233902" y="84720"/>
                </a:lnTo>
                <a:close/>
                <a:moveTo>
                  <a:pt x="250980" y="84720"/>
                </a:moveTo>
                <a:lnTo>
                  <a:pt x="250980" y="92924"/>
                </a:lnTo>
                <a:lnTo>
                  <a:pt x="242553" y="92924"/>
                </a:lnTo>
                <a:lnTo>
                  <a:pt x="242553" y="84720"/>
                </a:lnTo>
                <a:close/>
                <a:moveTo>
                  <a:pt x="259686" y="84720"/>
                </a:moveTo>
                <a:lnTo>
                  <a:pt x="259686" y="92924"/>
                </a:lnTo>
                <a:lnTo>
                  <a:pt x="251203" y="92924"/>
                </a:lnTo>
                <a:lnTo>
                  <a:pt x="251203" y="84720"/>
                </a:lnTo>
                <a:close/>
                <a:moveTo>
                  <a:pt x="268337" y="84720"/>
                </a:moveTo>
                <a:lnTo>
                  <a:pt x="268337" y="92924"/>
                </a:lnTo>
                <a:lnTo>
                  <a:pt x="259910" y="92924"/>
                </a:lnTo>
                <a:lnTo>
                  <a:pt x="259910" y="84720"/>
                </a:lnTo>
                <a:close/>
                <a:moveTo>
                  <a:pt x="276988" y="84720"/>
                </a:moveTo>
                <a:lnTo>
                  <a:pt x="276988" y="92924"/>
                </a:lnTo>
                <a:lnTo>
                  <a:pt x="268560" y="92924"/>
                </a:lnTo>
                <a:lnTo>
                  <a:pt x="268560" y="84720"/>
                </a:lnTo>
                <a:close/>
                <a:moveTo>
                  <a:pt x="17190" y="93148"/>
                </a:moveTo>
                <a:lnTo>
                  <a:pt x="17190" y="101408"/>
                </a:lnTo>
                <a:lnTo>
                  <a:pt x="8762" y="101408"/>
                </a:lnTo>
                <a:lnTo>
                  <a:pt x="8762" y="93148"/>
                </a:lnTo>
                <a:close/>
                <a:moveTo>
                  <a:pt x="25840" y="93148"/>
                </a:moveTo>
                <a:lnTo>
                  <a:pt x="25840" y="101408"/>
                </a:lnTo>
                <a:lnTo>
                  <a:pt x="17413" y="101408"/>
                </a:lnTo>
                <a:lnTo>
                  <a:pt x="17413" y="93148"/>
                </a:lnTo>
                <a:close/>
                <a:moveTo>
                  <a:pt x="34547" y="93148"/>
                </a:moveTo>
                <a:lnTo>
                  <a:pt x="34547" y="101408"/>
                </a:lnTo>
                <a:lnTo>
                  <a:pt x="26064" y="101408"/>
                </a:lnTo>
                <a:lnTo>
                  <a:pt x="26064" y="93148"/>
                </a:lnTo>
                <a:close/>
                <a:moveTo>
                  <a:pt x="43197" y="93148"/>
                </a:moveTo>
                <a:lnTo>
                  <a:pt x="43197" y="101408"/>
                </a:lnTo>
                <a:lnTo>
                  <a:pt x="34770" y="101408"/>
                </a:lnTo>
                <a:lnTo>
                  <a:pt x="34770" y="93148"/>
                </a:lnTo>
                <a:close/>
                <a:moveTo>
                  <a:pt x="51848" y="93148"/>
                </a:moveTo>
                <a:lnTo>
                  <a:pt x="51848" y="101408"/>
                </a:lnTo>
                <a:lnTo>
                  <a:pt x="43421" y="101408"/>
                </a:lnTo>
                <a:lnTo>
                  <a:pt x="43421" y="93148"/>
                </a:lnTo>
                <a:close/>
                <a:moveTo>
                  <a:pt x="60499" y="93148"/>
                </a:moveTo>
                <a:lnTo>
                  <a:pt x="60499" y="101408"/>
                </a:lnTo>
                <a:lnTo>
                  <a:pt x="52071" y="101408"/>
                </a:lnTo>
                <a:lnTo>
                  <a:pt x="52071" y="93148"/>
                </a:lnTo>
                <a:close/>
                <a:moveTo>
                  <a:pt x="69149" y="93148"/>
                </a:moveTo>
                <a:lnTo>
                  <a:pt x="69149" y="101408"/>
                </a:lnTo>
                <a:lnTo>
                  <a:pt x="60722" y="101408"/>
                </a:lnTo>
                <a:lnTo>
                  <a:pt x="60722" y="93148"/>
                </a:lnTo>
                <a:close/>
                <a:moveTo>
                  <a:pt x="77800" y="93148"/>
                </a:moveTo>
                <a:lnTo>
                  <a:pt x="77800" y="101408"/>
                </a:lnTo>
                <a:lnTo>
                  <a:pt x="69373" y="101408"/>
                </a:lnTo>
                <a:lnTo>
                  <a:pt x="69373" y="93148"/>
                </a:lnTo>
                <a:close/>
                <a:moveTo>
                  <a:pt x="86506" y="93148"/>
                </a:moveTo>
                <a:lnTo>
                  <a:pt x="86506" y="101408"/>
                </a:lnTo>
                <a:lnTo>
                  <a:pt x="78023" y="101408"/>
                </a:lnTo>
                <a:lnTo>
                  <a:pt x="78023" y="93148"/>
                </a:lnTo>
                <a:close/>
                <a:moveTo>
                  <a:pt x="95157" y="93148"/>
                </a:moveTo>
                <a:lnTo>
                  <a:pt x="95157" y="101408"/>
                </a:lnTo>
                <a:lnTo>
                  <a:pt x="86730" y="101408"/>
                </a:lnTo>
                <a:lnTo>
                  <a:pt x="86730" y="93148"/>
                </a:lnTo>
                <a:close/>
                <a:moveTo>
                  <a:pt x="103808" y="93148"/>
                </a:moveTo>
                <a:lnTo>
                  <a:pt x="103808" y="101408"/>
                </a:lnTo>
                <a:lnTo>
                  <a:pt x="95380" y="101408"/>
                </a:lnTo>
                <a:lnTo>
                  <a:pt x="95380" y="93148"/>
                </a:lnTo>
                <a:close/>
                <a:moveTo>
                  <a:pt x="112458" y="93148"/>
                </a:moveTo>
                <a:lnTo>
                  <a:pt x="112458" y="101408"/>
                </a:lnTo>
                <a:lnTo>
                  <a:pt x="104031" y="101408"/>
                </a:lnTo>
                <a:lnTo>
                  <a:pt x="104031" y="93148"/>
                </a:lnTo>
                <a:close/>
                <a:moveTo>
                  <a:pt x="121109" y="93148"/>
                </a:moveTo>
                <a:lnTo>
                  <a:pt x="121109" y="101408"/>
                </a:lnTo>
                <a:lnTo>
                  <a:pt x="112681" y="101408"/>
                </a:lnTo>
                <a:lnTo>
                  <a:pt x="112681" y="93148"/>
                </a:lnTo>
                <a:close/>
                <a:moveTo>
                  <a:pt x="129760" y="93148"/>
                </a:moveTo>
                <a:lnTo>
                  <a:pt x="129760" y="101408"/>
                </a:lnTo>
                <a:lnTo>
                  <a:pt x="121332" y="101408"/>
                </a:lnTo>
                <a:lnTo>
                  <a:pt x="121332" y="93148"/>
                </a:lnTo>
                <a:close/>
                <a:moveTo>
                  <a:pt x="138410" y="93148"/>
                </a:moveTo>
                <a:lnTo>
                  <a:pt x="138410" y="101408"/>
                </a:lnTo>
                <a:lnTo>
                  <a:pt x="129983" y="101408"/>
                </a:lnTo>
                <a:lnTo>
                  <a:pt x="129983" y="93148"/>
                </a:lnTo>
                <a:close/>
                <a:moveTo>
                  <a:pt x="147117" y="93148"/>
                </a:moveTo>
                <a:lnTo>
                  <a:pt x="147117" y="101408"/>
                </a:lnTo>
                <a:lnTo>
                  <a:pt x="138633" y="101408"/>
                </a:lnTo>
                <a:lnTo>
                  <a:pt x="138633" y="93148"/>
                </a:lnTo>
                <a:close/>
                <a:moveTo>
                  <a:pt x="155767" y="93148"/>
                </a:moveTo>
                <a:lnTo>
                  <a:pt x="155767" y="101408"/>
                </a:lnTo>
                <a:lnTo>
                  <a:pt x="147340" y="101408"/>
                </a:lnTo>
                <a:lnTo>
                  <a:pt x="147340" y="93148"/>
                </a:lnTo>
                <a:close/>
                <a:moveTo>
                  <a:pt x="164418" y="93148"/>
                </a:moveTo>
                <a:lnTo>
                  <a:pt x="164418" y="101408"/>
                </a:lnTo>
                <a:lnTo>
                  <a:pt x="155990" y="101408"/>
                </a:lnTo>
                <a:lnTo>
                  <a:pt x="155990" y="93148"/>
                </a:lnTo>
                <a:close/>
                <a:moveTo>
                  <a:pt x="173069" y="93148"/>
                </a:moveTo>
                <a:lnTo>
                  <a:pt x="173069" y="101408"/>
                </a:lnTo>
                <a:lnTo>
                  <a:pt x="164641" y="101408"/>
                </a:lnTo>
                <a:lnTo>
                  <a:pt x="164641" y="93148"/>
                </a:lnTo>
                <a:close/>
                <a:moveTo>
                  <a:pt x="181719" y="93148"/>
                </a:moveTo>
                <a:lnTo>
                  <a:pt x="181719" y="101408"/>
                </a:lnTo>
                <a:lnTo>
                  <a:pt x="173292" y="101408"/>
                </a:lnTo>
                <a:lnTo>
                  <a:pt x="173292" y="93148"/>
                </a:lnTo>
                <a:close/>
                <a:moveTo>
                  <a:pt x="190370" y="93148"/>
                </a:moveTo>
                <a:lnTo>
                  <a:pt x="190370" y="101408"/>
                </a:lnTo>
                <a:lnTo>
                  <a:pt x="181942" y="101408"/>
                </a:lnTo>
                <a:lnTo>
                  <a:pt x="181942" y="93148"/>
                </a:lnTo>
                <a:close/>
                <a:moveTo>
                  <a:pt x="199020" y="93148"/>
                </a:moveTo>
                <a:lnTo>
                  <a:pt x="199020" y="101408"/>
                </a:lnTo>
                <a:lnTo>
                  <a:pt x="190593" y="101408"/>
                </a:lnTo>
                <a:lnTo>
                  <a:pt x="190593" y="93148"/>
                </a:lnTo>
                <a:close/>
                <a:moveTo>
                  <a:pt x="207727" y="93148"/>
                </a:moveTo>
                <a:lnTo>
                  <a:pt x="207727" y="101408"/>
                </a:lnTo>
                <a:lnTo>
                  <a:pt x="199244" y="101408"/>
                </a:lnTo>
                <a:lnTo>
                  <a:pt x="199244" y="93148"/>
                </a:lnTo>
                <a:close/>
                <a:moveTo>
                  <a:pt x="216377" y="93148"/>
                </a:moveTo>
                <a:lnTo>
                  <a:pt x="216377" y="101408"/>
                </a:lnTo>
                <a:lnTo>
                  <a:pt x="207950" y="101408"/>
                </a:lnTo>
                <a:lnTo>
                  <a:pt x="207950" y="93148"/>
                </a:lnTo>
                <a:close/>
                <a:moveTo>
                  <a:pt x="225028" y="93148"/>
                </a:moveTo>
                <a:lnTo>
                  <a:pt x="225028" y="101408"/>
                </a:lnTo>
                <a:lnTo>
                  <a:pt x="216601" y="101408"/>
                </a:lnTo>
                <a:lnTo>
                  <a:pt x="216601" y="93148"/>
                </a:lnTo>
                <a:close/>
                <a:moveTo>
                  <a:pt x="233679" y="93148"/>
                </a:moveTo>
                <a:lnTo>
                  <a:pt x="233679" y="101408"/>
                </a:lnTo>
                <a:lnTo>
                  <a:pt x="225251" y="101408"/>
                </a:lnTo>
                <a:lnTo>
                  <a:pt x="225251" y="93148"/>
                </a:lnTo>
                <a:close/>
                <a:moveTo>
                  <a:pt x="242329" y="93148"/>
                </a:moveTo>
                <a:lnTo>
                  <a:pt x="242329" y="101408"/>
                </a:lnTo>
                <a:lnTo>
                  <a:pt x="233902" y="101408"/>
                </a:lnTo>
                <a:lnTo>
                  <a:pt x="233902" y="93148"/>
                </a:lnTo>
                <a:close/>
                <a:moveTo>
                  <a:pt x="250980" y="93148"/>
                </a:moveTo>
                <a:lnTo>
                  <a:pt x="250980" y="101408"/>
                </a:lnTo>
                <a:lnTo>
                  <a:pt x="242553" y="101408"/>
                </a:lnTo>
                <a:lnTo>
                  <a:pt x="242553" y="93148"/>
                </a:lnTo>
                <a:close/>
                <a:moveTo>
                  <a:pt x="259686" y="93148"/>
                </a:moveTo>
                <a:lnTo>
                  <a:pt x="259686" y="101408"/>
                </a:lnTo>
                <a:lnTo>
                  <a:pt x="251203" y="101408"/>
                </a:lnTo>
                <a:lnTo>
                  <a:pt x="251203" y="93148"/>
                </a:lnTo>
                <a:close/>
                <a:moveTo>
                  <a:pt x="268337" y="93148"/>
                </a:moveTo>
                <a:lnTo>
                  <a:pt x="268337" y="101408"/>
                </a:lnTo>
                <a:lnTo>
                  <a:pt x="259910" y="101408"/>
                </a:lnTo>
                <a:lnTo>
                  <a:pt x="259910" y="93148"/>
                </a:lnTo>
                <a:close/>
                <a:moveTo>
                  <a:pt x="276988" y="93148"/>
                </a:moveTo>
                <a:lnTo>
                  <a:pt x="276988" y="101408"/>
                </a:lnTo>
                <a:lnTo>
                  <a:pt x="268560" y="101408"/>
                </a:lnTo>
                <a:lnTo>
                  <a:pt x="268560" y="93148"/>
                </a:lnTo>
                <a:close/>
                <a:moveTo>
                  <a:pt x="17190" y="101631"/>
                </a:moveTo>
                <a:lnTo>
                  <a:pt x="17190" y="109891"/>
                </a:lnTo>
                <a:lnTo>
                  <a:pt x="8762" y="109891"/>
                </a:lnTo>
                <a:lnTo>
                  <a:pt x="8762" y="101631"/>
                </a:lnTo>
                <a:close/>
                <a:moveTo>
                  <a:pt x="25840" y="101631"/>
                </a:moveTo>
                <a:lnTo>
                  <a:pt x="25840" y="109891"/>
                </a:lnTo>
                <a:lnTo>
                  <a:pt x="17413" y="109891"/>
                </a:lnTo>
                <a:lnTo>
                  <a:pt x="17413" y="101631"/>
                </a:lnTo>
                <a:close/>
                <a:moveTo>
                  <a:pt x="34547" y="101631"/>
                </a:moveTo>
                <a:lnTo>
                  <a:pt x="34547" y="109891"/>
                </a:lnTo>
                <a:lnTo>
                  <a:pt x="26064" y="109891"/>
                </a:lnTo>
                <a:lnTo>
                  <a:pt x="26064" y="101631"/>
                </a:lnTo>
                <a:close/>
                <a:moveTo>
                  <a:pt x="43197" y="101631"/>
                </a:moveTo>
                <a:lnTo>
                  <a:pt x="43197" y="109891"/>
                </a:lnTo>
                <a:lnTo>
                  <a:pt x="34770" y="109891"/>
                </a:lnTo>
                <a:lnTo>
                  <a:pt x="34770" y="101631"/>
                </a:lnTo>
                <a:close/>
                <a:moveTo>
                  <a:pt x="51848" y="101631"/>
                </a:moveTo>
                <a:lnTo>
                  <a:pt x="51848" y="109891"/>
                </a:lnTo>
                <a:lnTo>
                  <a:pt x="43421" y="109891"/>
                </a:lnTo>
                <a:lnTo>
                  <a:pt x="43421" y="101631"/>
                </a:lnTo>
                <a:close/>
                <a:moveTo>
                  <a:pt x="60499" y="101631"/>
                </a:moveTo>
                <a:lnTo>
                  <a:pt x="60499" y="109891"/>
                </a:lnTo>
                <a:lnTo>
                  <a:pt x="52071" y="109891"/>
                </a:lnTo>
                <a:lnTo>
                  <a:pt x="52071" y="101631"/>
                </a:lnTo>
                <a:close/>
                <a:moveTo>
                  <a:pt x="69149" y="101631"/>
                </a:moveTo>
                <a:lnTo>
                  <a:pt x="69149" y="109891"/>
                </a:lnTo>
                <a:lnTo>
                  <a:pt x="60722" y="109891"/>
                </a:lnTo>
                <a:lnTo>
                  <a:pt x="60722" y="101631"/>
                </a:lnTo>
                <a:close/>
                <a:moveTo>
                  <a:pt x="77800" y="101631"/>
                </a:moveTo>
                <a:lnTo>
                  <a:pt x="77800" y="109891"/>
                </a:lnTo>
                <a:lnTo>
                  <a:pt x="69373" y="109891"/>
                </a:lnTo>
                <a:lnTo>
                  <a:pt x="69373" y="101631"/>
                </a:lnTo>
                <a:close/>
                <a:moveTo>
                  <a:pt x="86506" y="101631"/>
                </a:moveTo>
                <a:lnTo>
                  <a:pt x="86506" y="109891"/>
                </a:lnTo>
                <a:lnTo>
                  <a:pt x="78023" y="109891"/>
                </a:lnTo>
                <a:lnTo>
                  <a:pt x="78023" y="101631"/>
                </a:lnTo>
                <a:close/>
                <a:moveTo>
                  <a:pt x="95157" y="101631"/>
                </a:moveTo>
                <a:lnTo>
                  <a:pt x="95157" y="109891"/>
                </a:lnTo>
                <a:lnTo>
                  <a:pt x="86730" y="109891"/>
                </a:lnTo>
                <a:lnTo>
                  <a:pt x="86730" y="101631"/>
                </a:lnTo>
                <a:close/>
                <a:moveTo>
                  <a:pt x="103808" y="101631"/>
                </a:moveTo>
                <a:lnTo>
                  <a:pt x="103808" y="109891"/>
                </a:lnTo>
                <a:lnTo>
                  <a:pt x="95380" y="109891"/>
                </a:lnTo>
                <a:lnTo>
                  <a:pt x="95380" y="101631"/>
                </a:lnTo>
                <a:close/>
                <a:moveTo>
                  <a:pt x="112458" y="101631"/>
                </a:moveTo>
                <a:lnTo>
                  <a:pt x="112458" y="109891"/>
                </a:lnTo>
                <a:lnTo>
                  <a:pt x="104031" y="109891"/>
                </a:lnTo>
                <a:lnTo>
                  <a:pt x="104031" y="101631"/>
                </a:lnTo>
                <a:close/>
                <a:moveTo>
                  <a:pt x="121109" y="101631"/>
                </a:moveTo>
                <a:lnTo>
                  <a:pt x="121109" y="109891"/>
                </a:lnTo>
                <a:lnTo>
                  <a:pt x="112681" y="109891"/>
                </a:lnTo>
                <a:lnTo>
                  <a:pt x="112681" y="101631"/>
                </a:lnTo>
                <a:close/>
                <a:moveTo>
                  <a:pt x="129760" y="101631"/>
                </a:moveTo>
                <a:lnTo>
                  <a:pt x="129760" y="109891"/>
                </a:lnTo>
                <a:lnTo>
                  <a:pt x="121332" y="109891"/>
                </a:lnTo>
                <a:lnTo>
                  <a:pt x="121332" y="101631"/>
                </a:lnTo>
                <a:close/>
                <a:moveTo>
                  <a:pt x="138410" y="101631"/>
                </a:moveTo>
                <a:lnTo>
                  <a:pt x="138410" y="109891"/>
                </a:lnTo>
                <a:lnTo>
                  <a:pt x="129983" y="109891"/>
                </a:lnTo>
                <a:lnTo>
                  <a:pt x="129983" y="101631"/>
                </a:lnTo>
                <a:close/>
                <a:moveTo>
                  <a:pt x="147117" y="101631"/>
                </a:moveTo>
                <a:lnTo>
                  <a:pt x="147117" y="109891"/>
                </a:lnTo>
                <a:lnTo>
                  <a:pt x="138633" y="109891"/>
                </a:lnTo>
                <a:lnTo>
                  <a:pt x="138633" y="101631"/>
                </a:lnTo>
                <a:close/>
                <a:moveTo>
                  <a:pt x="155767" y="101631"/>
                </a:moveTo>
                <a:lnTo>
                  <a:pt x="155767" y="109891"/>
                </a:lnTo>
                <a:lnTo>
                  <a:pt x="147340" y="109891"/>
                </a:lnTo>
                <a:lnTo>
                  <a:pt x="147340" y="101631"/>
                </a:lnTo>
                <a:close/>
                <a:moveTo>
                  <a:pt x="164418" y="101631"/>
                </a:moveTo>
                <a:lnTo>
                  <a:pt x="164418" y="109891"/>
                </a:lnTo>
                <a:lnTo>
                  <a:pt x="155990" y="109891"/>
                </a:lnTo>
                <a:lnTo>
                  <a:pt x="155990" y="101631"/>
                </a:lnTo>
                <a:close/>
                <a:moveTo>
                  <a:pt x="173069" y="101631"/>
                </a:moveTo>
                <a:lnTo>
                  <a:pt x="173069" y="109891"/>
                </a:lnTo>
                <a:lnTo>
                  <a:pt x="164641" y="109891"/>
                </a:lnTo>
                <a:lnTo>
                  <a:pt x="164641" y="101631"/>
                </a:lnTo>
                <a:close/>
                <a:moveTo>
                  <a:pt x="181719" y="101631"/>
                </a:moveTo>
                <a:lnTo>
                  <a:pt x="181719" y="109891"/>
                </a:lnTo>
                <a:lnTo>
                  <a:pt x="173292" y="109891"/>
                </a:lnTo>
                <a:lnTo>
                  <a:pt x="173292" y="101631"/>
                </a:lnTo>
                <a:close/>
                <a:moveTo>
                  <a:pt x="190370" y="101631"/>
                </a:moveTo>
                <a:lnTo>
                  <a:pt x="190370" y="109891"/>
                </a:lnTo>
                <a:lnTo>
                  <a:pt x="181942" y="109891"/>
                </a:lnTo>
                <a:lnTo>
                  <a:pt x="181942" y="101631"/>
                </a:lnTo>
                <a:close/>
                <a:moveTo>
                  <a:pt x="199020" y="101631"/>
                </a:moveTo>
                <a:lnTo>
                  <a:pt x="199020" y="109891"/>
                </a:lnTo>
                <a:lnTo>
                  <a:pt x="190593" y="109891"/>
                </a:lnTo>
                <a:lnTo>
                  <a:pt x="190593" y="101631"/>
                </a:lnTo>
                <a:close/>
                <a:moveTo>
                  <a:pt x="207727" y="101631"/>
                </a:moveTo>
                <a:lnTo>
                  <a:pt x="207727" y="109891"/>
                </a:lnTo>
                <a:lnTo>
                  <a:pt x="199244" y="109891"/>
                </a:lnTo>
                <a:lnTo>
                  <a:pt x="199244" y="101631"/>
                </a:lnTo>
                <a:close/>
                <a:moveTo>
                  <a:pt x="216377" y="101631"/>
                </a:moveTo>
                <a:lnTo>
                  <a:pt x="216377" y="109891"/>
                </a:lnTo>
                <a:lnTo>
                  <a:pt x="207950" y="109891"/>
                </a:lnTo>
                <a:lnTo>
                  <a:pt x="207950" y="101631"/>
                </a:lnTo>
                <a:close/>
                <a:moveTo>
                  <a:pt x="225028" y="101631"/>
                </a:moveTo>
                <a:lnTo>
                  <a:pt x="225028" y="109891"/>
                </a:lnTo>
                <a:lnTo>
                  <a:pt x="216601" y="109891"/>
                </a:lnTo>
                <a:lnTo>
                  <a:pt x="216601" y="101631"/>
                </a:lnTo>
                <a:close/>
                <a:moveTo>
                  <a:pt x="233679" y="101631"/>
                </a:moveTo>
                <a:lnTo>
                  <a:pt x="233679" y="109891"/>
                </a:lnTo>
                <a:lnTo>
                  <a:pt x="225251" y="109891"/>
                </a:lnTo>
                <a:lnTo>
                  <a:pt x="225251" y="101631"/>
                </a:lnTo>
                <a:close/>
                <a:moveTo>
                  <a:pt x="242329" y="101631"/>
                </a:moveTo>
                <a:lnTo>
                  <a:pt x="242329" y="109891"/>
                </a:lnTo>
                <a:lnTo>
                  <a:pt x="233902" y="109891"/>
                </a:lnTo>
                <a:lnTo>
                  <a:pt x="233902" y="101631"/>
                </a:lnTo>
                <a:close/>
                <a:moveTo>
                  <a:pt x="250980" y="101631"/>
                </a:moveTo>
                <a:lnTo>
                  <a:pt x="250980" y="109891"/>
                </a:lnTo>
                <a:lnTo>
                  <a:pt x="242553" y="109891"/>
                </a:lnTo>
                <a:lnTo>
                  <a:pt x="242553" y="101631"/>
                </a:lnTo>
                <a:close/>
                <a:moveTo>
                  <a:pt x="259686" y="101631"/>
                </a:moveTo>
                <a:lnTo>
                  <a:pt x="259686" y="109891"/>
                </a:lnTo>
                <a:lnTo>
                  <a:pt x="251203" y="109891"/>
                </a:lnTo>
                <a:lnTo>
                  <a:pt x="251203" y="101631"/>
                </a:lnTo>
                <a:close/>
                <a:moveTo>
                  <a:pt x="268337" y="101631"/>
                </a:moveTo>
                <a:lnTo>
                  <a:pt x="268337" y="109891"/>
                </a:lnTo>
                <a:lnTo>
                  <a:pt x="259910" y="109891"/>
                </a:lnTo>
                <a:lnTo>
                  <a:pt x="259910" y="101631"/>
                </a:lnTo>
                <a:close/>
                <a:moveTo>
                  <a:pt x="276988" y="101631"/>
                </a:moveTo>
                <a:lnTo>
                  <a:pt x="276988" y="109891"/>
                </a:lnTo>
                <a:lnTo>
                  <a:pt x="268560" y="109891"/>
                </a:lnTo>
                <a:lnTo>
                  <a:pt x="268560" y="101631"/>
                </a:lnTo>
                <a:close/>
                <a:moveTo>
                  <a:pt x="17190" y="110114"/>
                </a:moveTo>
                <a:lnTo>
                  <a:pt x="17190" y="118318"/>
                </a:lnTo>
                <a:lnTo>
                  <a:pt x="8762" y="118318"/>
                </a:lnTo>
                <a:lnTo>
                  <a:pt x="8762" y="110114"/>
                </a:lnTo>
                <a:close/>
                <a:moveTo>
                  <a:pt x="25840" y="110114"/>
                </a:moveTo>
                <a:lnTo>
                  <a:pt x="25840" y="118318"/>
                </a:lnTo>
                <a:lnTo>
                  <a:pt x="17413" y="118318"/>
                </a:lnTo>
                <a:lnTo>
                  <a:pt x="17413" y="110114"/>
                </a:lnTo>
                <a:close/>
                <a:moveTo>
                  <a:pt x="34547" y="110114"/>
                </a:moveTo>
                <a:lnTo>
                  <a:pt x="34547" y="118318"/>
                </a:lnTo>
                <a:lnTo>
                  <a:pt x="26064" y="118318"/>
                </a:lnTo>
                <a:lnTo>
                  <a:pt x="26064" y="110114"/>
                </a:lnTo>
                <a:close/>
                <a:moveTo>
                  <a:pt x="43197" y="110114"/>
                </a:moveTo>
                <a:lnTo>
                  <a:pt x="43197" y="118318"/>
                </a:lnTo>
                <a:lnTo>
                  <a:pt x="34770" y="118318"/>
                </a:lnTo>
                <a:lnTo>
                  <a:pt x="34770" y="110114"/>
                </a:lnTo>
                <a:close/>
                <a:moveTo>
                  <a:pt x="51848" y="110114"/>
                </a:moveTo>
                <a:lnTo>
                  <a:pt x="51848" y="118318"/>
                </a:lnTo>
                <a:lnTo>
                  <a:pt x="43421" y="118318"/>
                </a:lnTo>
                <a:lnTo>
                  <a:pt x="43421" y="110114"/>
                </a:lnTo>
                <a:close/>
                <a:moveTo>
                  <a:pt x="60499" y="110114"/>
                </a:moveTo>
                <a:lnTo>
                  <a:pt x="60499" y="118318"/>
                </a:lnTo>
                <a:lnTo>
                  <a:pt x="52071" y="118318"/>
                </a:lnTo>
                <a:lnTo>
                  <a:pt x="52071" y="110114"/>
                </a:lnTo>
                <a:close/>
                <a:moveTo>
                  <a:pt x="69149" y="110114"/>
                </a:moveTo>
                <a:lnTo>
                  <a:pt x="69149" y="118318"/>
                </a:lnTo>
                <a:lnTo>
                  <a:pt x="60722" y="118318"/>
                </a:lnTo>
                <a:lnTo>
                  <a:pt x="60722" y="110114"/>
                </a:lnTo>
                <a:close/>
                <a:moveTo>
                  <a:pt x="77800" y="110114"/>
                </a:moveTo>
                <a:lnTo>
                  <a:pt x="77800" y="118318"/>
                </a:lnTo>
                <a:lnTo>
                  <a:pt x="69373" y="118318"/>
                </a:lnTo>
                <a:lnTo>
                  <a:pt x="69373" y="110114"/>
                </a:lnTo>
                <a:close/>
                <a:moveTo>
                  <a:pt x="86506" y="110114"/>
                </a:moveTo>
                <a:lnTo>
                  <a:pt x="86506" y="118318"/>
                </a:lnTo>
                <a:lnTo>
                  <a:pt x="78023" y="118318"/>
                </a:lnTo>
                <a:lnTo>
                  <a:pt x="78023" y="110114"/>
                </a:lnTo>
                <a:close/>
                <a:moveTo>
                  <a:pt x="95157" y="110114"/>
                </a:moveTo>
                <a:lnTo>
                  <a:pt x="95157" y="118318"/>
                </a:lnTo>
                <a:lnTo>
                  <a:pt x="86730" y="118318"/>
                </a:lnTo>
                <a:lnTo>
                  <a:pt x="86730" y="110114"/>
                </a:lnTo>
                <a:close/>
                <a:moveTo>
                  <a:pt x="103808" y="110114"/>
                </a:moveTo>
                <a:lnTo>
                  <a:pt x="103808" y="118318"/>
                </a:lnTo>
                <a:lnTo>
                  <a:pt x="95380" y="118318"/>
                </a:lnTo>
                <a:lnTo>
                  <a:pt x="95380" y="110114"/>
                </a:lnTo>
                <a:close/>
                <a:moveTo>
                  <a:pt x="112458" y="110114"/>
                </a:moveTo>
                <a:lnTo>
                  <a:pt x="112458" y="118318"/>
                </a:lnTo>
                <a:lnTo>
                  <a:pt x="104031" y="118318"/>
                </a:lnTo>
                <a:lnTo>
                  <a:pt x="104031" y="110114"/>
                </a:lnTo>
                <a:close/>
                <a:moveTo>
                  <a:pt x="121109" y="110114"/>
                </a:moveTo>
                <a:lnTo>
                  <a:pt x="121109" y="118318"/>
                </a:lnTo>
                <a:lnTo>
                  <a:pt x="112681" y="118318"/>
                </a:lnTo>
                <a:lnTo>
                  <a:pt x="112681" y="110114"/>
                </a:lnTo>
                <a:close/>
                <a:moveTo>
                  <a:pt x="129760" y="110114"/>
                </a:moveTo>
                <a:lnTo>
                  <a:pt x="129760" y="118318"/>
                </a:lnTo>
                <a:lnTo>
                  <a:pt x="121332" y="118318"/>
                </a:lnTo>
                <a:lnTo>
                  <a:pt x="121332" y="110114"/>
                </a:lnTo>
                <a:close/>
                <a:moveTo>
                  <a:pt x="138410" y="110114"/>
                </a:moveTo>
                <a:lnTo>
                  <a:pt x="138410" y="118318"/>
                </a:lnTo>
                <a:lnTo>
                  <a:pt x="129983" y="118318"/>
                </a:lnTo>
                <a:lnTo>
                  <a:pt x="129983" y="110114"/>
                </a:lnTo>
                <a:close/>
                <a:moveTo>
                  <a:pt x="147117" y="110114"/>
                </a:moveTo>
                <a:lnTo>
                  <a:pt x="147117" y="118318"/>
                </a:lnTo>
                <a:lnTo>
                  <a:pt x="138633" y="118318"/>
                </a:lnTo>
                <a:lnTo>
                  <a:pt x="138633" y="110114"/>
                </a:lnTo>
                <a:close/>
                <a:moveTo>
                  <a:pt x="155767" y="110114"/>
                </a:moveTo>
                <a:lnTo>
                  <a:pt x="155767" y="118318"/>
                </a:lnTo>
                <a:lnTo>
                  <a:pt x="147340" y="118318"/>
                </a:lnTo>
                <a:lnTo>
                  <a:pt x="147340" y="110114"/>
                </a:lnTo>
                <a:close/>
                <a:moveTo>
                  <a:pt x="164418" y="110114"/>
                </a:moveTo>
                <a:lnTo>
                  <a:pt x="164418" y="118318"/>
                </a:lnTo>
                <a:lnTo>
                  <a:pt x="155990" y="118318"/>
                </a:lnTo>
                <a:lnTo>
                  <a:pt x="155990" y="110114"/>
                </a:lnTo>
                <a:close/>
                <a:moveTo>
                  <a:pt x="173069" y="110114"/>
                </a:moveTo>
                <a:lnTo>
                  <a:pt x="173069" y="118318"/>
                </a:lnTo>
                <a:lnTo>
                  <a:pt x="164641" y="118318"/>
                </a:lnTo>
                <a:lnTo>
                  <a:pt x="164641" y="110114"/>
                </a:lnTo>
                <a:close/>
                <a:moveTo>
                  <a:pt x="181719" y="110114"/>
                </a:moveTo>
                <a:lnTo>
                  <a:pt x="181719" y="118318"/>
                </a:lnTo>
                <a:lnTo>
                  <a:pt x="173292" y="118318"/>
                </a:lnTo>
                <a:lnTo>
                  <a:pt x="173292" y="110114"/>
                </a:lnTo>
                <a:close/>
                <a:moveTo>
                  <a:pt x="190370" y="110114"/>
                </a:moveTo>
                <a:lnTo>
                  <a:pt x="190370" y="118318"/>
                </a:lnTo>
                <a:lnTo>
                  <a:pt x="181942" y="118318"/>
                </a:lnTo>
                <a:lnTo>
                  <a:pt x="181942" y="110114"/>
                </a:lnTo>
                <a:close/>
                <a:moveTo>
                  <a:pt x="199020" y="110114"/>
                </a:moveTo>
                <a:lnTo>
                  <a:pt x="199020" y="118318"/>
                </a:lnTo>
                <a:lnTo>
                  <a:pt x="190593" y="118318"/>
                </a:lnTo>
                <a:lnTo>
                  <a:pt x="190593" y="110114"/>
                </a:lnTo>
                <a:close/>
                <a:moveTo>
                  <a:pt x="207727" y="110114"/>
                </a:moveTo>
                <a:lnTo>
                  <a:pt x="207727" y="118318"/>
                </a:lnTo>
                <a:lnTo>
                  <a:pt x="199244" y="118318"/>
                </a:lnTo>
                <a:lnTo>
                  <a:pt x="199244" y="110114"/>
                </a:lnTo>
                <a:close/>
                <a:moveTo>
                  <a:pt x="216377" y="110114"/>
                </a:moveTo>
                <a:lnTo>
                  <a:pt x="216377" y="118318"/>
                </a:lnTo>
                <a:lnTo>
                  <a:pt x="207950" y="118318"/>
                </a:lnTo>
                <a:lnTo>
                  <a:pt x="207950" y="110114"/>
                </a:lnTo>
                <a:close/>
                <a:moveTo>
                  <a:pt x="225028" y="110114"/>
                </a:moveTo>
                <a:lnTo>
                  <a:pt x="225028" y="118318"/>
                </a:lnTo>
                <a:lnTo>
                  <a:pt x="216601" y="118318"/>
                </a:lnTo>
                <a:lnTo>
                  <a:pt x="216601" y="110114"/>
                </a:lnTo>
                <a:close/>
                <a:moveTo>
                  <a:pt x="233679" y="110114"/>
                </a:moveTo>
                <a:lnTo>
                  <a:pt x="233679" y="118318"/>
                </a:lnTo>
                <a:lnTo>
                  <a:pt x="225251" y="118318"/>
                </a:lnTo>
                <a:lnTo>
                  <a:pt x="225251" y="110114"/>
                </a:lnTo>
                <a:close/>
                <a:moveTo>
                  <a:pt x="242329" y="110114"/>
                </a:moveTo>
                <a:lnTo>
                  <a:pt x="242329" y="118318"/>
                </a:lnTo>
                <a:lnTo>
                  <a:pt x="233902" y="118318"/>
                </a:lnTo>
                <a:lnTo>
                  <a:pt x="233902" y="110114"/>
                </a:lnTo>
                <a:close/>
                <a:moveTo>
                  <a:pt x="250980" y="110114"/>
                </a:moveTo>
                <a:lnTo>
                  <a:pt x="250980" y="118318"/>
                </a:lnTo>
                <a:lnTo>
                  <a:pt x="242553" y="118318"/>
                </a:lnTo>
                <a:lnTo>
                  <a:pt x="242553" y="110114"/>
                </a:lnTo>
                <a:close/>
                <a:moveTo>
                  <a:pt x="259686" y="110114"/>
                </a:moveTo>
                <a:lnTo>
                  <a:pt x="259686" y="118318"/>
                </a:lnTo>
                <a:lnTo>
                  <a:pt x="251203" y="118318"/>
                </a:lnTo>
                <a:lnTo>
                  <a:pt x="251203" y="110114"/>
                </a:lnTo>
                <a:close/>
                <a:moveTo>
                  <a:pt x="268337" y="110114"/>
                </a:moveTo>
                <a:lnTo>
                  <a:pt x="268337" y="118318"/>
                </a:lnTo>
                <a:lnTo>
                  <a:pt x="259910" y="118318"/>
                </a:lnTo>
                <a:lnTo>
                  <a:pt x="259910" y="110114"/>
                </a:lnTo>
                <a:close/>
                <a:moveTo>
                  <a:pt x="276988" y="110114"/>
                </a:moveTo>
                <a:lnTo>
                  <a:pt x="276988" y="118318"/>
                </a:lnTo>
                <a:lnTo>
                  <a:pt x="268560" y="118318"/>
                </a:lnTo>
                <a:lnTo>
                  <a:pt x="268560" y="110114"/>
                </a:lnTo>
                <a:close/>
                <a:moveTo>
                  <a:pt x="17190" y="118541"/>
                </a:moveTo>
                <a:lnTo>
                  <a:pt x="17190" y="126801"/>
                </a:lnTo>
                <a:lnTo>
                  <a:pt x="8762" y="126801"/>
                </a:lnTo>
                <a:lnTo>
                  <a:pt x="8762" y="118541"/>
                </a:lnTo>
                <a:close/>
                <a:moveTo>
                  <a:pt x="25840" y="118541"/>
                </a:moveTo>
                <a:lnTo>
                  <a:pt x="25840" y="126801"/>
                </a:lnTo>
                <a:lnTo>
                  <a:pt x="17413" y="126801"/>
                </a:lnTo>
                <a:lnTo>
                  <a:pt x="17413" y="118541"/>
                </a:lnTo>
                <a:close/>
                <a:moveTo>
                  <a:pt x="34547" y="118541"/>
                </a:moveTo>
                <a:lnTo>
                  <a:pt x="34547" y="126801"/>
                </a:lnTo>
                <a:lnTo>
                  <a:pt x="26064" y="126801"/>
                </a:lnTo>
                <a:lnTo>
                  <a:pt x="26064" y="118541"/>
                </a:lnTo>
                <a:close/>
                <a:moveTo>
                  <a:pt x="43197" y="118541"/>
                </a:moveTo>
                <a:lnTo>
                  <a:pt x="43197" y="126801"/>
                </a:lnTo>
                <a:lnTo>
                  <a:pt x="34770" y="126801"/>
                </a:lnTo>
                <a:lnTo>
                  <a:pt x="34770" y="118541"/>
                </a:lnTo>
                <a:close/>
                <a:moveTo>
                  <a:pt x="51848" y="118541"/>
                </a:moveTo>
                <a:lnTo>
                  <a:pt x="51848" y="126801"/>
                </a:lnTo>
                <a:lnTo>
                  <a:pt x="43421" y="126801"/>
                </a:lnTo>
                <a:lnTo>
                  <a:pt x="43421" y="118541"/>
                </a:lnTo>
                <a:close/>
                <a:moveTo>
                  <a:pt x="60499" y="118541"/>
                </a:moveTo>
                <a:lnTo>
                  <a:pt x="60499" y="126801"/>
                </a:lnTo>
                <a:lnTo>
                  <a:pt x="52071" y="126801"/>
                </a:lnTo>
                <a:lnTo>
                  <a:pt x="52071" y="118541"/>
                </a:lnTo>
                <a:close/>
                <a:moveTo>
                  <a:pt x="69149" y="118541"/>
                </a:moveTo>
                <a:lnTo>
                  <a:pt x="69149" y="126801"/>
                </a:lnTo>
                <a:lnTo>
                  <a:pt x="60722" y="126801"/>
                </a:lnTo>
                <a:lnTo>
                  <a:pt x="60722" y="118541"/>
                </a:lnTo>
                <a:close/>
                <a:moveTo>
                  <a:pt x="77800" y="118541"/>
                </a:moveTo>
                <a:lnTo>
                  <a:pt x="77800" y="126801"/>
                </a:lnTo>
                <a:lnTo>
                  <a:pt x="69373" y="126801"/>
                </a:lnTo>
                <a:lnTo>
                  <a:pt x="69373" y="118541"/>
                </a:lnTo>
                <a:close/>
                <a:moveTo>
                  <a:pt x="86506" y="118541"/>
                </a:moveTo>
                <a:lnTo>
                  <a:pt x="86506" y="126801"/>
                </a:lnTo>
                <a:lnTo>
                  <a:pt x="78023" y="126801"/>
                </a:lnTo>
                <a:lnTo>
                  <a:pt x="78023" y="118541"/>
                </a:lnTo>
                <a:close/>
                <a:moveTo>
                  <a:pt x="95157" y="118541"/>
                </a:moveTo>
                <a:lnTo>
                  <a:pt x="95157" y="126801"/>
                </a:lnTo>
                <a:lnTo>
                  <a:pt x="86730" y="126801"/>
                </a:lnTo>
                <a:lnTo>
                  <a:pt x="86730" y="118541"/>
                </a:lnTo>
                <a:close/>
                <a:moveTo>
                  <a:pt x="103808" y="118541"/>
                </a:moveTo>
                <a:lnTo>
                  <a:pt x="103808" y="126801"/>
                </a:lnTo>
                <a:lnTo>
                  <a:pt x="95380" y="126801"/>
                </a:lnTo>
                <a:lnTo>
                  <a:pt x="95380" y="118541"/>
                </a:lnTo>
                <a:close/>
                <a:moveTo>
                  <a:pt x="112458" y="118541"/>
                </a:moveTo>
                <a:lnTo>
                  <a:pt x="112458" y="126801"/>
                </a:lnTo>
                <a:lnTo>
                  <a:pt x="104031" y="126801"/>
                </a:lnTo>
                <a:lnTo>
                  <a:pt x="104031" y="118541"/>
                </a:lnTo>
                <a:close/>
                <a:moveTo>
                  <a:pt x="121109" y="118541"/>
                </a:moveTo>
                <a:lnTo>
                  <a:pt x="121109" y="126801"/>
                </a:lnTo>
                <a:lnTo>
                  <a:pt x="112681" y="126801"/>
                </a:lnTo>
                <a:lnTo>
                  <a:pt x="112681" y="118541"/>
                </a:lnTo>
                <a:close/>
                <a:moveTo>
                  <a:pt x="129760" y="118541"/>
                </a:moveTo>
                <a:lnTo>
                  <a:pt x="129760" y="126801"/>
                </a:lnTo>
                <a:lnTo>
                  <a:pt x="121332" y="126801"/>
                </a:lnTo>
                <a:lnTo>
                  <a:pt x="121332" y="118541"/>
                </a:lnTo>
                <a:close/>
                <a:moveTo>
                  <a:pt x="138410" y="118541"/>
                </a:moveTo>
                <a:lnTo>
                  <a:pt x="138410" y="126801"/>
                </a:lnTo>
                <a:lnTo>
                  <a:pt x="129983" y="126801"/>
                </a:lnTo>
                <a:lnTo>
                  <a:pt x="129983" y="118541"/>
                </a:lnTo>
                <a:close/>
                <a:moveTo>
                  <a:pt x="147117" y="118541"/>
                </a:moveTo>
                <a:lnTo>
                  <a:pt x="147117" y="126801"/>
                </a:lnTo>
                <a:lnTo>
                  <a:pt x="138633" y="126801"/>
                </a:lnTo>
                <a:lnTo>
                  <a:pt x="138633" y="118541"/>
                </a:lnTo>
                <a:close/>
                <a:moveTo>
                  <a:pt x="155767" y="118541"/>
                </a:moveTo>
                <a:lnTo>
                  <a:pt x="155767" y="126801"/>
                </a:lnTo>
                <a:lnTo>
                  <a:pt x="147340" y="126801"/>
                </a:lnTo>
                <a:lnTo>
                  <a:pt x="147340" y="118541"/>
                </a:lnTo>
                <a:close/>
                <a:moveTo>
                  <a:pt x="164418" y="118541"/>
                </a:moveTo>
                <a:lnTo>
                  <a:pt x="164418" y="126801"/>
                </a:lnTo>
                <a:lnTo>
                  <a:pt x="155990" y="126801"/>
                </a:lnTo>
                <a:lnTo>
                  <a:pt x="155990" y="118541"/>
                </a:lnTo>
                <a:close/>
                <a:moveTo>
                  <a:pt x="173069" y="118541"/>
                </a:moveTo>
                <a:lnTo>
                  <a:pt x="173069" y="126801"/>
                </a:lnTo>
                <a:lnTo>
                  <a:pt x="164641" y="126801"/>
                </a:lnTo>
                <a:lnTo>
                  <a:pt x="164641" y="118541"/>
                </a:lnTo>
                <a:close/>
                <a:moveTo>
                  <a:pt x="181719" y="118541"/>
                </a:moveTo>
                <a:lnTo>
                  <a:pt x="181719" y="126801"/>
                </a:lnTo>
                <a:lnTo>
                  <a:pt x="173292" y="126801"/>
                </a:lnTo>
                <a:lnTo>
                  <a:pt x="173292" y="118541"/>
                </a:lnTo>
                <a:close/>
                <a:moveTo>
                  <a:pt x="190370" y="118541"/>
                </a:moveTo>
                <a:lnTo>
                  <a:pt x="190370" y="126801"/>
                </a:lnTo>
                <a:lnTo>
                  <a:pt x="181942" y="126801"/>
                </a:lnTo>
                <a:lnTo>
                  <a:pt x="181942" y="118541"/>
                </a:lnTo>
                <a:close/>
                <a:moveTo>
                  <a:pt x="199020" y="118541"/>
                </a:moveTo>
                <a:lnTo>
                  <a:pt x="199020" y="126801"/>
                </a:lnTo>
                <a:lnTo>
                  <a:pt x="190593" y="126801"/>
                </a:lnTo>
                <a:lnTo>
                  <a:pt x="190593" y="118541"/>
                </a:lnTo>
                <a:close/>
                <a:moveTo>
                  <a:pt x="207727" y="118541"/>
                </a:moveTo>
                <a:lnTo>
                  <a:pt x="207727" y="126801"/>
                </a:lnTo>
                <a:lnTo>
                  <a:pt x="199244" y="126801"/>
                </a:lnTo>
                <a:lnTo>
                  <a:pt x="199244" y="118541"/>
                </a:lnTo>
                <a:close/>
                <a:moveTo>
                  <a:pt x="216377" y="118541"/>
                </a:moveTo>
                <a:lnTo>
                  <a:pt x="216377" y="126801"/>
                </a:lnTo>
                <a:lnTo>
                  <a:pt x="207950" y="126801"/>
                </a:lnTo>
                <a:lnTo>
                  <a:pt x="207950" y="118541"/>
                </a:lnTo>
                <a:close/>
                <a:moveTo>
                  <a:pt x="225028" y="118541"/>
                </a:moveTo>
                <a:lnTo>
                  <a:pt x="225028" y="126801"/>
                </a:lnTo>
                <a:lnTo>
                  <a:pt x="216601" y="126801"/>
                </a:lnTo>
                <a:lnTo>
                  <a:pt x="216601" y="118541"/>
                </a:lnTo>
                <a:close/>
                <a:moveTo>
                  <a:pt x="233679" y="118541"/>
                </a:moveTo>
                <a:lnTo>
                  <a:pt x="233679" y="126801"/>
                </a:lnTo>
                <a:lnTo>
                  <a:pt x="225251" y="126801"/>
                </a:lnTo>
                <a:lnTo>
                  <a:pt x="225251" y="118541"/>
                </a:lnTo>
                <a:close/>
                <a:moveTo>
                  <a:pt x="242329" y="118541"/>
                </a:moveTo>
                <a:lnTo>
                  <a:pt x="242329" y="126801"/>
                </a:lnTo>
                <a:lnTo>
                  <a:pt x="233902" y="126801"/>
                </a:lnTo>
                <a:lnTo>
                  <a:pt x="233902" y="118541"/>
                </a:lnTo>
                <a:close/>
                <a:moveTo>
                  <a:pt x="250980" y="118541"/>
                </a:moveTo>
                <a:lnTo>
                  <a:pt x="250980" y="126801"/>
                </a:lnTo>
                <a:lnTo>
                  <a:pt x="242553" y="126801"/>
                </a:lnTo>
                <a:lnTo>
                  <a:pt x="242553" y="118541"/>
                </a:lnTo>
                <a:close/>
                <a:moveTo>
                  <a:pt x="259686" y="118541"/>
                </a:moveTo>
                <a:lnTo>
                  <a:pt x="259686" y="126801"/>
                </a:lnTo>
                <a:lnTo>
                  <a:pt x="251203" y="126801"/>
                </a:lnTo>
                <a:lnTo>
                  <a:pt x="251203" y="118541"/>
                </a:lnTo>
                <a:close/>
                <a:moveTo>
                  <a:pt x="268337" y="118541"/>
                </a:moveTo>
                <a:lnTo>
                  <a:pt x="268337" y="126801"/>
                </a:lnTo>
                <a:lnTo>
                  <a:pt x="259910" y="126801"/>
                </a:lnTo>
                <a:lnTo>
                  <a:pt x="259910" y="118541"/>
                </a:lnTo>
                <a:close/>
                <a:moveTo>
                  <a:pt x="276988" y="118541"/>
                </a:moveTo>
                <a:lnTo>
                  <a:pt x="276988" y="126801"/>
                </a:lnTo>
                <a:lnTo>
                  <a:pt x="268560" y="126801"/>
                </a:lnTo>
                <a:lnTo>
                  <a:pt x="268560" y="118541"/>
                </a:lnTo>
                <a:close/>
                <a:moveTo>
                  <a:pt x="17190" y="127025"/>
                </a:moveTo>
                <a:lnTo>
                  <a:pt x="17190" y="135229"/>
                </a:lnTo>
                <a:lnTo>
                  <a:pt x="8762" y="135229"/>
                </a:lnTo>
                <a:lnTo>
                  <a:pt x="8762" y="127025"/>
                </a:lnTo>
                <a:close/>
                <a:moveTo>
                  <a:pt x="25840" y="127025"/>
                </a:moveTo>
                <a:lnTo>
                  <a:pt x="25840" y="135229"/>
                </a:lnTo>
                <a:lnTo>
                  <a:pt x="17413" y="135229"/>
                </a:lnTo>
                <a:lnTo>
                  <a:pt x="17413" y="127025"/>
                </a:lnTo>
                <a:close/>
                <a:moveTo>
                  <a:pt x="34547" y="127025"/>
                </a:moveTo>
                <a:lnTo>
                  <a:pt x="34547" y="135229"/>
                </a:lnTo>
                <a:lnTo>
                  <a:pt x="26064" y="135229"/>
                </a:lnTo>
                <a:lnTo>
                  <a:pt x="26064" y="127025"/>
                </a:lnTo>
                <a:close/>
                <a:moveTo>
                  <a:pt x="43197" y="127025"/>
                </a:moveTo>
                <a:lnTo>
                  <a:pt x="43197" y="135229"/>
                </a:lnTo>
                <a:lnTo>
                  <a:pt x="34770" y="135229"/>
                </a:lnTo>
                <a:lnTo>
                  <a:pt x="34770" y="127025"/>
                </a:lnTo>
                <a:close/>
                <a:moveTo>
                  <a:pt x="51848" y="127025"/>
                </a:moveTo>
                <a:lnTo>
                  <a:pt x="51848" y="135229"/>
                </a:lnTo>
                <a:lnTo>
                  <a:pt x="43421" y="135229"/>
                </a:lnTo>
                <a:lnTo>
                  <a:pt x="43421" y="127025"/>
                </a:lnTo>
                <a:close/>
                <a:moveTo>
                  <a:pt x="60499" y="127025"/>
                </a:moveTo>
                <a:lnTo>
                  <a:pt x="60499" y="135229"/>
                </a:lnTo>
                <a:lnTo>
                  <a:pt x="52071" y="135229"/>
                </a:lnTo>
                <a:lnTo>
                  <a:pt x="52071" y="127025"/>
                </a:lnTo>
                <a:close/>
                <a:moveTo>
                  <a:pt x="69149" y="127025"/>
                </a:moveTo>
                <a:lnTo>
                  <a:pt x="69149" y="135229"/>
                </a:lnTo>
                <a:lnTo>
                  <a:pt x="60722" y="135229"/>
                </a:lnTo>
                <a:lnTo>
                  <a:pt x="60722" y="127025"/>
                </a:lnTo>
                <a:close/>
                <a:moveTo>
                  <a:pt x="77800" y="127025"/>
                </a:moveTo>
                <a:lnTo>
                  <a:pt x="77800" y="135229"/>
                </a:lnTo>
                <a:lnTo>
                  <a:pt x="69373" y="135229"/>
                </a:lnTo>
                <a:lnTo>
                  <a:pt x="69373" y="127025"/>
                </a:lnTo>
                <a:close/>
                <a:moveTo>
                  <a:pt x="86506" y="127025"/>
                </a:moveTo>
                <a:lnTo>
                  <a:pt x="86506" y="135229"/>
                </a:lnTo>
                <a:lnTo>
                  <a:pt x="78023" y="135229"/>
                </a:lnTo>
                <a:lnTo>
                  <a:pt x="78023" y="127025"/>
                </a:lnTo>
                <a:close/>
                <a:moveTo>
                  <a:pt x="95157" y="127025"/>
                </a:moveTo>
                <a:lnTo>
                  <a:pt x="95157" y="135229"/>
                </a:lnTo>
                <a:lnTo>
                  <a:pt x="86730" y="135229"/>
                </a:lnTo>
                <a:lnTo>
                  <a:pt x="86730" y="127025"/>
                </a:lnTo>
                <a:close/>
                <a:moveTo>
                  <a:pt x="103808" y="127025"/>
                </a:moveTo>
                <a:lnTo>
                  <a:pt x="103808" y="135229"/>
                </a:lnTo>
                <a:lnTo>
                  <a:pt x="95380" y="135229"/>
                </a:lnTo>
                <a:lnTo>
                  <a:pt x="95380" y="127025"/>
                </a:lnTo>
                <a:close/>
                <a:moveTo>
                  <a:pt x="112458" y="127025"/>
                </a:moveTo>
                <a:lnTo>
                  <a:pt x="112458" y="135229"/>
                </a:lnTo>
                <a:lnTo>
                  <a:pt x="104031" y="135229"/>
                </a:lnTo>
                <a:lnTo>
                  <a:pt x="104031" y="127025"/>
                </a:lnTo>
                <a:close/>
                <a:moveTo>
                  <a:pt x="121109" y="127025"/>
                </a:moveTo>
                <a:lnTo>
                  <a:pt x="121109" y="135229"/>
                </a:lnTo>
                <a:lnTo>
                  <a:pt x="112681" y="135229"/>
                </a:lnTo>
                <a:lnTo>
                  <a:pt x="112681" y="127025"/>
                </a:lnTo>
                <a:close/>
                <a:moveTo>
                  <a:pt x="129760" y="127025"/>
                </a:moveTo>
                <a:lnTo>
                  <a:pt x="129760" y="135229"/>
                </a:lnTo>
                <a:lnTo>
                  <a:pt x="121332" y="135229"/>
                </a:lnTo>
                <a:lnTo>
                  <a:pt x="121332" y="127025"/>
                </a:lnTo>
                <a:close/>
                <a:moveTo>
                  <a:pt x="138410" y="127025"/>
                </a:moveTo>
                <a:lnTo>
                  <a:pt x="138410" y="135229"/>
                </a:lnTo>
                <a:lnTo>
                  <a:pt x="129983" y="135229"/>
                </a:lnTo>
                <a:lnTo>
                  <a:pt x="129983" y="127025"/>
                </a:lnTo>
                <a:close/>
                <a:moveTo>
                  <a:pt x="147117" y="127025"/>
                </a:moveTo>
                <a:lnTo>
                  <a:pt x="147117" y="135229"/>
                </a:lnTo>
                <a:lnTo>
                  <a:pt x="138633" y="135229"/>
                </a:lnTo>
                <a:lnTo>
                  <a:pt x="138633" y="127025"/>
                </a:lnTo>
                <a:close/>
                <a:moveTo>
                  <a:pt x="155767" y="127025"/>
                </a:moveTo>
                <a:lnTo>
                  <a:pt x="155767" y="135229"/>
                </a:lnTo>
                <a:lnTo>
                  <a:pt x="147340" y="135229"/>
                </a:lnTo>
                <a:lnTo>
                  <a:pt x="147340" y="127025"/>
                </a:lnTo>
                <a:close/>
                <a:moveTo>
                  <a:pt x="164418" y="127025"/>
                </a:moveTo>
                <a:lnTo>
                  <a:pt x="164418" y="135229"/>
                </a:lnTo>
                <a:lnTo>
                  <a:pt x="155990" y="135229"/>
                </a:lnTo>
                <a:lnTo>
                  <a:pt x="155990" y="127025"/>
                </a:lnTo>
                <a:close/>
                <a:moveTo>
                  <a:pt x="173069" y="127025"/>
                </a:moveTo>
                <a:lnTo>
                  <a:pt x="173069" y="135229"/>
                </a:lnTo>
                <a:lnTo>
                  <a:pt x="164641" y="135229"/>
                </a:lnTo>
                <a:lnTo>
                  <a:pt x="164641" y="127025"/>
                </a:lnTo>
                <a:close/>
                <a:moveTo>
                  <a:pt x="181719" y="127025"/>
                </a:moveTo>
                <a:lnTo>
                  <a:pt x="181719" y="135229"/>
                </a:lnTo>
                <a:lnTo>
                  <a:pt x="173292" y="135229"/>
                </a:lnTo>
                <a:lnTo>
                  <a:pt x="173292" y="127025"/>
                </a:lnTo>
                <a:close/>
                <a:moveTo>
                  <a:pt x="190370" y="127025"/>
                </a:moveTo>
                <a:lnTo>
                  <a:pt x="190370" y="135229"/>
                </a:lnTo>
                <a:lnTo>
                  <a:pt x="181942" y="135229"/>
                </a:lnTo>
                <a:lnTo>
                  <a:pt x="181942" y="127025"/>
                </a:lnTo>
                <a:close/>
                <a:moveTo>
                  <a:pt x="199020" y="127025"/>
                </a:moveTo>
                <a:lnTo>
                  <a:pt x="199020" y="135229"/>
                </a:lnTo>
                <a:lnTo>
                  <a:pt x="190593" y="135229"/>
                </a:lnTo>
                <a:lnTo>
                  <a:pt x="190593" y="127025"/>
                </a:lnTo>
                <a:close/>
                <a:moveTo>
                  <a:pt x="207727" y="127025"/>
                </a:moveTo>
                <a:lnTo>
                  <a:pt x="207727" y="135229"/>
                </a:lnTo>
                <a:lnTo>
                  <a:pt x="199244" y="135229"/>
                </a:lnTo>
                <a:lnTo>
                  <a:pt x="199244" y="127025"/>
                </a:lnTo>
                <a:close/>
                <a:moveTo>
                  <a:pt x="216377" y="127025"/>
                </a:moveTo>
                <a:lnTo>
                  <a:pt x="216377" y="135229"/>
                </a:lnTo>
                <a:lnTo>
                  <a:pt x="207950" y="135229"/>
                </a:lnTo>
                <a:lnTo>
                  <a:pt x="207950" y="127025"/>
                </a:lnTo>
                <a:close/>
                <a:moveTo>
                  <a:pt x="225028" y="127025"/>
                </a:moveTo>
                <a:lnTo>
                  <a:pt x="225028" y="135229"/>
                </a:lnTo>
                <a:lnTo>
                  <a:pt x="216601" y="135229"/>
                </a:lnTo>
                <a:lnTo>
                  <a:pt x="216601" y="127025"/>
                </a:lnTo>
                <a:close/>
                <a:moveTo>
                  <a:pt x="233679" y="127025"/>
                </a:moveTo>
                <a:lnTo>
                  <a:pt x="233679" y="135229"/>
                </a:lnTo>
                <a:lnTo>
                  <a:pt x="225251" y="135229"/>
                </a:lnTo>
                <a:lnTo>
                  <a:pt x="225251" y="127025"/>
                </a:lnTo>
                <a:close/>
                <a:moveTo>
                  <a:pt x="242329" y="127025"/>
                </a:moveTo>
                <a:lnTo>
                  <a:pt x="242329" y="135229"/>
                </a:lnTo>
                <a:lnTo>
                  <a:pt x="233902" y="135229"/>
                </a:lnTo>
                <a:lnTo>
                  <a:pt x="233902" y="127025"/>
                </a:lnTo>
                <a:close/>
                <a:moveTo>
                  <a:pt x="250980" y="127025"/>
                </a:moveTo>
                <a:lnTo>
                  <a:pt x="250980" y="135229"/>
                </a:lnTo>
                <a:lnTo>
                  <a:pt x="242553" y="135229"/>
                </a:lnTo>
                <a:lnTo>
                  <a:pt x="242553" y="127025"/>
                </a:lnTo>
                <a:close/>
                <a:moveTo>
                  <a:pt x="259686" y="127025"/>
                </a:moveTo>
                <a:lnTo>
                  <a:pt x="259686" y="135229"/>
                </a:lnTo>
                <a:lnTo>
                  <a:pt x="251203" y="135229"/>
                </a:lnTo>
                <a:lnTo>
                  <a:pt x="251203" y="127025"/>
                </a:lnTo>
                <a:close/>
                <a:moveTo>
                  <a:pt x="268337" y="127025"/>
                </a:moveTo>
                <a:lnTo>
                  <a:pt x="268337" y="135229"/>
                </a:lnTo>
                <a:lnTo>
                  <a:pt x="259910" y="135229"/>
                </a:lnTo>
                <a:lnTo>
                  <a:pt x="259910" y="127025"/>
                </a:lnTo>
                <a:close/>
                <a:moveTo>
                  <a:pt x="276988" y="127025"/>
                </a:moveTo>
                <a:lnTo>
                  <a:pt x="276988" y="135229"/>
                </a:lnTo>
                <a:lnTo>
                  <a:pt x="268560" y="135229"/>
                </a:lnTo>
                <a:lnTo>
                  <a:pt x="268560" y="127025"/>
                </a:lnTo>
                <a:close/>
                <a:moveTo>
                  <a:pt x="17190" y="135452"/>
                </a:moveTo>
                <a:lnTo>
                  <a:pt x="17190" y="143712"/>
                </a:lnTo>
                <a:lnTo>
                  <a:pt x="8762" y="143712"/>
                </a:lnTo>
                <a:lnTo>
                  <a:pt x="8762" y="135452"/>
                </a:lnTo>
                <a:close/>
                <a:moveTo>
                  <a:pt x="25840" y="135452"/>
                </a:moveTo>
                <a:lnTo>
                  <a:pt x="25840" y="143712"/>
                </a:lnTo>
                <a:lnTo>
                  <a:pt x="17413" y="143712"/>
                </a:lnTo>
                <a:lnTo>
                  <a:pt x="17413" y="135452"/>
                </a:lnTo>
                <a:close/>
                <a:moveTo>
                  <a:pt x="34547" y="135452"/>
                </a:moveTo>
                <a:lnTo>
                  <a:pt x="34547" y="143712"/>
                </a:lnTo>
                <a:lnTo>
                  <a:pt x="26064" y="143712"/>
                </a:lnTo>
                <a:lnTo>
                  <a:pt x="26064" y="135452"/>
                </a:lnTo>
                <a:close/>
                <a:moveTo>
                  <a:pt x="43197" y="135452"/>
                </a:moveTo>
                <a:lnTo>
                  <a:pt x="43197" y="143712"/>
                </a:lnTo>
                <a:lnTo>
                  <a:pt x="34770" y="143712"/>
                </a:lnTo>
                <a:lnTo>
                  <a:pt x="34770" y="135452"/>
                </a:lnTo>
                <a:close/>
                <a:moveTo>
                  <a:pt x="51848" y="135452"/>
                </a:moveTo>
                <a:lnTo>
                  <a:pt x="51848" y="143712"/>
                </a:lnTo>
                <a:lnTo>
                  <a:pt x="43421" y="143712"/>
                </a:lnTo>
                <a:lnTo>
                  <a:pt x="43421" y="135452"/>
                </a:lnTo>
                <a:close/>
                <a:moveTo>
                  <a:pt x="60499" y="135452"/>
                </a:moveTo>
                <a:lnTo>
                  <a:pt x="60499" y="143712"/>
                </a:lnTo>
                <a:lnTo>
                  <a:pt x="52071" y="143712"/>
                </a:lnTo>
                <a:lnTo>
                  <a:pt x="52071" y="135452"/>
                </a:lnTo>
                <a:close/>
                <a:moveTo>
                  <a:pt x="69149" y="135452"/>
                </a:moveTo>
                <a:lnTo>
                  <a:pt x="69149" y="143712"/>
                </a:lnTo>
                <a:lnTo>
                  <a:pt x="60722" y="143712"/>
                </a:lnTo>
                <a:lnTo>
                  <a:pt x="60722" y="135452"/>
                </a:lnTo>
                <a:close/>
                <a:moveTo>
                  <a:pt x="77800" y="135452"/>
                </a:moveTo>
                <a:lnTo>
                  <a:pt x="77800" y="143712"/>
                </a:lnTo>
                <a:lnTo>
                  <a:pt x="69373" y="143712"/>
                </a:lnTo>
                <a:lnTo>
                  <a:pt x="69373" y="135452"/>
                </a:lnTo>
                <a:close/>
                <a:moveTo>
                  <a:pt x="86506" y="135452"/>
                </a:moveTo>
                <a:lnTo>
                  <a:pt x="86506" y="143712"/>
                </a:lnTo>
                <a:lnTo>
                  <a:pt x="78023" y="143712"/>
                </a:lnTo>
                <a:lnTo>
                  <a:pt x="78023" y="135452"/>
                </a:lnTo>
                <a:close/>
                <a:moveTo>
                  <a:pt x="95157" y="135452"/>
                </a:moveTo>
                <a:lnTo>
                  <a:pt x="95157" y="143712"/>
                </a:lnTo>
                <a:lnTo>
                  <a:pt x="86730" y="143712"/>
                </a:lnTo>
                <a:lnTo>
                  <a:pt x="86730" y="135452"/>
                </a:lnTo>
                <a:close/>
                <a:moveTo>
                  <a:pt x="103808" y="135452"/>
                </a:moveTo>
                <a:lnTo>
                  <a:pt x="103808" y="143712"/>
                </a:lnTo>
                <a:lnTo>
                  <a:pt x="95380" y="143712"/>
                </a:lnTo>
                <a:lnTo>
                  <a:pt x="95380" y="135452"/>
                </a:lnTo>
                <a:close/>
                <a:moveTo>
                  <a:pt x="112458" y="135452"/>
                </a:moveTo>
                <a:lnTo>
                  <a:pt x="112458" y="143712"/>
                </a:lnTo>
                <a:lnTo>
                  <a:pt x="104031" y="143712"/>
                </a:lnTo>
                <a:lnTo>
                  <a:pt x="104031" y="135452"/>
                </a:lnTo>
                <a:close/>
                <a:moveTo>
                  <a:pt x="121109" y="135452"/>
                </a:moveTo>
                <a:lnTo>
                  <a:pt x="121109" y="143712"/>
                </a:lnTo>
                <a:lnTo>
                  <a:pt x="112681" y="143712"/>
                </a:lnTo>
                <a:lnTo>
                  <a:pt x="112681" y="135452"/>
                </a:lnTo>
                <a:close/>
                <a:moveTo>
                  <a:pt x="129760" y="135452"/>
                </a:moveTo>
                <a:lnTo>
                  <a:pt x="129760" y="143712"/>
                </a:lnTo>
                <a:lnTo>
                  <a:pt x="121332" y="143712"/>
                </a:lnTo>
                <a:lnTo>
                  <a:pt x="121332" y="135452"/>
                </a:lnTo>
                <a:close/>
                <a:moveTo>
                  <a:pt x="138410" y="135452"/>
                </a:moveTo>
                <a:lnTo>
                  <a:pt x="138410" y="143712"/>
                </a:lnTo>
                <a:lnTo>
                  <a:pt x="129983" y="143712"/>
                </a:lnTo>
                <a:lnTo>
                  <a:pt x="129983" y="135452"/>
                </a:lnTo>
                <a:close/>
                <a:moveTo>
                  <a:pt x="147117" y="135452"/>
                </a:moveTo>
                <a:lnTo>
                  <a:pt x="147117" y="143712"/>
                </a:lnTo>
                <a:lnTo>
                  <a:pt x="138633" y="143712"/>
                </a:lnTo>
                <a:lnTo>
                  <a:pt x="138633" y="135452"/>
                </a:lnTo>
                <a:close/>
                <a:moveTo>
                  <a:pt x="155767" y="135452"/>
                </a:moveTo>
                <a:lnTo>
                  <a:pt x="155767" y="143712"/>
                </a:lnTo>
                <a:lnTo>
                  <a:pt x="147340" y="143712"/>
                </a:lnTo>
                <a:lnTo>
                  <a:pt x="147340" y="135452"/>
                </a:lnTo>
                <a:close/>
                <a:moveTo>
                  <a:pt x="164418" y="135452"/>
                </a:moveTo>
                <a:lnTo>
                  <a:pt x="164418" y="143712"/>
                </a:lnTo>
                <a:lnTo>
                  <a:pt x="155990" y="143712"/>
                </a:lnTo>
                <a:lnTo>
                  <a:pt x="155990" y="135452"/>
                </a:lnTo>
                <a:close/>
                <a:moveTo>
                  <a:pt x="173069" y="135452"/>
                </a:moveTo>
                <a:lnTo>
                  <a:pt x="173069" y="143712"/>
                </a:lnTo>
                <a:lnTo>
                  <a:pt x="164641" y="143712"/>
                </a:lnTo>
                <a:lnTo>
                  <a:pt x="164641" y="135452"/>
                </a:lnTo>
                <a:close/>
                <a:moveTo>
                  <a:pt x="181719" y="135452"/>
                </a:moveTo>
                <a:lnTo>
                  <a:pt x="181719" y="143712"/>
                </a:lnTo>
                <a:lnTo>
                  <a:pt x="173292" y="143712"/>
                </a:lnTo>
                <a:lnTo>
                  <a:pt x="173292" y="135452"/>
                </a:lnTo>
                <a:close/>
                <a:moveTo>
                  <a:pt x="190370" y="135452"/>
                </a:moveTo>
                <a:lnTo>
                  <a:pt x="190370" y="143712"/>
                </a:lnTo>
                <a:lnTo>
                  <a:pt x="181942" y="143712"/>
                </a:lnTo>
                <a:lnTo>
                  <a:pt x="181942" y="135452"/>
                </a:lnTo>
                <a:close/>
                <a:moveTo>
                  <a:pt x="199020" y="135452"/>
                </a:moveTo>
                <a:lnTo>
                  <a:pt x="199020" y="143712"/>
                </a:lnTo>
                <a:lnTo>
                  <a:pt x="190593" y="143712"/>
                </a:lnTo>
                <a:lnTo>
                  <a:pt x="190593" y="135452"/>
                </a:lnTo>
                <a:close/>
                <a:moveTo>
                  <a:pt x="207727" y="135452"/>
                </a:moveTo>
                <a:lnTo>
                  <a:pt x="207727" y="143712"/>
                </a:lnTo>
                <a:lnTo>
                  <a:pt x="199244" y="143712"/>
                </a:lnTo>
                <a:lnTo>
                  <a:pt x="199244" y="135452"/>
                </a:lnTo>
                <a:close/>
                <a:moveTo>
                  <a:pt x="216377" y="135452"/>
                </a:moveTo>
                <a:lnTo>
                  <a:pt x="216377" y="143712"/>
                </a:lnTo>
                <a:lnTo>
                  <a:pt x="207950" y="143712"/>
                </a:lnTo>
                <a:lnTo>
                  <a:pt x="207950" y="135452"/>
                </a:lnTo>
                <a:close/>
                <a:moveTo>
                  <a:pt x="225028" y="135452"/>
                </a:moveTo>
                <a:lnTo>
                  <a:pt x="225028" y="143712"/>
                </a:lnTo>
                <a:lnTo>
                  <a:pt x="216601" y="143712"/>
                </a:lnTo>
                <a:lnTo>
                  <a:pt x="216601" y="135452"/>
                </a:lnTo>
                <a:close/>
                <a:moveTo>
                  <a:pt x="233679" y="135452"/>
                </a:moveTo>
                <a:lnTo>
                  <a:pt x="233679" y="143712"/>
                </a:lnTo>
                <a:lnTo>
                  <a:pt x="225251" y="143712"/>
                </a:lnTo>
                <a:lnTo>
                  <a:pt x="225251" y="135452"/>
                </a:lnTo>
                <a:close/>
                <a:moveTo>
                  <a:pt x="242329" y="135452"/>
                </a:moveTo>
                <a:lnTo>
                  <a:pt x="242329" y="143712"/>
                </a:lnTo>
                <a:lnTo>
                  <a:pt x="233902" y="143712"/>
                </a:lnTo>
                <a:lnTo>
                  <a:pt x="233902" y="135452"/>
                </a:lnTo>
                <a:close/>
                <a:moveTo>
                  <a:pt x="250980" y="135452"/>
                </a:moveTo>
                <a:lnTo>
                  <a:pt x="250980" y="143712"/>
                </a:lnTo>
                <a:lnTo>
                  <a:pt x="242553" y="143712"/>
                </a:lnTo>
                <a:lnTo>
                  <a:pt x="242553" y="135452"/>
                </a:lnTo>
                <a:close/>
                <a:moveTo>
                  <a:pt x="259686" y="135452"/>
                </a:moveTo>
                <a:lnTo>
                  <a:pt x="259686" y="143712"/>
                </a:lnTo>
                <a:lnTo>
                  <a:pt x="251203" y="143712"/>
                </a:lnTo>
                <a:lnTo>
                  <a:pt x="251203" y="135452"/>
                </a:lnTo>
                <a:close/>
                <a:moveTo>
                  <a:pt x="268337" y="135452"/>
                </a:moveTo>
                <a:lnTo>
                  <a:pt x="268337" y="143712"/>
                </a:lnTo>
                <a:lnTo>
                  <a:pt x="259910" y="143712"/>
                </a:lnTo>
                <a:lnTo>
                  <a:pt x="259910" y="135452"/>
                </a:lnTo>
                <a:close/>
                <a:moveTo>
                  <a:pt x="276988" y="135452"/>
                </a:moveTo>
                <a:lnTo>
                  <a:pt x="276988" y="143712"/>
                </a:lnTo>
                <a:lnTo>
                  <a:pt x="268560" y="143712"/>
                </a:lnTo>
                <a:lnTo>
                  <a:pt x="268560" y="135452"/>
                </a:lnTo>
                <a:close/>
                <a:moveTo>
                  <a:pt x="17190" y="143935"/>
                </a:moveTo>
                <a:lnTo>
                  <a:pt x="17190" y="152139"/>
                </a:lnTo>
                <a:lnTo>
                  <a:pt x="8762" y="152139"/>
                </a:lnTo>
                <a:lnTo>
                  <a:pt x="8762" y="143935"/>
                </a:lnTo>
                <a:close/>
                <a:moveTo>
                  <a:pt x="25840" y="143935"/>
                </a:moveTo>
                <a:lnTo>
                  <a:pt x="25840" y="152139"/>
                </a:lnTo>
                <a:lnTo>
                  <a:pt x="17413" y="152139"/>
                </a:lnTo>
                <a:lnTo>
                  <a:pt x="17413" y="143935"/>
                </a:lnTo>
                <a:close/>
                <a:moveTo>
                  <a:pt x="34547" y="143935"/>
                </a:moveTo>
                <a:lnTo>
                  <a:pt x="34547" y="152139"/>
                </a:lnTo>
                <a:lnTo>
                  <a:pt x="26064" y="152139"/>
                </a:lnTo>
                <a:lnTo>
                  <a:pt x="26064" y="143935"/>
                </a:lnTo>
                <a:close/>
                <a:moveTo>
                  <a:pt x="43197" y="143935"/>
                </a:moveTo>
                <a:lnTo>
                  <a:pt x="43197" y="152139"/>
                </a:lnTo>
                <a:lnTo>
                  <a:pt x="34770" y="152139"/>
                </a:lnTo>
                <a:lnTo>
                  <a:pt x="34770" y="143935"/>
                </a:lnTo>
                <a:close/>
                <a:moveTo>
                  <a:pt x="51848" y="143935"/>
                </a:moveTo>
                <a:lnTo>
                  <a:pt x="51848" y="152139"/>
                </a:lnTo>
                <a:lnTo>
                  <a:pt x="43421" y="152139"/>
                </a:lnTo>
                <a:lnTo>
                  <a:pt x="43421" y="143935"/>
                </a:lnTo>
                <a:close/>
                <a:moveTo>
                  <a:pt x="60499" y="143935"/>
                </a:moveTo>
                <a:lnTo>
                  <a:pt x="60499" y="152139"/>
                </a:lnTo>
                <a:lnTo>
                  <a:pt x="52071" y="152139"/>
                </a:lnTo>
                <a:lnTo>
                  <a:pt x="52071" y="143935"/>
                </a:lnTo>
                <a:close/>
                <a:moveTo>
                  <a:pt x="69149" y="143935"/>
                </a:moveTo>
                <a:lnTo>
                  <a:pt x="69149" y="152139"/>
                </a:lnTo>
                <a:lnTo>
                  <a:pt x="60722" y="152139"/>
                </a:lnTo>
                <a:lnTo>
                  <a:pt x="60722" y="143935"/>
                </a:lnTo>
                <a:close/>
                <a:moveTo>
                  <a:pt x="77800" y="143935"/>
                </a:moveTo>
                <a:lnTo>
                  <a:pt x="77800" y="152139"/>
                </a:lnTo>
                <a:lnTo>
                  <a:pt x="69373" y="152139"/>
                </a:lnTo>
                <a:lnTo>
                  <a:pt x="69373" y="143935"/>
                </a:lnTo>
                <a:close/>
                <a:moveTo>
                  <a:pt x="86506" y="143935"/>
                </a:moveTo>
                <a:lnTo>
                  <a:pt x="86506" y="152139"/>
                </a:lnTo>
                <a:lnTo>
                  <a:pt x="78023" y="152139"/>
                </a:lnTo>
                <a:lnTo>
                  <a:pt x="78023" y="143935"/>
                </a:lnTo>
                <a:close/>
                <a:moveTo>
                  <a:pt x="95157" y="143935"/>
                </a:moveTo>
                <a:lnTo>
                  <a:pt x="95157" y="152139"/>
                </a:lnTo>
                <a:lnTo>
                  <a:pt x="86730" y="152139"/>
                </a:lnTo>
                <a:lnTo>
                  <a:pt x="86730" y="143935"/>
                </a:lnTo>
                <a:close/>
                <a:moveTo>
                  <a:pt x="103808" y="143935"/>
                </a:moveTo>
                <a:lnTo>
                  <a:pt x="103808" y="152139"/>
                </a:lnTo>
                <a:lnTo>
                  <a:pt x="95380" y="152139"/>
                </a:lnTo>
                <a:lnTo>
                  <a:pt x="95380" y="143935"/>
                </a:lnTo>
                <a:close/>
                <a:moveTo>
                  <a:pt x="112458" y="143935"/>
                </a:moveTo>
                <a:lnTo>
                  <a:pt x="112458" y="152139"/>
                </a:lnTo>
                <a:lnTo>
                  <a:pt x="104031" y="152139"/>
                </a:lnTo>
                <a:lnTo>
                  <a:pt x="104031" y="143935"/>
                </a:lnTo>
                <a:close/>
                <a:moveTo>
                  <a:pt x="121109" y="143935"/>
                </a:moveTo>
                <a:lnTo>
                  <a:pt x="121109" y="152139"/>
                </a:lnTo>
                <a:lnTo>
                  <a:pt x="112681" y="152139"/>
                </a:lnTo>
                <a:lnTo>
                  <a:pt x="112681" y="143935"/>
                </a:lnTo>
                <a:close/>
                <a:moveTo>
                  <a:pt x="129760" y="143935"/>
                </a:moveTo>
                <a:lnTo>
                  <a:pt x="129760" y="152139"/>
                </a:lnTo>
                <a:lnTo>
                  <a:pt x="121332" y="152139"/>
                </a:lnTo>
                <a:lnTo>
                  <a:pt x="121332" y="143935"/>
                </a:lnTo>
                <a:close/>
                <a:moveTo>
                  <a:pt x="138410" y="143935"/>
                </a:moveTo>
                <a:lnTo>
                  <a:pt x="138410" y="152139"/>
                </a:lnTo>
                <a:lnTo>
                  <a:pt x="129983" y="152139"/>
                </a:lnTo>
                <a:lnTo>
                  <a:pt x="129983" y="143935"/>
                </a:lnTo>
                <a:close/>
                <a:moveTo>
                  <a:pt x="147117" y="143935"/>
                </a:moveTo>
                <a:lnTo>
                  <a:pt x="147117" y="152139"/>
                </a:lnTo>
                <a:lnTo>
                  <a:pt x="138633" y="152139"/>
                </a:lnTo>
                <a:lnTo>
                  <a:pt x="138633" y="143935"/>
                </a:lnTo>
                <a:close/>
                <a:moveTo>
                  <a:pt x="155767" y="143935"/>
                </a:moveTo>
                <a:lnTo>
                  <a:pt x="155767" y="152139"/>
                </a:lnTo>
                <a:lnTo>
                  <a:pt x="147340" y="152139"/>
                </a:lnTo>
                <a:lnTo>
                  <a:pt x="147340" y="143935"/>
                </a:lnTo>
                <a:close/>
                <a:moveTo>
                  <a:pt x="164418" y="143935"/>
                </a:moveTo>
                <a:lnTo>
                  <a:pt x="164418" y="152139"/>
                </a:lnTo>
                <a:lnTo>
                  <a:pt x="155990" y="152139"/>
                </a:lnTo>
                <a:lnTo>
                  <a:pt x="155990" y="143935"/>
                </a:lnTo>
                <a:close/>
                <a:moveTo>
                  <a:pt x="173069" y="143935"/>
                </a:moveTo>
                <a:lnTo>
                  <a:pt x="173069" y="152139"/>
                </a:lnTo>
                <a:lnTo>
                  <a:pt x="164641" y="152139"/>
                </a:lnTo>
                <a:lnTo>
                  <a:pt x="164641" y="143935"/>
                </a:lnTo>
                <a:close/>
                <a:moveTo>
                  <a:pt x="181719" y="143935"/>
                </a:moveTo>
                <a:lnTo>
                  <a:pt x="181719" y="152139"/>
                </a:lnTo>
                <a:lnTo>
                  <a:pt x="173292" y="152139"/>
                </a:lnTo>
                <a:lnTo>
                  <a:pt x="173292" y="143935"/>
                </a:lnTo>
                <a:close/>
                <a:moveTo>
                  <a:pt x="190370" y="143935"/>
                </a:moveTo>
                <a:lnTo>
                  <a:pt x="190370" y="152139"/>
                </a:lnTo>
                <a:lnTo>
                  <a:pt x="181942" y="152139"/>
                </a:lnTo>
                <a:lnTo>
                  <a:pt x="181942" y="143935"/>
                </a:lnTo>
                <a:close/>
                <a:moveTo>
                  <a:pt x="199020" y="143935"/>
                </a:moveTo>
                <a:lnTo>
                  <a:pt x="199020" y="152139"/>
                </a:lnTo>
                <a:lnTo>
                  <a:pt x="190593" y="152139"/>
                </a:lnTo>
                <a:lnTo>
                  <a:pt x="190593" y="143935"/>
                </a:lnTo>
                <a:close/>
                <a:moveTo>
                  <a:pt x="207727" y="143935"/>
                </a:moveTo>
                <a:lnTo>
                  <a:pt x="207727" y="152139"/>
                </a:lnTo>
                <a:lnTo>
                  <a:pt x="199244" y="152139"/>
                </a:lnTo>
                <a:lnTo>
                  <a:pt x="199244" y="143935"/>
                </a:lnTo>
                <a:close/>
                <a:moveTo>
                  <a:pt x="216377" y="143935"/>
                </a:moveTo>
                <a:lnTo>
                  <a:pt x="216377" y="152139"/>
                </a:lnTo>
                <a:lnTo>
                  <a:pt x="207950" y="152139"/>
                </a:lnTo>
                <a:lnTo>
                  <a:pt x="207950" y="143935"/>
                </a:lnTo>
                <a:close/>
                <a:moveTo>
                  <a:pt x="225028" y="143935"/>
                </a:moveTo>
                <a:lnTo>
                  <a:pt x="225028" y="152139"/>
                </a:lnTo>
                <a:lnTo>
                  <a:pt x="216601" y="152139"/>
                </a:lnTo>
                <a:lnTo>
                  <a:pt x="216601" y="143935"/>
                </a:lnTo>
                <a:close/>
                <a:moveTo>
                  <a:pt x="233679" y="143935"/>
                </a:moveTo>
                <a:lnTo>
                  <a:pt x="233679" y="152139"/>
                </a:lnTo>
                <a:lnTo>
                  <a:pt x="225251" y="152139"/>
                </a:lnTo>
                <a:lnTo>
                  <a:pt x="225251" y="143935"/>
                </a:lnTo>
                <a:close/>
                <a:moveTo>
                  <a:pt x="242329" y="143935"/>
                </a:moveTo>
                <a:lnTo>
                  <a:pt x="242329" y="152139"/>
                </a:lnTo>
                <a:lnTo>
                  <a:pt x="233902" y="152139"/>
                </a:lnTo>
                <a:lnTo>
                  <a:pt x="233902" y="143935"/>
                </a:lnTo>
                <a:close/>
                <a:moveTo>
                  <a:pt x="250980" y="143935"/>
                </a:moveTo>
                <a:lnTo>
                  <a:pt x="250980" y="152139"/>
                </a:lnTo>
                <a:lnTo>
                  <a:pt x="242553" y="152139"/>
                </a:lnTo>
                <a:lnTo>
                  <a:pt x="242553" y="143935"/>
                </a:lnTo>
                <a:close/>
                <a:moveTo>
                  <a:pt x="259686" y="143935"/>
                </a:moveTo>
                <a:lnTo>
                  <a:pt x="259686" y="152139"/>
                </a:lnTo>
                <a:lnTo>
                  <a:pt x="251203" y="152139"/>
                </a:lnTo>
                <a:lnTo>
                  <a:pt x="251203" y="143935"/>
                </a:lnTo>
                <a:close/>
                <a:moveTo>
                  <a:pt x="268337" y="143935"/>
                </a:moveTo>
                <a:lnTo>
                  <a:pt x="268337" y="152139"/>
                </a:lnTo>
                <a:lnTo>
                  <a:pt x="259910" y="152139"/>
                </a:lnTo>
                <a:lnTo>
                  <a:pt x="259910" y="143935"/>
                </a:lnTo>
                <a:close/>
                <a:moveTo>
                  <a:pt x="276988" y="143935"/>
                </a:moveTo>
                <a:lnTo>
                  <a:pt x="276988" y="152139"/>
                </a:lnTo>
                <a:lnTo>
                  <a:pt x="268560" y="152139"/>
                </a:lnTo>
                <a:lnTo>
                  <a:pt x="268560" y="143935"/>
                </a:lnTo>
                <a:close/>
                <a:moveTo>
                  <a:pt x="8539" y="0"/>
                </a:moveTo>
                <a:lnTo>
                  <a:pt x="8539" y="8372"/>
                </a:lnTo>
                <a:lnTo>
                  <a:pt x="0" y="8372"/>
                </a:lnTo>
                <a:lnTo>
                  <a:pt x="0" y="8595"/>
                </a:lnTo>
                <a:lnTo>
                  <a:pt x="8539" y="8595"/>
                </a:lnTo>
                <a:lnTo>
                  <a:pt x="8539" y="16799"/>
                </a:lnTo>
                <a:lnTo>
                  <a:pt x="0" y="16799"/>
                </a:lnTo>
                <a:lnTo>
                  <a:pt x="0" y="17022"/>
                </a:lnTo>
                <a:lnTo>
                  <a:pt x="8539" y="17022"/>
                </a:lnTo>
                <a:lnTo>
                  <a:pt x="8539" y="25282"/>
                </a:lnTo>
                <a:lnTo>
                  <a:pt x="0" y="25282"/>
                </a:lnTo>
                <a:lnTo>
                  <a:pt x="0" y="25505"/>
                </a:lnTo>
                <a:lnTo>
                  <a:pt x="8539" y="25505"/>
                </a:lnTo>
                <a:lnTo>
                  <a:pt x="8539" y="33709"/>
                </a:lnTo>
                <a:lnTo>
                  <a:pt x="0" y="33709"/>
                </a:lnTo>
                <a:lnTo>
                  <a:pt x="0" y="33933"/>
                </a:lnTo>
                <a:lnTo>
                  <a:pt x="8539" y="33933"/>
                </a:lnTo>
                <a:lnTo>
                  <a:pt x="8539" y="42193"/>
                </a:lnTo>
                <a:lnTo>
                  <a:pt x="0" y="42193"/>
                </a:lnTo>
                <a:lnTo>
                  <a:pt x="0" y="42416"/>
                </a:lnTo>
                <a:lnTo>
                  <a:pt x="8539" y="42416"/>
                </a:lnTo>
                <a:lnTo>
                  <a:pt x="8539" y="50620"/>
                </a:lnTo>
                <a:lnTo>
                  <a:pt x="0" y="50620"/>
                </a:lnTo>
                <a:lnTo>
                  <a:pt x="0" y="50843"/>
                </a:lnTo>
                <a:lnTo>
                  <a:pt x="8539" y="50843"/>
                </a:lnTo>
                <a:lnTo>
                  <a:pt x="8539" y="59103"/>
                </a:lnTo>
                <a:lnTo>
                  <a:pt x="0" y="59103"/>
                </a:lnTo>
                <a:lnTo>
                  <a:pt x="0" y="59326"/>
                </a:lnTo>
                <a:lnTo>
                  <a:pt x="8539" y="59326"/>
                </a:lnTo>
                <a:lnTo>
                  <a:pt x="8539" y="67586"/>
                </a:lnTo>
                <a:lnTo>
                  <a:pt x="0" y="67586"/>
                </a:lnTo>
                <a:lnTo>
                  <a:pt x="0" y="67810"/>
                </a:lnTo>
                <a:lnTo>
                  <a:pt x="8539" y="67810"/>
                </a:lnTo>
                <a:lnTo>
                  <a:pt x="8539" y="76014"/>
                </a:lnTo>
                <a:lnTo>
                  <a:pt x="0" y="76014"/>
                </a:lnTo>
                <a:lnTo>
                  <a:pt x="0" y="76237"/>
                </a:lnTo>
                <a:lnTo>
                  <a:pt x="8539" y="76237"/>
                </a:lnTo>
                <a:lnTo>
                  <a:pt x="8539" y="84497"/>
                </a:lnTo>
                <a:lnTo>
                  <a:pt x="0" y="84497"/>
                </a:lnTo>
                <a:lnTo>
                  <a:pt x="0" y="84720"/>
                </a:lnTo>
                <a:lnTo>
                  <a:pt x="8539" y="84720"/>
                </a:lnTo>
                <a:lnTo>
                  <a:pt x="8539" y="92924"/>
                </a:lnTo>
                <a:lnTo>
                  <a:pt x="0" y="92924"/>
                </a:lnTo>
                <a:lnTo>
                  <a:pt x="0" y="93148"/>
                </a:lnTo>
                <a:lnTo>
                  <a:pt x="8539" y="93148"/>
                </a:lnTo>
                <a:lnTo>
                  <a:pt x="8539" y="101408"/>
                </a:lnTo>
                <a:lnTo>
                  <a:pt x="0" y="101408"/>
                </a:lnTo>
                <a:lnTo>
                  <a:pt x="0" y="101631"/>
                </a:lnTo>
                <a:lnTo>
                  <a:pt x="8539" y="101631"/>
                </a:lnTo>
                <a:lnTo>
                  <a:pt x="8539" y="109891"/>
                </a:lnTo>
                <a:lnTo>
                  <a:pt x="0" y="109891"/>
                </a:lnTo>
                <a:lnTo>
                  <a:pt x="0" y="110114"/>
                </a:lnTo>
                <a:lnTo>
                  <a:pt x="8539" y="110114"/>
                </a:lnTo>
                <a:lnTo>
                  <a:pt x="8539" y="118318"/>
                </a:lnTo>
                <a:lnTo>
                  <a:pt x="0" y="118318"/>
                </a:lnTo>
                <a:lnTo>
                  <a:pt x="0" y="118541"/>
                </a:lnTo>
                <a:lnTo>
                  <a:pt x="8539" y="118541"/>
                </a:lnTo>
                <a:lnTo>
                  <a:pt x="8539" y="126801"/>
                </a:lnTo>
                <a:lnTo>
                  <a:pt x="0" y="126801"/>
                </a:lnTo>
                <a:lnTo>
                  <a:pt x="0" y="127025"/>
                </a:lnTo>
                <a:lnTo>
                  <a:pt x="8539" y="127025"/>
                </a:lnTo>
                <a:lnTo>
                  <a:pt x="8539" y="135229"/>
                </a:lnTo>
                <a:lnTo>
                  <a:pt x="0" y="135229"/>
                </a:lnTo>
                <a:lnTo>
                  <a:pt x="0" y="135452"/>
                </a:lnTo>
                <a:lnTo>
                  <a:pt x="8539" y="135452"/>
                </a:lnTo>
                <a:lnTo>
                  <a:pt x="8539" y="143712"/>
                </a:lnTo>
                <a:lnTo>
                  <a:pt x="0" y="143712"/>
                </a:lnTo>
                <a:lnTo>
                  <a:pt x="0" y="143935"/>
                </a:lnTo>
                <a:lnTo>
                  <a:pt x="8539" y="143935"/>
                </a:lnTo>
                <a:lnTo>
                  <a:pt x="8539" y="152139"/>
                </a:lnTo>
                <a:lnTo>
                  <a:pt x="0" y="152139"/>
                </a:lnTo>
                <a:lnTo>
                  <a:pt x="0" y="152362"/>
                </a:lnTo>
                <a:lnTo>
                  <a:pt x="8539" y="152362"/>
                </a:lnTo>
                <a:lnTo>
                  <a:pt x="8539" y="160734"/>
                </a:lnTo>
                <a:lnTo>
                  <a:pt x="8762" y="160734"/>
                </a:lnTo>
                <a:lnTo>
                  <a:pt x="8762" y="152362"/>
                </a:lnTo>
                <a:lnTo>
                  <a:pt x="17190" y="152362"/>
                </a:lnTo>
                <a:lnTo>
                  <a:pt x="17190" y="160734"/>
                </a:lnTo>
                <a:lnTo>
                  <a:pt x="17413" y="160734"/>
                </a:lnTo>
                <a:lnTo>
                  <a:pt x="17413" y="152362"/>
                </a:lnTo>
                <a:lnTo>
                  <a:pt x="25840" y="152362"/>
                </a:lnTo>
                <a:lnTo>
                  <a:pt x="25840" y="160734"/>
                </a:lnTo>
                <a:lnTo>
                  <a:pt x="26064" y="160734"/>
                </a:lnTo>
                <a:lnTo>
                  <a:pt x="26064" y="152362"/>
                </a:lnTo>
                <a:lnTo>
                  <a:pt x="34547" y="152362"/>
                </a:lnTo>
                <a:lnTo>
                  <a:pt x="34547" y="160734"/>
                </a:lnTo>
                <a:lnTo>
                  <a:pt x="34770" y="160734"/>
                </a:lnTo>
                <a:lnTo>
                  <a:pt x="34770" y="152362"/>
                </a:lnTo>
                <a:lnTo>
                  <a:pt x="43197" y="152362"/>
                </a:lnTo>
                <a:lnTo>
                  <a:pt x="43197" y="160734"/>
                </a:lnTo>
                <a:lnTo>
                  <a:pt x="43421" y="160734"/>
                </a:lnTo>
                <a:lnTo>
                  <a:pt x="43421" y="152362"/>
                </a:lnTo>
                <a:lnTo>
                  <a:pt x="51848" y="152362"/>
                </a:lnTo>
                <a:lnTo>
                  <a:pt x="51848" y="160734"/>
                </a:lnTo>
                <a:lnTo>
                  <a:pt x="52071" y="160734"/>
                </a:lnTo>
                <a:lnTo>
                  <a:pt x="52071" y="152362"/>
                </a:lnTo>
                <a:lnTo>
                  <a:pt x="60499" y="152362"/>
                </a:lnTo>
                <a:lnTo>
                  <a:pt x="60499" y="160734"/>
                </a:lnTo>
                <a:lnTo>
                  <a:pt x="60722" y="160734"/>
                </a:lnTo>
                <a:lnTo>
                  <a:pt x="60722" y="152362"/>
                </a:lnTo>
                <a:lnTo>
                  <a:pt x="69149" y="152362"/>
                </a:lnTo>
                <a:lnTo>
                  <a:pt x="69149" y="160734"/>
                </a:lnTo>
                <a:lnTo>
                  <a:pt x="69373" y="160734"/>
                </a:lnTo>
                <a:lnTo>
                  <a:pt x="69373" y="152362"/>
                </a:lnTo>
                <a:lnTo>
                  <a:pt x="77800" y="152362"/>
                </a:lnTo>
                <a:lnTo>
                  <a:pt x="77800" y="160734"/>
                </a:lnTo>
                <a:lnTo>
                  <a:pt x="78023" y="160734"/>
                </a:lnTo>
                <a:lnTo>
                  <a:pt x="78023" y="152362"/>
                </a:lnTo>
                <a:lnTo>
                  <a:pt x="86506" y="152362"/>
                </a:lnTo>
                <a:lnTo>
                  <a:pt x="86506" y="160734"/>
                </a:lnTo>
                <a:lnTo>
                  <a:pt x="86730" y="160734"/>
                </a:lnTo>
                <a:lnTo>
                  <a:pt x="86730" y="152362"/>
                </a:lnTo>
                <a:lnTo>
                  <a:pt x="95157" y="152362"/>
                </a:lnTo>
                <a:lnTo>
                  <a:pt x="95157" y="160734"/>
                </a:lnTo>
                <a:lnTo>
                  <a:pt x="95380" y="160734"/>
                </a:lnTo>
                <a:lnTo>
                  <a:pt x="95380" y="152362"/>
                </a:lnTo>
                <a:lnTo>
                  <a:pt x="103808" y="152362"/>
                </a:lnTo>
                <a:lnTo>
                  <a:pt x="103808" y="160734"/>
                </a:lnTo>
                <a:lnTo>
                  <a:pt x="104031" y="160734"/>
                </a:lnTo>
                <a:lnTo>
                  <a:pt x="104031" y="152362"/>
                </a:lnTo>
                <a:lnTo>
                  <a:pt x="112458" y="152362"/>
                </a:lnTo>
                <a:lnTo>
                  <a:pt x="112458" y="160734"/>
                </a:lnTo>
                <a:lnTo>
                  <a:pt x="112681" y="160734"/>
                </a:lnTo>
                <a:lnTo>
                  <a:pt x="112681" y="152362"/>
                </a:lnTo>
                <a:lnTo>
                  <a:pt x="121109" y="152362"/>
                </a:lnTo>
                <a:lnTo>
                  <a:pt x="121109" y="160734"/>
                </a:lnTo>
                <a:lnTo>
                  <a:pt x="121332" y="160734"/>
                </a:lnTo>
                <a:lnTo>
                  <a:pt x="121332" y="152362"/>
                </a:lnTo>
                <a:lnTo>
                  <a:pt x="129760" y="152362"/>
                </a:lnTo>
                <a:lnTo>
                  <a:pt x="129760" y="160734"/>
                </a:lnTo>
                <a:lnTo>
                  <a:pt x="129983" y="160734"/>
                </a:lnTo>
                <a:lnTo>
                  <a:pt x="129983" y="152362"/>
                </a:lnTo>
                <a:lnTo>
                  <a:pt x="138410" y="152362"/>
                </a:lnTo>
                <a:lnTo>
                  <a:pt x="138410" y="160734"/>
                </a:lnTo>
                <a:lnTo>
                  <a:pt x="138633" y="160734"/>
                </a:lnTo>
                <a:lnTo>
                  <a:pt x="138633" y="152362"/>
                </a:lnTo>
                <a:lnTo>
                  <a:pt x="147117" y="152362"/>
                </a:lnTo>
                <a:lnTo>
                  <a:pt x="147117" y="160734"/>
                </a:lnTo>
                <a:lnTo>
                  <a:pt x="147340" y="160734"/>
                </a:lnTo>
                <a:lnTo>
                  <a:pt x="147340" y="152362"/>
                </a:lnTo>
                <a:lnTo>
                  <a:pt x="155767" y="152362"/>
                </a:lnTo>
                <a:lnTo>
                  <a:pt x="155767" y="160734"/>
                </a:lnTo>
                <a:lnTo>
                  <a:pt x="155990" y="160734"/>
                </a:lnTo>
                <a:lnTo>
                  <a:pt x="155990" y="152362"/>
                </a:lnTo>
                <a:lnTo>
                  <a:pt x="164418" y="152362"/>
                </a:lnTo>
                <a:lnTo>
                  <a:pt x="164418" y="160734"/>
                </a:lnTo>
                <a:lnTo>
                  <a:pt x="164641" y="160734"/>
                </a:lnTo>
                <a:lnTo>
                  <a:pt x="164641" y="152362"/>
                </a:lnTo>
                <a:lnTo>
                  <a:pt x="173069" y="152362"/>
                </a:lnTo>
                <a:lnTo>
                  <a:pt x="173069" y="160734"/>
                </a:lnTo>
                <a:lnTo>
                  <a:pt x="173292" y="160734"/>
                </a:lnTo>
                <a:lnTo>
                  <a:pt x="173292" y="152362"/>
                </a:lnTo>
                <a:lnTo>
                  <a:pt x="181719" y="152362"/>
                </a:lnTo>
                <a:lnTo>
                  <a:pt x="181719" y="160734"/>
                </a:lnTo>
                <a:lnTo>
                  <a:pt x="181942" y="160734"/>
                </a:lnTo>
                <a:lnTo>
                  <a:pt x="181942" y="152362"/>
                </a:lnTo>
                <a:lnTo>
                  <a:pt x="190370" y="152362"/>
                </a:lnTo>
                <a:lnTo>
                  <a:pt x="190370" y="160734"/>
                </a:lnTo>
                <a:lnTo>
                  <a:pt x="190593" y="160734"/>
                </a:lnTo>
                <a:lnTo>
                  <a:pt x="190593" y="152362"/>
                </a:lnTo>
                <a:lnTo>
                  <a:pt x="199020" y="152362"/>
                </a:lnTo>
                <a:lnTo>
                  <a:pt x="199020" y="160734"/>
                </a:lnTo>
                <a:lnTo>
                  <a:pt x="199244" y="160734"/>
                </a:lnTo>
                <a:lnTo>
                  <a:pt x="199244" y="152362"/>
                </a:lnTo>
                <a:lnTo>
                  <a:pt x="207727" y="152362"/>
                </a:lnTo>
                <a:lnTo>
                  <a:pt x="207727" y="160734"/>
                </a:lnTo>
                <a:lnTo>
                  <a:pt x="207950" y="160734"/>
                </a:lnTo>
                <a:lnTo>
                  <a:pt x="207950" y="152362"/>
                </a:lnTo>
                <a:lnTo>
                  <a:pt x="216377" y="152362"/>
                </a:lnTo>
                <a:lnTo>
                  <a:pt x="216377" y="160734"/>
                </a:lnTo>
                <a:lnTo>
                  <a:pt x="216601" y="160734"/>
                </a:lnTo>
                <a:lnTo>
                  <a:pt x="216601" y="152362"/>
                </a:lnTo>
                <a:lnTo>
                  <a:pt x="225028" y="152362"/>
                </a:lnTo>
                <a:lnTo>
                  <a:pt x="225028" y="160734"/>
                </a:lnTo>
                <a:lnTo>
                  <a:pt x="225251" y="160734"/>
                </a:lnTo>
                <a:lnTo>
                  <a:pt x="225251" y="152362"/>
                </a:lnTo>
                <a:lnTo>
                  <a:pt x="233679" y="152362"/>
                </a:lnTo>
                <a:lnTo>
                  <a:pt x="233679" y="160734"/>
                </a:lnTo>
                <a:lnTo>
                  <a:pt x="233902" y="160734"/>
                </a:lnTo>
                <a:lnTo>
                  <a:pt x="233902" y="152362"/>
                </a:lnTo>
                <a:lnTo>
                  <a:pt x="242329" y="152362"/>
                </a:lnTo>
                <a:lnTo>
                  <a:pt x="242329" y="160734"/>
                </a:lnTo>
                <a:lnTo>
                  <a:pt x="242553" y="160734"/>
                </a:lnTo>
                <a:lnTo>
                  <a:pt x="242553" y="152362"/>
                </a:lnTo>
                <a:lnTo>
                  <a:pt x="250980" y="152362"/>
                </a:lnTo>
                <a:lnTo>
                  <a:pt x="250980" y="160734"/>
                </a:lnTo>
                <a:lnTo>
                  <a:pt x="251203" y="160734"/>
                </a:lnTo>
                <a:lnTo>
                  <a:pt x="251203" y="152362"/>
                </a:lnTo>
                <a:lnTo>
                  <a:pt x="259686" y="152362"/>
                </a:lnTo>
                <a:lnTo>
                  <a:pt x="259686" y="160734"/>
                </a:lnTo>
                <a:lnTo>
                  <a:pt x="259910" y="160734"/>
                </a:lnTo>
                <a:lnTo>
                  <a:pt x="259910" y="152362"/>
                </a:lnTo>
                <a:lnTo>
                  <a:pt x="268337" y="152362"/>
                </a:lnTo>
                <a:lnTo>
                  <a:pt x="268337" y="160734"/>
                </a:lnTo>
                <a:lnTo>
                  <a:pt x="268560" y="160734"/>
                </a:lnTo>
                <a:lnTo>
                  <a:pt x="268560" y="152362"/>
                </a:lnTo>
                <a:lnTo>
                  <a:pt x="276988" y="152362"/>
                </a:lnTo>
                <a:lnTo>
                  <a:pt x="276988" y="160734"/>
                </a:lnTo>
                <a:lnTo>
                  <a:pt x="277211" y="160734"/>
                </a:lnTo>
                <a:lnTo>
                  <a:pt x="277211" y="152362"/>
                </a:lnTo>
                <a:lnTo>
                  <a:pt x="285750" y="152362"/>
                </a:lnTo>
                <a:lnTo>
                  <a:pt x="285750" y="152139"/>
                </a:lnTo>
                <a:lnTo>
                  <a:pt x="277211" y="152139"/>
                </a:lnTo>
                <a:lnTo>
                  <a:pt x="277211" y="143935"/>
                </a:lnTo>
                <a:lnTo>
                  <a:pt x="285750" y="143935"/>
                </a:lnTo>
                <a:lnTo>
                  <a:pt x="285750" y="143712"/>
                </a:lnTo>
                <a:lnTo>
                  <a:pt x="277211" y="143712"/>
                </a:lnTo>
                <a:lnTo>
                  <a:pt x="277211" y="135452"/>
                </a:lnTo>
                <a:lnTo>
                  <a:pt x="285750" y="135452"/>
                </a:lnTo>
                <a:lnTo>
                  <a:pt x="285750" y="135229"/>
                </a:lnTo>
                <a:lnTo>
                  <a:pt x="277211" y="135229"/>
                </a:lnTo>
                <a:lnTo>
                  <a:pt x="277211" y="127025"/>
                </a:lnTo>
                <a:lnTo>
                  <a:pt x="285750" y="127025"/>
                </a:lnTo>
                <a:lnTo>
                  <a:pt x="285750" y="126801"/>
                </a:lnTo>
                <a:lnTo>
                  <a:pt x="277211" y="126801"/>
                </a:lnTo>
                <a:lnTo>
                  <a:pt x="277211" y="118541"/>
                </a:lnTo>
                <a:lnTo>
                  <a:pt x="285750" y="118541"/>
                </a:lnTo>
                <a:lnTo>
                  <a:pt x="285750" y="118318"/>
                </a:lnTo>
                <a:lnTo>
                  <a:pt x="277211" y="118318"/>
                </a:lnTo>
                <a:lnTo>
                  <a:pt x="277211" y="110114"/>
                </a:lnTo>
                <a:lnTo>
                  <a:pt x="285750" y="110114"/>
                </a:lnTo>
                <a:lnTo>
                  <a:pt x="285750" y="109891"/>
                </a:lnTo>
                <a:lnTo>
                  <a:pt x="277211" y="109891"/>
                </a:lnTo>
                <a:lnTo>
                  <a:pt x="277211" y="101631"/>
                </a:lnTo>
                <a:lnTo>
                  <a:pt x="285750" y="101631"/>
                </a:lnTo>
                <a:lnTo>
                  <a:pt x="285750" y="101408"/>
                </a:lnTo>
                <a:lnTo>
                  <a:pt x="277211" y="101408"/>
                </a:lnTo>
                <a:lnTo>
                  <a:pt x="277211" y="93148"/>
                </a:lnTo>
                <a:lnTo>
                  <a:pt x="285750" y="93148"/>
                </a:lnTo>
                <a:lnTo>
                  <a:pt x="285750" y="92924"/>
                </a:lnTo>
                <a:lnTo>
                  <a:pt x="277211" y="92924"/>
                </a:lnTo>
                <a:lnTo>
                  <a:pt x="277211" y="84720"/>
                </a:lnTo>
                <a:lnTo>
                  <a:pt x="285750" y="84720"/>
                </a:lnTo>
                <a:lnTo>
                  <a:pt x="285750" y="84497"/>
                </a:lnTo>
                <a:lnTo>
                  <a:pt x="277211" y="84497"/>
                </a:lnTo>
                <a:lnTo>
                  <a:pt x="277211" y="76237"/>
                </a:lnTo>
                <a:lnTo>
                  <a:pt x="285750" y="76237"/>
                </a:lnTo>
                <a:lnTo>
                  <a:pt x="285750" y="76014"/>
                </a:lnTo>
                <a:lnTo>
                  <a:pt x="277211" y="76014"/>
                </a:lnTo>
                <a:lnTo>
                  <a:pt x="277211" y="67810"/>
                </a:lnTo>
                <a:lnTo>
                  <a:pt x="285750" y="67810"/>
                </a:lnTo>
                <a:lnTo>
                  <a:pt x="285750" y="67586"/>
                </a:lnTo>
                <a:lnTo>
                  <a:pt x="277211" y="67586"/>
                </a:lnTo>
                <a:lnTo>
                  <a:pt x="277211" y="59326"/>
                </a:lnTo>
                <a:lnTo>
                  <a:pt x="285750" y="59326"/>
                </a:lnTo>
                <a:lnTo>
                  <a:pt x="285750" y="59103"/>
                </a:lnTo>
                <a:lnTo>
                  <a:pt x="277211" y="59103"/>
                </a:lnTo>
                <a:lnTo>
                  <a:pt x="277211" y="50843"/>
                </a:lnTo>
                <a:lnTo>
                  <a:pt x="285750" y="50843"/>
                </a:lnTo>
                <a:lnTo>
                  <a:pt x="285750" y="50620"/>
                </a:lnTo>
                <a:lnTo>
                  <a:pt x="277211" y="50620"/>
                </a:lnTo>
                <a:lnTo>
                  <a:pt x="277211" y="42416"/>
                </a:lnTo>
                <a:lnTo>
                  <a:pt x="285750" y="42416"/>
                </a:lnTo>
                <a:lnTo>
                  <a:pt x="285750" y="42193"/>
                </a:lnTo>
                <a:lnTo>
                  <a:pt x="277211" y="42193"/>
                </a:lnTo>
                <a:lnTo>
                  <a:pt x="277211" y="33933"/>
                </a:lnTo>
                <a:lnTo>
                  <a:pt x="285750" y="33933"/>
                </a:lnTo>
                <a:lnTo>
                  <a:pt x="285750" y="33709"/>
                </a:lnTo>
                <a:lnTo>
                  <a:pt x="277211" y="33709"/>
                </a:lnTo>
                <a:lnTo>
                  <a:pt x="277211" y="25505"/>
                </a:lnTo>
                <a:lnTo>
                  <a:pt x="285750" y="25505"/>
                </a:lnTo>
                <a:lnTo>
                  <a:pt x="285750" y="25282"/>
                </a:lnTo>
                <a:lnTo>
                  <a:pt x="277211" y="25282"/>
                </a:lnTo>
                <a:lnTo>
                  <a:pt x="277211" y="17022"/>
                </a:lnTo>
                <a:lnTo>
                  <a:pt x="285750" y="17022"/>
                </a:lnTo>
                <a:lnTo>
                  <a:pt x="285750" y="16799"/>
                </a:lnTo>
                <a:lnTo>
                  <a:pt x="277211" y="16799"/>
                </a:lnTo>
                <a:lnTo>
                  <a:pt x="277211" y="8595"/>
                </a:lnTo>
                <a:lnTo>
                  <a:pt x="285750" y="8595"/>
                </a:lnTo>
                <a:lnTo>
                  <a:pt x="285750" y="8372"/>
                </a:lnTo>
                <a:lnTo>
                  <a:pt x="277211" y="8372"/>
                </a:lnTo>
                <a:lnTo>
                  <a:pt x="277211" y="0"/>
                </a:lnTo>
                <a:lnTo>
                  <a:pt x="276988" y="0"/>
                </a:lnTo>
                <a:lnTo>
                  <a:pt x="276988" y="8372"/>
                </a:lnTo>
                <a:lnTo>
                  <a:pt x="268560" y="8372"/>
                </a:lnTo>
                <a:lnTo>
                  <a:pt x="268560" y="0"/>
                </a:lnTo>
                <a:lnTo>
                  <a:pt x="268337" y="0"/>
                </a:lnTo>
                <a:lnTo>
                  <a:pt x="268337" y="8372"/>
                </a:lnTo>
                <a:lnTo>
                  <a:pt x="259910" y="8372"/>
                </a:lnTo>
                <a:lnTo>
                  <a:pt x="259910" y="0"/>
                </a:lnTo>
                <a:lnTo>
                  <a:pt x="259686" y="0"/>
                </a:lnTo>
                <a:lnTo>
                  <a:pt x="259686" y="8372"/>
                </a:lnTo>
                <a:lnTo>
                  <a:pt x="251203" y="8372"/>
                </a:lnTo>
                <a:lnTo>
                  <a:pt x="251203" y="0"/>
                </a:lnTo>
                <a:lnTo>
                  <a:pt x="250980" y="0"/>
                </a:lnTo>
                <a:lnTo>
                  <a:pt x="250980" y="8372"/>
                </a:lnTo>
                <a:lnTo>
                  <a:pt x="242553" y="8372"/>
                </a:lnTo>
                <a:lnTo>
                  <a:pt x="242553" y="0"/>
                </a:lnTo>
                <a:lnTo>
                  <a:pt x="242329" y="0"/>
                </a:lnTo>
                <a:lnTo>
                  <a:pt x="242329" y="8372"/>
                </a:lnTo>
                <a:lnTo>
                  <a:pt x="233902" y="8372"/>
                </a:lnTo>
                <a:lnTo>
                  <a:pt x="233902" y="0"/>
                </a:lnTo>
                <a:lnTo>
                  <a:pt x="233679" y="0"/>
                </a:lnTo>
                <a:lnTo>
                  <a:pt x="233679" y="8372"/>
                </a:lnTo>
                <a:lnTo>
                  <a:pt x="225251" y="8372"/>
                </a:lnTo>
                <a:lnTo>
                  <a:pt x="225251" y="0"/>
                </a:lnTo>
                <a:lnTo>
                  <a:pt x="225028" y="0"/>
                </a:lnTo>
                <a:lnTo>
                  <a:pt x="225028" y="8372"/>
                </a:lnTo>
                <a:lnTo>
                  <a:pt x="216601" y="8372"/>
                </a:lnTo>
                <a:lnTo>
                  <a:pt x="216601" y="0"/>
                </a:lnTo>
                <a:lnTo>
                  <a:pt x="216377" y="0"/>
                </a:lnTo>
                <a:lnTo>
                  <a:pt x="216377" y="8372"/>
                </a:lnTo>
                <a:lnTo>
                  <a:pt x="207950" y="8372"/>
                </a:lnTo>
                <a:lnTo>
                  <a:pt x="207950" y="0"/>
                </a:lnTo>
                <a:lnTo>
                  <a:pt x="207727" y="0"/>
                </a:lnTo>
                <a:lnTo>
                  <a:pt x="207727" y="8372"/>
                </a:lnTo>
                <a:lnTo>
                  <a:pt x="199244" y="8372"/>
                </a:lnTo>
                <a:lnTo>
                  <a:pt x="199244" y="0"/>
                </a:lnTo>
                <a:lnTo>
                  <a:pt x="199020" y="0"/>
                </a:lnTo>
                <a:lnTo>
                  <a:pt x="199020" y="8372"/>
                </a:lnTo>
                <a:lnTo>
                  <a:pt x="190593" y="8372"/>
                </a:lnTo>
                <a:lnTo>
                  <a:pt x="190593" y="0"/>
                </a:lnTo>
                <a:lnTo>
                  <a:pt x="190370" y="0"/>
                </a:lnTo>
                <a:lnTo>
                  <a:pt x="190370" y="8372"/>
                </a:lnTo>
                <a:lnTo>
                  <a:pt x="181942" y="8372"/>
                </a:lnTo>
                <a:lnTo>
                  <a:pt x="181942" y="0"/>
                </a:lnTo>
                <a:lnTo>
                  <a:pt x="181719" y="0"/>
                </a:lnTo>
                <a:lnTo>
                  <a:pt x="181719" y="8372"/>
                </a:lnTo>
                <a:lnTo>
                  <a:pt x="173292" y="8372"/>
                </a:lnTo>
                <a:lnTo>
                  <a:pt x="173292" y="0"/>
                </a:lnTo>
                <a:lnTo>
                  <a:pt x="173069" y="0"/>
                </a:lnTo>
                <a:lnTo>
                  <a:pt x="173069" y="8372"/>
                </a:lnTo>
                <a:lnTo>
                  <a:pt x="164641" y="8372"/>
                </a:lnTo>
                <a:lnTo>
                  <a:pt x="164641" y="0"/>
                </a:lnTo>
                <a:lnTo>
                  <a:pt x="164418" y="0"/>
                </a:lnTo>
                <a:lnTo>
                  <a:pt x="164418" y="8372"/>
                </a:lnTo>
                <a:lnTo>
                  <a:pt x="155990" y="8372"/>
                </a:lnTo>
                <a:lnTo>
                  <a:pt x="155990" y="0"/>
                </a:lnTo>
                <a:lnTo>
                  <a:pt x="155767" y="0"/>
                </a:lnTo>
                <a:lnTo>
                  <a:pt x="155767" y="8372"/>
                </a:lnTo>
                <a:lnTo>
                  <a:pt x="147340" y="8372"/>
                </a:lnTo>
                <a:lnTo>
                  <a:pt x="147340" y="0"/>
                </a:lnTo>
                <a:lnTo>
                  <a:pt x="147117" y="0"/>
                </a:lnTo>
                <a:lnTo>
                  <a:pt x="147117" y="8372"/>
                </a:lnTo>
                <a:lnTo>
                  <a:pt x="138633" y="8372"/>
                </a:lnTo>
                <a:lnTo>
                  <a:pt x="138633" y="0"/>
                </a:lnTo>
                <a:lnTo>
                  <a:pt x="138410" y="0"/>
                </a:lnTo>
                <a:lnTo>
                  <a:pt x="138410" y="8372"/>
                </a:lnTo>
                <a:lnTo>
                  <a:pt x="129983" y="8372"/>
                </a:lnTo>
                <a:lnTo>
                  <a:pt x="129983" y="0"/>
                </a:lnTo>
                <a:lnTo>
                  <a:pt x="129760" y="0"/>
                </a:lnTo>
                <a:lnTo>
                  <a:pt x="129760" y="8372"/>
                </a:lnTo>
                <a:lnTo>
                  <a:pt x="121332" y="8372"/>
                </a:lnTo>
                <a:lnTo>
                  <a:pt x="121332" y="0"/>
                </a:lnTo>
                <a:lnTo>
                  <a:pt x="121109" y="0"/>
                </a:lnTo>
                <a:lnTo>
                  <a:pt x="121109" y="8372"/>
                </a:lnTo>
                <a:lnTo>
                  <a:pt x="112681" y="8372"/>
                </a:lnTo>
                <a:lnTo>
                  <a:pt x="112681" y="0"/>
                </a:lnTo>
                <a:lnTo>
                  <a:pt x="112458" y="0"/>
                </a:lnTo>
                <a:lnTo>
                  <a:pt x="112458" y="8372"/>
                </a:lnTo>
                <a:lnTo>
                  <a:pt x="104031" y="8372"/>
                </a:lnTo>
                <a:lnTo>
                  <a:pt x="104031" y="0"/>
                </a:lnTo>
                <a:lnTo>
                  <a:pt x="103808" y="0"/>
                </a:lnTo>
                <a:lnTo>
                  <a:pt x="103808" y="8372"/>
                </a:lnTo>
                <a:lnTo>
                  <a:pt x="95380" y="8372"/>
                </a:lnTo>
                <a:lnTo>
                  <a:pt x="95380" y="0"/>
                </a:lnTo>
                <a:lnTo>
                  <a:pt x="95157" y="0"/>
                </a:lnTo>
                <a:lnTo>
                  <a:pt x="95157" y="8372"/>
                </a:lnTo>
                <a:lnTo>
                  <a:pt x="86730" y="8372"/>
                </a:lnTo>
                <a:lnTo>
                  <a:pt x="86730" y="0"/>
                </a:lnTo>
                <a:lnTo>
                  <a:pt x="86506" y="0"/>
                </a:lnTo>
                <a:lnTo>
                  <a:pt x="86506" y="8372"/>
                </a:lnTo>
                <a:lnTo>
                  <a:pt x="78023" y="8372"/>
                </a:lnTo>
                <a:lnTo>
                  <a:pt x="78023" y="0"/>
                </a:lnTo>
                <a:lnTo>
                  <a:pt x="77800" y="0"/>
                </a:lnTo>
                <a:lnTo>
                  <a:pt x="77800" y="8372"/>
                </a:lnTo>
                <a:lnTo>
                  <a:pt x="69373" y="8372"/>
                </a:lnTo>
                <a:lnTo>
                  <a:pt x="69373" y="0"/>
                </a:lnTo>
                <a:lnTo>
                  <a:pt x="69149" y="0"/>
                </a:lnTo>
                <a:lnTo>
                  <a:pt x="69149" y="8372"/>
                </a:lnTo>
                <a:lnTo>
                  <a:pt x="60722" y="8372"/>
                </a:lnTo>
                <a:lnTo>
                  <a:pt x="60722" y="0"/>
                </a:lnTo>
                <a:lnTo>
                  <a:pt x="60499" y="0"/>
                </a:lnTo>
                <a:lnTo>
                  <a:pt x="60499" y="8372"/>
                </a:lnTo>
                <a:lnTo>
                  <a:pt x="52071" y="8372"/>
                </a:lnTo>
                <a:lnTo>
                  <a:pt x="52071" y="0"/>
                </a:lnTo>
                <a:lnTo>
                  <a:pt x="51848" y="0"/>
                </a:lnTo>
                <a:lnTo>
                  <a:pt x="51848" y="8372"/>
                </a:lnTo>
                <a:lnTo>
                  <a:pt x="43421" y="8372"/>
                </a:lnTo>
                <a:lnTo>
                  <a:pt x="43421" y="0"/>
                </a:lnTo>
                <a:lnTo>
                  <a:pt x="43197" y="0"/>
                </a:lnTo>
                <a:lnTo>
                  <a:pt x="43197" y="8372"/>
                </a:lnTo>
                <a:lnTo>
                  <a:pt x="34770" y="8372"/>
                </a:lnTo>
                <a:lnTo>
                  <a:pt x="34770" y="0"/>
                </a:lnTo>
                <a:lnTo>
                  <a:pt x="34547" y="0"/>
                </a:lnTo>
                <a:lnTo>
                  <a:pt x="34547" y="8372"/>
                </a:lnTo>
                <a:lnTo>
                  <a:pt x="26064" y="8372"/>
                </a:lnTo>
                <a:lnTo>
                  <a:pt x="26064" y="0"/>
                </a:lnTo>
                <a:lnTo>
                  <a:pt x="25840" y="0"/>
                </a:lnTo>
                <a:lnTo>
                  <a:pt x="25840" y="8372"/>
                </a:lnTo>
                <a:lnTo>
                  <a:pt x="17413" y="8372"/>
                </a:lnTo>
                <a:lnTo>
                  <a:pt x="17413" y="0"/>
                </a:lnTo>
                <a:lnTo>
                  <a:pt x="17190" y="0"/>
                </a:lnTo>
                <a:lnTo>
                  <a:pt x="17190" y="8372"/>
                </a:lnTo>
                <a:lnTo>
                  <a:pt x="8762" y="8372"/>
                </a:lnTo>
                <a:lnTo>
                  <a:pt x="8762" y="0"/>
                </a:lnTo>
                <a:close/>
              </a:path>
            </a:pathLst>
          </a:custGeom>
          <a:solidFill>
            <a:srgbClr val="00041C">
              <a:alpha val="1843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 name="Google Shape;83;p13"/>
          <p:cNvSpPr txBox="1">
            <a:spLocks noGrp="1"/>
          </p:cNvSpPr>
          <p:nvPr>
            <p:ph type="title"/>
          </p:nvPr>
        </p:nvSpPr>
        <p:spPr>
          <a:xfrm>
            <a:off x="739675" y="535000"/>
            <a:ext cx="7686000" cy="1143200"/>
          </a:xfrm>
          <a:prstGeom prst="rect">
            <a:avLst/>
          </a:prstGeom>
          <a:noFill/>
          <a:ln>
            <a:noFill/>
          </a:ln>
        </p:spPr>
        <p:txBody>
          <a:bodyPr spcFirstLastPara="1" wrap="square" lIns="91425" tIns="91425" rIns="91425" bIns="91425" anchor="b" anchorCtr="0"/>
          <a:lstStyle>
            <a:lvl1pPr marR="0" lvl="0" algn="l" rtl="0">
              <a:lnSpc>
                <a:spcPct val="100000"/>
              </a:lnSpc>
              <a:spcBef>
                <a:spcPts val="0"/>
              </a:spcBef>
              <a:spcAft>
                <a:spcPts val="0"/>
              </a:spcAft>
              <a:buClr>
                <a:srgbClr val="FFFFFF"/>
              </a:buClr>
              <a:buSzPts val="3000"/>
              <a:buFont typeface="Titillium Web ExtraLight"/>
              <a:buNone/>
              <a:defRPr sz="3000" b="0" i="0" u="none" strike="noStrike" cap="none">
                <a:solidFill>
                  <a:srgbClr val="FFFFFF"/>
                </a:solidFill>
                <a:latin typeface="Titillium Web ExtraLight"/>
                <a:ea typeface="Titillium Web ExtraLight"/>
                <a:cs typeface="Titillium Web ExtraLight"/>
                <a:sym typeface="Titillium Web ExtraLight"/>
              </a:defRPr>
            </a:lvl1pPr>
            <a:lvl2pPr marR="0" lvl="1" algn="l" rtl="0">
              <a:lnSpc>
                <a:spcPct val="100000"/>
              </a:lnSpc>
              <a:spcBef>
                <a:spcPts val="0"/>
              </a:spcBef>
              <a:spcAft>
                <a:spcPts val="0"/>
              </a:spcAft>
              <a:buClr>
                <a:srgbClr val="FFFFFF"/>
              </a:buClr>
              <a:buSzPts val="3000"/>
              <a:buFont typeface="Titillium Web ExtraLight"/>
              <a:buNone/>
              <a:defRPr sz="3000" b="0" i="0" u="none" strike="noStrike" cap="none">
                <a:solidFill>
                  <a:srgbClr val="FFFFFF"/>
                </a:solidFill>
                <a:latin typeface="Titillium Web ExtraLight"/>
                <a:ea typeface="Titillium Web ExtraLight"/>
                <a:cs typeface="Titillium Web ExtraLight"/>
                <a:sym typeface="Titillium Web ExtraLight"/>
              </a:defRPr>
            </a:lvl2pPr>
            <a:lvl3pPr marR="0" lvl="2" algn="l" rtl="0">
              <a:lnSpc>
                <a:spcPct val="100000"/>
              </a:lnSpc>
              <a:spcBef>
                <a:spcPts val="0"/>
              </a:spcBef>
              <a:spcAft>
                <a:spcPts val="0"/>
              </a:spcAft>
              <a:buClr>
                <a:srgbClr val="FFFFFF"/>
              </a:buClr>
              <a:buSzPts val="3000"/>
              <a:buFont typeface="Titillium Web ExtraLight"/>
              <a:buNone/>
              <a:defRPr sz="3000" b="0" i="0" u="none" strike="noStrike" cap="none">
                <a:solidFill>
                  <a:srgbClr val="FFFFFF"/>
                </a:solidFill>
                <a:latin typeface="Titillium Web ExtraLight"/>
                <a:ea typeface="Titillium Web ExtraLight"/>
                <a:cs typeface="Titillium Web ExtraLight"/>
                <a:sym typeface="Titillium Web ExtraLight"/>
              </a:defRPr>
            </a:lvl3pPr>
            <a:lvl4pPr marR="0" lvl="3" algn="l" rtl="0">
              <a:lnSpc>
                <a:spcPct val="100000"/>
              </a:lnSpc>
              <a:spcBef>
                <a:spcPts val="0"/>
              </a:spcBef>
              <a:spcAft>
                <a:spcPts val="0"/>
              </a:spcAft>
              <a:buClr>
                <a:srgbClr val="FFFFFF"/>
              </a:buClr>
              <a:buSzPts val="3000"/>
              <a:buFont typeface="Titillium Web ExtraLight"/>
              <a:buNone/>
              <a:defRPr sz="3000" b="0" i="0" u="none" strike="noStrike" cap="none">
                <a:solidFill>
                  <a:srgbClr val="FFFFFF"/>
                </a:solidFill>
                <a:latin typeface="Titillium Web ExtraLight"/>
                <a:ea typeface="Titillium Web ExtraLight"/>
                <a:cs typeface="Titillium Web ExtraLight"/>
                <a:sym typeface="Titillium Web ExtraLight"/>
              </a:defRPr>
            </a:lvl4pPr>
            <a:lvl5pPr marR="0" lvl="4" algn="l" rtl="0">
              <a:lnSpc>
                <a:spcPct val="100000"/>
              </a:lnSpc>
              <a:spcBef>
                <a:spcPts val="0"/>
              </a:spcBef>
              <a:spcAft>
                <a:spcPts val="0"/>
              </a:spcAft>
              <a:buClr>
                <a:srgbClr val="FFFFFF"/>
              </a:buClr>
              <a:buSzPts val="3000"/>
              <a:buFont typeface="Titillium Web ExtraLight"/>
              <a:buNone/>
              <a:defRPr sz="3000" b="0" i="0" u="none" strike="noStrike" cap="none">
                <a:solidFill>
                  <a:srgbClr val="FFFFFF"/>
                </a:solidFill>
                <a:latin typeface="Titillium Web ExtraLight"/>
                <a:ea typeface="Titillium Web ExtraLight"/>
                <a:cs typeface="Titillium Web ExtraLight"/>
                <a:sym typeface="Titillium Web ExtraLight"/>
              </a:defRPr>
            </a:lvl5pPr>
            <a:lvl6pPr marR="0" lvl="5" algn="l" rtl="0">
              <a:lnSpc>
                <a:spcPct val="100000"/>
              </a:lnSpc>
              <a:spcBef>
                <a:spcPts val="0"/>
              </a:spcBef>
              <a:spcAft>
                <a:spcPts val="0"/>
              </a:spcAft>
              <a:buClr>
                <a:srgbClr val="FFFFFF"/>
              </a:buClr>
              <a:buSzPts val="3000"/>
              <a:buFont typeface="Titillium Web ExtraLight"/>
              <a:buNone/>
              <a:defRPr sz="3000" b="0" i="0" u="none" strike="noStrike" cap="none">
                <a:solidFill>
                  <a:srgbClr val="FFFFFF"/>
                </a:solidFill>
                <a:latin typeface="Titillium Web ExtraLight"/>
                <a:ea typeface="Titillium Web ExtraLight"/>
                <a:cs typeface="Titillium Web ExtraLight"/>
                <a:sym typeface="Titillium Web ExtraLight"/>
              </a:defRPr>
            </a:lvl6pPr>
            <a:lvl7pPr marR="0" lvl="6" algn="l" rtl="0">
              <a:lnSpc>
                <a:spcPct val="100000"/>
              </a:lnSpc>
              <a:spcBef>
                <a:spcPts val="0"/>
              </a:spcBef>
              <a:spcAft>
                <a:spcPts val="0"/>
              </a:spcAft>
              <a:buClr>
                <a:srgbClr val="FFFFFF"/>
              </a:buClr>
              <a:buSzPts val="3000"/>
              <a:buFont typeface="Titillium Web ExtraLight"/>
              <a:buNone/>
              <a:defRPr sz="3000" b="0" i="0" u="none" strike="noStrike" cap="none">
                <a:solidFill>
                  <a:srgbClr val="FFFFFF"/>
                </a:solidFill>
                <a:latin typeface="Titillium Web ExtraLight"/>
                <a:ea typeface="Titillium Web ExtraLight"/>
                <a:cs typeface="Titillium Web ExtraLight"/>
                <a:sym typeface="Titillium Web ExtraLight"/>
              </a:defRPr>
            </a:lvl7pPr>
            <a:lvl8pPr marR="0" lvl="7" algn="l" rtl="0">
              <a:lnSpc>
                <a:spcPct val="100000"/>
              </a:lnSpc>
              <a:spcBef>
                <a:spcPts val="0"/>
              </a:spcBef>
              <a:spcAft>
                <a:spcPts val="0"/>
              </a:spcAft>
              <a:buClr>
                <a:srgbClr val="FFFFFF"/>
              </a:buClr>
              <a:buSzPts val="3000"/>
              <a:buFont typeface="Titillium Web ExtraLight"/>
              <a:buNone/>
              <a:defRPr sz="3000" b="0" i="0" u="none" strike="noStrike" cap="none">
                <a:solidFill>
                  <a:srgbClr val="FFFFFF"/>
                </a:solidFill>
                <a:latin typeface="Titillium Web ExtraLight"/>
                <a:ea typeface="Titillium Web ExtraLight"/>
                <a:cs typeface="Titillium Web ExtraLight"/>
                <a:sym typeface="Titillium Web ExtraLight"/>
              </a:defRPr>
            </a:lvl8pPr>
            <a:lvl9pPr marR="0" lvl="8" algn="l" rtl="0">
              <a:lnSpc>
                <a:spcPct val="100000"/>
              </a:lnSpc>
              <a:spcBef>
                <a:spcPts val="0"/>
              </a:spcBef>
              <a:spcAft>
                <a:spcPts val="0"/>
              </a:spcAft>
              <a:buClr>
                <a:srgbClr val="FFFFFF"/>
              </a:buClr>
              <a:buSzPts val="3000"/>
              <a:buFont typeface="Titillium Web ExtraLight"/>
              <a:buNone/>
              <a:defRPr sz="3000" b="0" i="0" u="none" strike="noStrike" cap="none">
                <a:solidFill>
                  <a:srgbClr val="FFFFFF"/>
                </a:solidFill>
                <a:latin typeface="Titillium Web ExtraLight"/>
                <a:ea typeface="Titillium Web ExtraLight"/>
                <a:cs typeface="Titillium Web ExtraLight"/>
                <a:sym typeface="Titillium Web ExtraLight"/>
              </a:defRPr>
            </a:lvl9pPr>
          </a:lstStyle>
          <a:p>
            <a:endParaRPr/>
          </a:p>
        </p:txBody>
      </p:sp>
      <p:sp>
        <p:nvSpPr>
          <p:cNvPr id="84" name="Google Shape;84;p13"/>
          <p:cNvSpPr txBox="1">
            <a:spLocks noGrp="1"/>
          </p:cNvSpPr>
          <p:nvPr>
            <p:ph type="body" idx="1"/>
          </p:nvPr>
        </p:nvSpPr>
        <p:spPr>
          <a:xfrm>
            <a:off x="739680" y="1536704"/>
            <a:ext cx="7686000" cy="4131200"/>
          </a:xfrm>
          <a:prstGeom prst="rect">
            <a:avLst/>
          </a:prstGeom>
          <a:noFill/>
          <a:ln>
            <a:noFill/>
          </a:ln>
        </p:spPr>
        <p:txBody>
          <a:bodyPr spcFirstLastPara="1" wrap="square" lIns="91425" tIns="91425" rIns="91425" bIns="91425" anchor="t" anchorCtr="0"/>
          <a:lstStyle>
            <a:lvl1pPr marL="457200" marR="0" lvl="0" indent="-381000" algn="l" rtl="0">
              <a:lnSpc>
                <a:spcPct val="100000"/>
              </a:lnSpc>
              <a:spcBef>
                <a:spcPts val="600"/>
              </a:spcBef>
              <a:spcAft>
                <a:spcPts val="0"/>
              </a:spcAft>
              <a:buClr>
                <a:srgbClr val="6E86B6"/>
              </a:buClr>
              <a:buSzPts val="2400"/>
              <a:buFont typeface="Titillium Web"/>
              <a:buChar char="▫"/>
              <a:defRPr sz="2400" b="0" i="0" u="none" strike="noStrike" cap="none">
                <a:solidFill>
                  <a:srgbClr val="FFFFFF"/>
                </a:solidFill>
                <a:latin typeface="Titillium Web"/>
                <a:ea typeface="Titillium Web"/>
                <a:cs typeface="Titillium Web"/>
                <a:sym typeface="Titillium Web"/>
              </a:defRPr>
            </a:lvl1pPr>
            <a:lvl2pPr marL="914400" marR="0" lvl="1" indent="-381000" algn="l" rtl="0">
              <a:lnSpc>
                <a:spcPct val="100000"/>
              </a:lnSpc>
              <a:spcBef>
                <a:spcPts val="0"/>
              </a:spcBef>
              <a:spcAft>
                <a:spcPts val="0"/>
              </a:spcAft>
              <a:buClr>
                <a:srgbClr val="6E86B6"/>
              </a:buClr>
              <a:buSzPts val="2400"/>
              <a:buFont typeface="Titillium Web"/>
              <a:buChar char="-"/>
              <a:defRPr sz="2400" b="0" i="0" u="none" strike="noStrike" cap="none">
                <a:solidFill>
                  <a:srgbClr val="FFFFFF"/>
                </a:solidFill>
                <a:latin typeface="Titillium Web"/>
                <a:ea typeface="Titillium Web"/>
                <a:cs typeface="Titillium Web"/>
                <a:sym typeface="Titillium Web"/>
              </a:defRPr>
            </a:lvl2pPr>
            <a:lvl3pPr marL="1371600" marR="0" lvl="2" indent="-381000" algn="l" rtl="0">
              <a:lnSpc>
                <a:spcPct val="100000"/>
              </a:lnSpc>
              <a:spcBef>
                <a:spcPts val="0"/>
              </a:spcBef>
              <a:spcAft>
                <a:spcPts val="0"/>
              </a:spcAft>
              <a:buClr>
                <a:srgbClr val="6E86B6"/>
              </a:buClr>
              <a:buSzPts val="2400"/>
              <a:buFont typeface="Titillium Web"/>
              <a:buChar char="-"/>
              <a:defRPr sz="2400" b="0" i="0" u="none" strike="noStrike" cap="none">
                <a:solidFill>
                  <a:srgbClr val="FFFFFF"/>
                </a:solidFill>
                <a:latin typeface="Titillium Web"/>
                <a:ea typeface="Titillium Web"/>
                <a:cs typeface="Titillium Web"/>
                <a:sym typeface="Titillium Web"/>
              </a:defRPr>
            </a:lvl3pPr>
            <a:lvl4pPr marL="1828800" marR="0" lvl="3" indent="-381000" algn="l" rtl="0">
              <a:lnSpc>
                <a:spcPct val="100000"/>
              </a:lnSpc>
              <a:spcBef>
                <a:spcPts val="0"/>
              </a:spcBef>
              <a:spcAft>
                <a:spcPts val="0"/>
              </a:spcAft>
              <a:buClr>
                <a:srgbClr val="6E86B6"/>
              </a:buClr>
              <a:buSzPts val="2400"/>
              <a:buFont typeface="Titillium Web"/>
              <a:buChar char="-"/>
              <a:defRPr sz="2400" b="0" i="0" u="none" strike="noStrike" cap="none">
                <a:solidFill>
                  <a:srgbClr val="FFFFFF"/>
                </a:solidFill>
                <a:latin typeface="Titillium Web"/>
                <a:ea typeface="Titillium Web"/>
                <a:cs typeface="Titillium Web"/>
                <a:sym typeface="Titillium Web"/>
              </a:defRPr>
            </a:lvl4pPr>
            <a:lvl5pPr marL="2286000" marR="0" lvl="4" indent="-381000" algn="l" rtl="0">
              <a:lnSpc>
                <a:spcPct val="100000"/>
              </a:lnSpc>
              <a:spcBef>
                <a:spcPts val="0"/>
              </a:spcBef>
              <a:spcAft>
                <a:spcPts val="0"/>
              </a:spcAft>
              <a:buClr>
                <a:srgbClr val="6E86B6"/>
              </a:buClr>
              <a:buSzPts val="2400"/>
              <a:buFont typeface="Titillium Web"/>
              <a:buChar char="-"/>
              <a:defRPr sz="2400" b="0" i="0" u="none" strike="noStrike" cap="none">
                <a:solidFill>
                  <a:srgbClr val="FFFFFF"/>
                </a:solidFill>
                <a:latin typeface="Titillium Web"/>
                <a:ea typeface="Titillium Web"/>
                <a:cs typeface="Titillium Web"/>
                <a:sym typeface="Titillium Web"/>
              </a:defRPr>
            </a:lvl5pPr>
            <a:lvl6pPr marL="2743200" marR="0" lvl="5" indent="-381000" algn="l" rtl="0">
              <a:lnSpc>
                <a:spcPct val="100000"/>
              </a:lnSpc>
              <a:spcBef>
                <a:spcPts val="0"/>
              </a:spcBef>
              <a:spcAft>
                <a:spcPts val="0"/>
              </a:spcAft>
              <a:buClr>
                <a:srgbClr val="6E86B6"/>
              </a:buClr>
              <a:buSzPts val="2400"/>
              <a:buFont typeface="Titillium Web"/>
              <a:buChar char="-"/>
              <a:defRPr sz="2400" b="0" i="0" u="none" strike="noStrike" cap="none">
                <a:solidFill>
                  <a:srgbClr val="FFFFFF"/>
                </a:solidFill>
                <a:latin typeface="Titillium Web"/>
                <a:ea typeface="Titillium Web"/>
                <a:cs typeface="Titillium Web"/>
                <a:sym typeface="Titillium Web"/>
              </a:defRPr>
            </a:lvl6pPr>
            <a:lvl7pPr marL="3200400" marR="0" lvl="6" indent="-381000" algn="l" rtl="0">
              <a:lnSpc>
                <a:spcPct val="100000"/>
              </a:lnSpc>
              <a:spcBef>
                <a:spcPts val="0"/>
              </a:spcBef>
              <a:spcAft>
                <a:spcPts val="0"/>
              </a:spcAft>
              <a:buClr>
                <a:srgbClr val="6E86B6"/>
              </a:buClr>
              <a:buSzPts val="2400"/>
              <a:buFont typeface="Titillium Web"/>
              <a:buChar char="●"/>
              <a:defRPr sz="2400" b="0" i="0" u="none" strike="noStrike" cap="none">
                <a:solidFill>
                  <a:srgbClr val="FFFFFF"/>
                </a:solidFill>
                <a:latin typeface="Titillium Web"/>
                <a:ea typeface="Titillium Web"/>
                <a:cs typeface="Titillium Web"/>
                <a:sym typeface="Titillium Web"/>
              </a:defRPr>
            </a:lvl7pPr>
            <a:lvl8pPr marL="3657600" marR="0" lvl="7" indent="-381000" algn="l" rtl="0">
              <a:lnSpc>
                <a:spcPct val="100000"/>
              </a:lnSpc>
              <a:spcBef>
                <a:spcPts val="0"/>
              </a:spcBef>
              <a:spcAft>
                <a:spcPts val="0"/>
              </a:spcAft>
              <a:buClr>
                <a:srgbClr val="6E86B6"/>
              </a:buClr>
              <a:buSzPts val="2400"/>
              <a:buFont typeface="Titillium Web"/>
              <a:buChar char="○"/>
              <a:defRPr sz="2400" b="0" i="0" u="none" strike="noStrike" cap="none">
                <a:solidFill>
                  <a:srgbClr val="FFFFFF"/>
                </a:solidFill>
                <a:latin typeface="Titillium Web"/>
                <a:ea typeface="Titillium Web"/>
                <a:cs typeface="Titillium Web"/>
                <a:sym typeface="Titillium Web"/>
              </a:defRPr>
            </a:lvl8pPr>
            <a:lvl9pPr marL="4114800" marR="0" lvl="8" indent="-381000" algn="l" rtl="0">
              <a:lnSpc>
                <a:spcPct val="100000"/>
              </a:lnSpc>
              <a:spcBef>
                <a:spcPts val="0"/>
              </a:spcBef>
              <a:spcAft>
                <a:spcPts val="0"/>
              </a:spcAft>
              <a:buClr>
                <a:srgbClr val="6E86B6"/>
              </a:buClr>
              <a:buSzPts val="2400"/>
              <a:buFont typeface="Titillium Web"/>
              <a:buChar char="■"/>
              <a:defRPr sz="2400" b="0" i="0" u="none" strike="noStrike" cap="none">
                <a:solidFill>
                  <a:srgbClr val="FFFFFF"/>
                </a:solidFill>
                <a:latin typeface="Titillium Web"/>
                <a:ea typeface="Titillium Web"/>
                <a:cs typeface="Titillium Web"/>
                <a:sym typeface="Titillium Web"/>
              </a:defRPr>
            </a:lvl9pPr>
          </a:lstStyle>
          <a:p>
            <a:endParaRPr/>
          </a:p>
        </p:txBody>
      </p:sp>
      <p:sp>
        <p:nvSpPr>
          <p:cNvPr id="85" name="Google Shape;85;p13"/>
          <p:cNvSpPr txBox="1">
            <a:spLocks noGrp="1"/>
          </p:cNvSpPr>
          <p:nvPr>
            <p:ph type="sldNum" idx="12"/>
          </p:nvPr>
        </p:nvSpPr>
        <p:spPr>
          <a:xfrm>
            <a:off x="8586575" y="-15833"/>
            <a:ext cx="557400" cy="730400"/>
          </a:xfrm>
          <a:prstGeom prst="rect">
            <a:avLst/>
          </a:prstGeom>
          <a:noFill/>
          <a:ln>
            <a:noFill/>
          </a:ln>
        </p:spPr>
        <p:txBody>
          <a:bodyPr spcFirstLastPara="1" wrap="square" lIns="91425" tIns="91425" rIns="91425" bIns="91425" anchor="ctr" anchorCtr="0">
            <a:noAutofit/>
          </a:bodyPr>
          <a:lstStyle>
            <a:lvl1pPr marL="0" marR="0" lvl="0"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Titillium Web"/>
                <a:ea typeface="Titillium Web"/>
                <a:cs typeface="Titillium Web"/>
                <a:sym typeface="Titillium Web"/>
              </a:defRPr>
            </a:lvl1pPr>
            <a:lvl2pPr marL="0" marR="0" lvl="1"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Titillium Web"/>
                <a:ea typeface="Titillium Web"/>
                <a:cs typeface="Titillium Web"/>
                <a:sym typeface="Titillium Web"/>
              </a:defRPr>
            </a:lvl2pPr>
            <a:lvl3pPr marL="0" marR="0" lvl="2"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Titillium Web"/>
                <a:ea typeface="Titillium Web"/>
                <a:cs typeface="Titillium Web"/>
                <a:sym typeface="Titillium Web"/>
              </a:defRPr>
            </a:lvl3pPr>
            <a:lvl4pPr marL="0" marR="0" lvl="3"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Titillium Web"/>
                <a:ea typeface="Titillium Web"/>
                <a:cs typeface="Titillium Web"/>
                <a:sym typeface="Titillium Web"/>
              </a:defRPr>
            </a:lvl4pPr>
            <a:lvl5pPr marL="0" marR="0" lvl="4"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Titillium Web"/>
                <a:ea typeface="Titillium Web"/>
                <a:cs typeface="Titillium Web"/>
                <a:sym typeface="Titillium Web"/>
              </a:defRPr>
            </a:lvl5pPr>
            <a:lvl6pPr marL="0" marR="0" lvl="5"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Titillium Web"/>
                <a:ea typeface="Titillium Web"/>
                <a:cs typeface="Titillium Web"/>
                <a:sym typeface="Titillium Web"/>
              </a:defRPr>
            </a:lvl6pPr>
            <a:lvl7pPr marL="0" marR="0" lvl="6"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Titillium Web"/>
                <a:ea typeface="Titillium Web"/>
                <a:cs typeface="Titillium Web"/>
                <a:sym typeface="Titillium Web"/>
              </a:defRPr>
            </a:lvl7pPr>
            <a:lvl8pPr marL="0" marR="0" lvl="7"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Titillium Web"/>
                <a:ea typeface="Titillium Web"/>
                <a:cs typeface="Titillium Web"/>
                <a:sym typeface="Titillium Web"/>
              </a:defRPr>
            </a:lvl8pPr>
            <a:lvl9pPr marL="0" marR="0" lvl="8"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Titillium Web"/>
                <a:ea typeface="Titillium Web"/>
                <a:cs typeface="Titillium Web"/>
                <a:sym typeface="Titillium Web"/>
              </a:defRPr>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Lst>
  <p:transition>
    <p:fade thruBlk="1"/>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2.xml"/><Relationship Id="rId1" Type="http://schemas.openxmlformats.org/officeDocument/2006/relationships/slideLayout" Target="../slideLayouts/slideLayout14.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14.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14.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4"/>
        <p:cNvGrpSpPr/>
        <p:nvPr/>
      </p:nvGrpSpPr>
      <p:grpSpPr>
        <a:xfrm>
          <a:off x="0" y="0"/>
          <a:ext cx="0" cy="0"/>
          <a:chOff x="0" y="0"/>
          <a:chExt cx="0" cy="0"/>
        </a:xfrm>
      </p:grpSpPr>
      <p:sp>
        <p:nvSpPr>
          <p:cNvPr id="855" name="Google Shape;855;p27"/>
          <p:cNvSpPr txBox="1">
            <a:spLocks noGrp="1"/>
          </p:cNvSpPr>
          <p:nvPr>
            <p:ph type="ctrTitle"/>
          </p:nvPr>
        </p:nvSpPr>
        <p:spPr>
          <a:xfrm>
            <a:off x="696525" y="1089724"/>
            <a:ext cx="7729200" cy="20508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chemeClr val="dk1"/>
              </a:buClr>
              <a:buSzPts val="1100"/>
              <a:buFont typeface="Arial"/>
              <a:buNone/>
            </a:pPr>
            <a:r>
              <a:rPr lang="en-US"/>
              <a:t>Bat Echolocation Detection</a:t>
            </a:r>
            <a:endParaRPr/>
          </a:p>
          <a:p>
            <a:pPr marL="0" marR="0" lvl="0" indent="0" algn="ctr" rtl="0">
              <a:lnSpc>
                <a:spcPct val="100000"/>
              </a:lnSpc>
              <a:spcBef>
                <a:spcPts val="0"/>
              </a:spcBef>
              <a:spcAft>
                <a:spcPts val="0"/>
              </a:spcAft>
              <a:buClr>
                <a:schemeClr val="dk1"/>
              </a:buClr>
              <a:buSzPts val="1100"/>
              <a:buFont typeface="Arial"/>
              <a:buNone/>
            </a:pPr>
            <a:endParaRPr>
              <a:solidFill>
                <a:srgbClr val="FFFFFF"/>
              </a:solidFill>
            </a:endParaRPr>
          </a:p>
          <a:p>
            <a:pPr marL="0" lvl="0" indent="0" algn="ctr" rtl="0">
              <a:spcBef>
                <a:spcPts val="0"/>
              </a:spcBef>
              <a:spcAft>
                <a:spcPts val="0"/>
              </a:spcAft>
              <a:buClr>
                <a:schemeClr val="dk1"/>
              </a:buClr>
              <a:buSzPts val="1100"/>
              <a:buFont typeface="Arial"/>
              <a:buNone/>
            </a:pPr>
            <a:r>
              <a:rPr lang="en-US" sz="1800">
                <a:solidFill>
                  <a:srgbClr val="FFFFFF"/>
                </a:solidFill>
                <a:latin typeface="Arial"/>
                <a:ea typeface="Arial"/>
                <a:cs typeface="Arial"/>
                <a:sym typeface="Arial"/>
              </a:rPr>
              <a:t>         </a:t>
            </a:r>
            <a:endParaRPr/>
          </a:p>
        </p:txBody>
      </p:sp>
      <p:sp>
        <p:nvSpPr>
          <p:cNvPr id="856" name="Google Shape;856;p27"/>
          <p:cNvSpPr txBox="1"/>
          <p:nvPr/>
        </p:nvSpPr>
        <p:spPr>
          <a:xfrm>
            <a:off x="1692075" y="3871250"/>
            <a:ext cx="5793900" cy="2422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US" sz="1800">
                <a:solidFill>
                  <a:srgbClr val="FFFFFF"/>
                </a:solidFill>
                <a:latin typeface="Titillium Web"/>
                <a:ea typeface="Titillium Web"/>
                <a:cs typeface="Titillium Web"/>
                <a:sym typeface="Titillium Web"/>
              </a:rPr>
              <a:t>Bety Rostandy </a:t>
            </a:r>
            <a:endParaRPr sz="1800">
              <a:solidFill>
                <a:srgbClr val="FFFFFF"/>
              </a:solidFill>
              <a:latin typeface="Titillium Web"/>
              <a:ea typeface="Titillium Web"/>
              <a:cs typeface="Titillium Web"/>
              <a:sym typeface="Titillium Web"/>
            </a:endParaRPr>
          </a:p>
          <a:p>
            <a:pPr marL="0" lvl="0" indent="0" algn="ctr" rtl="0">
              <a:spcBef>
                <a:spcPts val="0"/>
              </a:spcBef>
              <a:spcAft>
                <a:spcPts val="0"/>
              </a:spcAft>
              <a:buNone/>
            </a:pPr>
            <a:r>
              <a:rPr lang="en-US" sz="1800">
                <a:solidFill>
                  <a:srgbClr val="FFFFFF"/>
                </a:solidFill>
                <a:latin typeface="Titillium Web"/>
                <a:ea typeface="Titillium Web"/>
                <a:cs typeface="Titillium Web"/>
                <a:sym typeface="Titillium Web"/>
              </a:rPr>
              <a:t>Hadi Soufi </a:t>
            </a:r>
            <a:endParaRPr sz="1800">
              <a:solidFill>
                <a:srgbClr val="FFFFFF"/>
              </a:solidFill>
              <a:latin typeface="Titillium Web"/>
              <a:ea typeface="Titillium Web"/>
              <a:cs typeface="Titillium Web"/>
              <a:sym typeface="Titillium Web"/>
            </a:endParaRPr>
          </a:p>
          <a:p>
            <a:pPr marL="0" lvl="0" indent="0" algn="ctr" rtl="0">
              <a:spcBef>
                <a:spcPts val="0"/>
              </a:spcBef>
              <a:spcAft>
                <a:spcPts val="0"/>
              </a:spcAft>
              <a:buClr>
                <a:schemeClr val="dk1"/>
              </a:buClr>
              <a:buSzPts val="1100"/>
              <a:buFont typeface="Arial"/>
              <a:buNone/>
            </a:pPr>
            <a:r>
              <a:rPr lang="en-US" sz="1800">
                <a:solidFill>
                  <a:srgbClr val="FFFFFF"/>
                </a:solidFill>
                <a:latin typeface="Titillium Web"/>
                <a:ea typeface="Titillium Web"/>
                <a:cs typeface="Titillium Web"/>
                <a:sym typeface="Titillium Web"/>
              </a:rPr>
              <a:t>Kevin Keomalaythong </a:t>
            </a:r>
            <a:endParaRPr sz="1800">
              <a:solidFill>
                <a:srgbClr val="FFFFFF"/>
              </a:solidFill>
              <a:latin typeface="Titillium Web"/>
              <a:ea typeface="Titillium Web"/>
              <a:cs typeface="Titillium Web"/>
              <a:sym typeface="Titillium Web"/>
            </a:endParaRPr>
          </a:p>
          <a:p>
            <a:pPr marL="0" lvl="0" indent="0" algn="ctr" rtl="0">
              <a:spcBef>
                <a:spcPts val="0"/>
              </a:spcBef>
              <a:spcAft>
                <a:spcPts val="0"/>
              </a:spcAft>
              <a:buClr>
                <a:schemeClr val="dk1"/>
              </a:buClr>
              <a:buSzPts val="1100"/>
              <a:buFont typeface="Arial"/>
              <a:buNone/>
            </a:pPr>
            <a:r>
              <a:rPr lang="en-US" sz="1800">
                <a:solidFill>
                  <a:srgbClr val="FFFFFF"/>
                </a:solidFill>
                <a:latin typeface="Titillium Web"/>
                <a:ea typeface="Titillium Web"/>
                <a:cs typeface="Titillium Web"/>
                <a:sym typeface="Titillium Web"/>
              </a:rPr>
              <a:t>Thien Le </a:t>
            </a:r>
            <a:endParaRPr sz="1800">
              <a:solidFill>
                <a:srgbClr val="FFFFFF"/>
              </a:solidFill>
              <a:latin typeface="Titillium Web"/>
              <a:ea typeface="Titillium Web"/>
              <a:cs typeface="Titillium Web"/>
              <a:sym typeface="Titillium Web"/>
            </a:endParaRPr>
          </a:p>
          <a:p>
            <a:pPr marL="0" lvl="0" indent="0" algn="ctr" rtl="0">
              <a:spcBef>
                <a:spcPts val="0"/>
              </a:spcBef>
              <a:spcAft>
                <a:spcPts val="0"/>
              </a:spcAft>
              <a:buNone/>
            </a:pPr>
            <a:r>
              <a:rPr lang="en-US" sz="1800">
                <a:solidFill>
                  <a:srgbClr val="FFFFFF"/>
                </a:solidFill>
                <a:latin typeface="Titillium Web"/>
                <a:ea typeface="Titillium Web"/>
                <a:cs typeface="Titillium Web"/>
                <a:sym typeface="Titillium Web"/>
              </a:rPr>
              <a:t>Yang Peng</a:t>
            </a:r>
            <a:endParaRPr sz="1800">
              <a:solidFill>
                <a:srgbClr val="FFFFFF"/>
              </a:solidFill>
              <a:latin typeface="Titillium Web"/>
              <a:ea typeface="Titillium Web"/>
              <a:cs typeface="Titillium Web"/>
              <a:sym typeface="Titillium Web"/>
            </a:endParaRPr>
          </a:p>
          <a:p>
            <a:pPr marL="0" lvl="0" indent="0" algn="ctr" rtl="0">
              <a:spcBef>
                <a:spcPts val="0"/>
              </a:spcBef>
              <a:spcAft>
                <a:spcPts val="0"/>
              </a:spcAft>
              <a:buNone/>
            </a:pPr>
            <a:endParaRPr sz="1800">
              <a:solidFill>
                <a:srgbClr val="FFFFFF"/>
              </a:solidFill>
              <a:latin typeface="Titillium Web"/>
              <a:ea typeface="Titillium Web"/>
              <a:cs typeface="Titillium Web"/>
              <a:sym typeface="Titillium Web"/>
            </a:endParaRPr>
          </a:p>
          <a:p>
            <a:pPr marL="0" lvl="0" indent="0" algn="ctr" rtl="0">
              <a:spcBef>
                <a:spcPts val="0"/>
              </a:spcBef>
              <a:spcAft>
                <a:spcPts val="0"/>
              </a:spcAft>
              <a:buNone/>
            </a:pPr>
            <a:endParaRPr sz="1800">
              <a:solidFill>
                <a:srgbClr val="FFFFFF"/>
              </a:solidFill>
              <a:latin typeface="Titillium Web"/>
              <a:ea typeface="Titillium Web"/>
              <a:cs typeface="Titillium Web"/>
              <a:sym typeface="Titillium Web"/>
            </a:endParaRPr>
          </a:p>
          <a:p>
            <a:pPr marL="0" lvl="0" indent="0" algn="ctr" rtl="0">
              <a:spcBef>
                <a:spcPts val="0"/>
              </a:spcBef>
              <a:spcAft>
                <a:spcPts val="0"/>
              </a:spcAft>
              <a:buClr>
                <a:schemeClr val="dk1"/>
              </a:buClr>
              <a:buSzPts val="1100"/>
              <a:buFont typeface="Arial"/>
              <a:buNone/>
            </a:pPr>
            <a:r>
              <a:rPr lang="en-US" sz="1200">
                <a:solidFill>
                  <a:srgbClr val="FFFFFF"/>
                </a:solidFill>
                <a:latin typeface="Titillium Web"/>
                <a:ea typeface="Titillium Web"/>
                <a:cs typeface="Titillium Web"/>
                <a:sym typeface="Titillium Web"/>
              </a:rPr>
              <a:t>CSC 505 | 09.12.2018</a:t>
            </a:r>
            <a:endParaRPr sz="1200">
              <a:solidFill>
                <a:srgbClr val="FFFFFF"/>
              </a:solidFill>
              <a:latin typeface="Titillium Web"/>
              <a:ea typeface="Titillium Web"/>
              <a:cs typeface="Titillium Web"/>
              <a:sym typeface="Titillium Web"/>
            </a:endParaRPr>
          </a:p>
          <a:p>
            <a:pPr marL="0" lvl="0" indent="0" algn="ctr" rtl="0">
              <a:spcBef>
                <a:spcPts val="640"/>
              </a:spcBef>
              <a:spcAft>
                <a:spcPts val="0"/>
              </a:spcAft>
              <a:buClr>
                <a:srgbClr val="888888"/>
              </a:buClr>
              <a:buSzPts val="1400"/>
              <a:buFont typeface="Arial"/>
              <a:buNone/>
            </a:pPr>
            <a:endParaRPr sz="3200">
              <a:solidFill>
                <a:srgbClr val="888888"/>
              </a:solidFill>
              <a:latin typeface="Titillium Web"/>
              <a:ea typeface="Titillium Web"/>
              <a:cs typeface="Titillium Web"/>
              <a:sym typeface="Titillium Web"/>
            </a:endParaRPr>
          </a:p>
          <a:p>
            <a:pPr marL="0" lvl="0" indent="0" algn="ctr" rtl="0">
              <a:spcBef>
                <a:spcPts val="0"/>
              </a:spcBef>
              <a:spcAft>
                <a:spcPts val="0"/>
              </a:spcAft>
              <a:buNone/>
            </a:pPr>
            <a:endParaRPr>
              <a:latin typeface="Titillium Web"/>
              <a:ea typeface="Titillium Web"/>
              <a:cs typeface="Titillium Web"/>
              <a:sym typeface="Titillium Web"/>
            </a:endParaRPr>
          </a:p>
        </p:txBody>
      </p:sp>
      <p:pic>
        <p:nvPicPr>
          <p:cNvPr id="857" name="Google Shape;857;p27"/>
          <p:cNvPicPr preferRelativeResize="0"/>
          <p:nvPr/>
        </p:nvPicPr>
        <p:blipFill>
          <a:blip r:embed="rId3">
            <a:alphaModFix amt="43000"/>
          </a:blip>
          <a:stretch>
            <a:fillRect/>
          </a:stretch>
        </p:blipFill>
        <p:spPr>
          <a:xfrm>
            <a:off x="7798300" y="5935049"/>
            <a:ext cx="1244301" cy="7880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65"/>
        <p:cNvGrpSpPr/>
        <p:nvPr/>
      </p:nvGrpSpPr>
      <p:grpSpPr>
        <a:xfrm>
          <a:off x="0" y="0"/>
          <a:ext cx="0" cy="0"/>
          <a:chOff x="0" y="0"/>
          <a:chExt cx="0" cy="0"/>
        </a:xfrm>
      </p:grpSpPr>
      <p:sp>
        <p:nvSpPr>
          <p:cNvPr id="966" name="Google Shape;966;p36"/>
          <p:cNvSpPr txBox="1">
            <a:spLocks noGrp="1"/>
          </p:cNvSpPr>
          <p:nvPr>
            <p:ph type="title"/>
          </p:nvPr>
        </p:nvSpPr>
        <p:spPr>
          <a:xfrm>
            <a:off x="739675" y="535000"/>
            <a:ext cx="7686000" cy="9099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rgbClr val="FFFFFF"/>
              </a:buClr>
              <a:buSzPts val="3000"/>
              <a:buFont typeface="Titillium Web ExtraLight"/>
              <a:buNone/>
            </a:pPr>
            <a:r>
              <a:rPr lang="en-US"/>
              <a:t>Tasks - Hadi S</a:t>
            </a:r>
            <a:endParaRPr sz="3000" b="0" i="0" u="none" strike="noStrike" cap="none">
              <a:solidFill>
                <a:srgbClr val="FFFFFF"/>
              </a:solidFill>
              <a:latin typeface="Titillium Web ExtraLight"/>
              <a:ea typeface="Titillium Web ExtraLight"/>
              <a:cs typeface="Titillium Web ExtraLight"/>
              <a:sym typeface="Titillium Web ExtraLight"/>
            </a:endParaRPr>
          </a:p>
        </p:txBody>
      </p:sp>
      <p:sp>
        <p:nvSpPr>
          <p:cNvPr id="967" name="Google Shape;967;p36"/>
          <p:cNvSpPr txBox="1">
            <a:spLocks noGrp="1"/>
          </p:cNvSpPr>
          <p:nvPr>
            <p:ph type="sldNum" idx="12"/>
          </p:nvPr>
        </p:nvSpPr>
        <p:spPr>
          <a:xfrm>
            <a:off x="8586575" y="-15833"/>
            <a:ext cx="557400" cy="7305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fld id="{00000000-1234-1234-1234-123412341234}" type="slidenum">
              <a:rPr lang="en-US" sz="1400" b="0" i="0" u="none" strike="noStrike" cap="none">
                <a:solidFill>
                  <a:srgbClr val="FFFFFF"/>
                </a:solidFill>
                <a:latin typeface="Titillium Web"/>
                <a:ea typeface="Titillium Web"/>
                <a:cs typeface="Titillium Web"/>
                <a:sym typeface="Titillium Web"/>
              </a:rPr>
              <a:pPr marL="0" marR="0" lvl="0" indent="0" algn="ctr" rtl="0">
                <a:lnSpc>
                  <a:spcPct val="100000"/>
                </a:lnSpc>
                <a:spcBef>
                  <a:spcPts val="0"/>
                </a:spcBef>
                <a:spcAft>
                  <a:spcPts val="0"/>
                </a:spcAft>
                <a:buClr>
                  <a:srgbClr val="000000"/>
                </a:buClr>
                <a:buSzPts val="1400"/>
                <a:buFont typeface="Arial"/>
                <a:buNone/>
              </a:pPr>
              <a:t>10</a:t>
            </a:fld>
            <a:endParaRPr sz="1400" b="0" i="0" u="none" strike="noStrike" cap="none">
              <a:solidFill>
                <a:srgbClr val="FFFFFF"/>
              </a:solidFill>
              <a:latin typeface="Titillium Web"/>
              <a:ea typeface="Titillium Web"/>
              <a:cs typeface="Titillium Web"/>
              <a:sym typeface="Titillium Web"/>
            </a:endParaRPr>
          </a:p>
        </p:txBody>
      </p:sp>
      <p:pic>
        <p:nvPicPr>
          <p:cNvPr id="968" name="Google Shape;968;p36"/>
          <p:cNvPicPr preferRelativeResize="0"/>
          <p:nvPr/>
        </p:nvPicPr>
        <p:blipFill>
          <a:blip r:embed="rId3">
            <a:alphaModFix amt="43000"/>
          </a:blip>
          <a:stretch>
            <a:fillRect/>
          </a:stretch>
        </p:blipFill>
        <p:spPr>
          <a:xfrm>
            <a:off x="7798300" y="5935049"/>
            <a:ext cx="1244301" cy="788075"/>
          </a:xfrm>
          <a:prstGeom prst="rect">
            <a:avLst/>
          </a:prstGeom>
          <a:noFill/>
          <a:ln>
            <a:noFill/>
          </a:ln>
        </p:spPr>
      </p:pic>
      <p:sp>
        <p:nvSpPr>
          <p:cNvPr id="969" name="Google Shape;969;p36"/>
          <p:cNvSpPr txBox="1"/>
          <p:nvPr/>
        </p:nvSpPr>
        <p:spPr>
          <a:xfrm>
            <a:off x="923400" y="1722925"/>
            <a:ext cx="6486300" cy="3974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b="1">
                <a:solidFill>
                  <a:srgbClr val="FFFFFF"/>
                </a:solidFill>
                <a:latin typeface="Titillium Web"/>
                <a:ea typeface="Titillium Web"/>
                <a:cs typeface="Titillium Web"/>
                <a:sym typeface="Titillium Web"/>
              </a:rPr>
              <a:t> Completed:</a:t>
            </a:r>
            <a:endParaRPr sz="1800" b="1">
              <a:solidFill>
                <a:srgbClr val="FFFFFF"/>
              </a:solidFill>
              <a:latin typeface="Titillium Web"/>
              <a:ea typeface="Titillium Web"/>
              <a:cs typeface="Titillium Web"/>
              <a:sym typeface="Titillium Web"/>
            </a:endParaRPr>
          </a:p>
          <a:p>
            <a:pPr marL="0" lvl="0" indent="0" algn="l" rtl="0">
              <a:spcBef>
                <a:spcPts val="0"/>
              </a:spcBef>
              <a:spcAft>
                <a:spcPts val="0"/>
              </a:spcAft>
              <a:buClr>
                <a:schemeClr val="dk1"/>
              </a:buClr>
              <a:buSzPts val="1100"/>
              <a:buFont typeface="Arial"/>
              <a:buNone/>
            </a:pPr>
            <a:endParaRPr sz="1800" b="1">
              <a:solidFill>
                <a:srgbClr val="FFFFFF"/>
              </a:solidFill>
              <a:latin typeface="Titillium Web"/>
              <a:ea typeface="Titillium Web"/>
              <a:cs typeface="Titillium Web"/>
              <a:sym typeface="Titillium Web"/>
            </a:endParaRPr>
          </a:p>
          <a:p>
            <a:pPr marL="0" lvl="0" indent="0" algn="l" rtl="0">
              <a:lnSpc>
                <a:spcPct val="115000"/>
              </a:lnSpc>
              <a:spcBef>
                <a:spcPts val="0"/>
              </a:spcBef>
              <a:spcAft>
                <a:spcPts val="0"/>
              </a:spcAft>
              <a:buClr>
                <a:schemeClr val="dk1"/>
              </a:buClr>
              <a:buSzPts val="1100"/>
              <a:buFont typeface="Arial"/>
              <a:buNone/>
            </a:pPr>
            <a:r>
              <a:rPr lang="en-US">
                <a:solidFill>
                  <a:schemeClr val="lt1"/>
                </a:solidFill>
                <a:latin typeface="Titillium Web"/>
                <a:ea typeface="Titillium Web"/>
                <a:cs typeface="Titillium Web"/>
                <a:sym typeface="Titillium Web"/>
              </a:rPr>
              <a:t>1. Learned AnalookW</a:t>
            </a:r>
            <a:endParaRPr>
              <a:solidFill>
                <a:schemeClr val="lt1"/>
              </a:solidFill>
              <a:latin typeface="Titillium Web"/>
              <a:ea typeface="Titillium Web"/>
              <a:cs typeface="Titillium Web"/>
              <a:sym typeface="Titillium Web"/>
            </a:endParaRPr>
          </a:p>
          <a:p>
            <a:pPr marL="0" lvl="0" indent="0" algn="l" rtl="0">
              <a:lnSpc>
                <a:spcPct val="115000"/>
              </a:lnSpc>
              <a:spcBef>
                <a:spcPts val="0"/>
              </a:spcBef>
              <a:spcAft>
                <a:spcPts val="0"/>
              </a:spcAft>
              <a:buClr>
                <a:schemeClr val="dk1"/>
              </a:buClr>
              <a:buSzPts val="1100"/>
              <a:buFont typeface="Arial"/>
              <a:buNone/>
            </a:pPr>
            <a:endParaRPr>
              <a:solidFill>
                <a:schemeClr val="lt1"/>
              </a:solidFill>
              <a:latin typeface="Titillium Web"/>
              <a:ea typeface="Titillium Web"/>
              <a:cs typeface="Titillium Web"/>
              <a:sym typeface="Titillium Web"/>
            </a:endParaRPr>
          </a:p>
          <a:p>
            <a:pPr marL="0" lvl="0" indent="0" algn="l" rtl="0">
              <a:lnSpc>
                <a:spcPct val="115000"/>
              </a:lnSpc>
              <a:spcBef>
                <a:spcPts val="0"/>
              </a:spcBef>
              <a:spcAft>
                <a:spcPts val="0"/>
              </a:spcAft>
              <a:buClr>
                <a:schemeClr val="dk1"/>
              </a:buClr>
              <a:buSzPts val="1100"/>
              <a:buFont typeface="Arial"/>
              <a:buNone/>
            </a:pPr>
            <a:r>
              <a:rPr lang="en-US">
                <a:solidFill>
                  <a:schemeClr val="lt1"/>
                </a:solidFill>
                <a:latin typeface="Titillium Web"/>
                <a:ea typeface="Titillium Web"/>
                <a:cs typeface="Titillium Web"/>
                <a:sym typeface="Titillium Web"/>
              </a:rPr>
              <a:t>2. Got familiar with Python and Github</a:t>
            </a:r>
            <a:endParaRPr>
              <a:solidFill>
                <a:schemeClr val="lt1"/>
              </a:solidFill>
              <a:latin typeface="Titillium Web"/>
              <a:ea typeface="Titillium Web"/>
              <a:cs typeface="Titillium Web"/>
              <a:sym typeface="Titillium Web"/>
            </a:endParaRPr>
          </a:p>
          <a:p>
            <a:pPr marL="0" lvl="0" indent="0" algn="l" rtl="0">
              <a:lnSpc>
                <a:spcPct val="115000"/>
              </a:lnSpc>
              <a:spcBef>
                <a:spcPts val="0"/>
              </a:spcBef>
              <a:spcAft>
                <a:spcPts val="0"/>
              </a:spcAft>
              <a:buClr>
                <a:schemeClr val="dk1"/>
              </a:buClr>
              <a:buSzPts val="1100"/>
              <a:buFont typeface="Arial"/>
              <a:buNone/>
            </a:pPr>
            <a:endParaRPr>
              <a:solidFill>
                <a:schemeClr val="lt1"/>
              </a:solidFill>
              <a:latin typeface="Titillium Web"/>
              <a:ea typeface="Titillium Web"/>
              <a:cs typeface="Titillium Web"/>
              <a:sym typeface="Titillium Web"/>
            </a:endParaRPr>
          </a:p>
          <a:p>
            <a:pPr marL="0" lvl="0" indent="0" algn="l" rtl="0">
              <a:spcBef>
                <a:spcPts val="0"/>
              </a:spcBef>
              <a:spcAft>
                <a:spcPts val="0"/>
              </a:spcAft>
              <a:buClr>
                <a:schemeClr val="dk1"/>
              </a:buClr>
              <a:buSzPts val="1100"/>
              <a:buFont typeface="Arial"/>
              <a:buNone/>
            </a:pPr>
            <a:r>
              <a:rPr lang="en-US">
                <a:solidFill>
                  <a:schemeClr val="lt1"/>
                </a:solidFill>
                <a:latin typeface="Titillium Web"/>
                <a:ea typeface="Titillium Web"/>
                <a:cs typeface="Titillium Web"/>
                <a:sym typeface="Titillium Web"/>
              </a:rPr>
              <a:t>3. Designed an algorithm for noise filtering</a:t>
            </a:r>
            <a:endParaRPr sz="1800" b="1">
              <a:solidFill>
                <a:srgbClr val="FFFFFF"/>
              </a:solidFill>
              <a:latin typeface="Titillium Web"/>
              <a:ea typeface="Titillium Web"/>
              <a:cs typeface="Titillium Web"/>
              <a:sym typeface="Titillium Web"/>
            </a:endParaRPr>
          </a:p>
          <a:p>
            <a:pPr marL="0" lvl="0" indent="0" algn="l" rtl="0">
              <a:spcBef>
                <a:spcPts val="0"/>
              </a:spcBef>
              <a:spcAft>
                <a:spcPts val="0"/>
              </a:spcAft>
              <a:buClr>
                <a:schemeClr val="dk1"/>
              </a:buClr>
              <a:buSzPts val="1100"/>
              <a:buFont typeface="Arial"/>
              <a:buNone/>
            </a:pPr>
            <a:endParaRPr sz="1800" b="1">
              <a:solidFill>
                <a:srgbClr val="FFFFFF"/>
              </a:solidFill>
              <a:latin typeface="Titillium Web"/>
              <a:ea typeface="Titillium Web"/>
              <a:cs typeface="Titillium Web"/>
              <a:sym typeface="Titillium Web"/>
            </a:endParaRPr>
          </a:p>
          <a:p>
            <a:pPr marL="0" lvl="0" indent="0" algn="l" rtl="0">
              <a:spcBef>
                <a:spcPts val="0"/>
              </a:spcBef>
              <a:spcAft>
                <a:spcPts val="0"/>
              </a:spcAft>
              <a:buClr>
                <a:schemeClr val="dk1"/>
              </a:buClr>
              <a:buSzPts val="1100"/>
              <a:buFont typeface="Arial"/>
              <a:buNone/>
            </a:pPr>
            <a:r>
              <a:rPr lang="en-US" sz="1800" b="1">
                <a:solidFill>
                  <a:srgbClr val="FFFFFF"/>
                </a:solidFill>
                <a:latin typeface="Titillium Web"/>
                <a:ea typeface="Titillium Web"/>
                <a:cs typeface="Titillium Web"/>
                <a:sym typeface="Titillium Web"/>
              </a:rPr>
              <a:t>To-do:</a:t>
            </a:r>
            <a:endParaRPr sz="1800" b="1">
              <a:solidFill>
                <a:srgbClr val="FFFFFF"/>
              </a:solidFill>
              <a:latin typeface="Titillium Web"/>
              <a:ea typeface="Titillium Web"/>
              <a:cs typeface="Titillium Web"/>
              <a:sym typeface="Titillium Web"/>
            </a:endParaRPr>
          </a:p>
          <a:p>
            <a:pPr marL="0" lvl="0" indent="0" algn="l" rtl="0">
              <a:spcBef>
                <a:spcPts val="0"/>
              </a:spcBef>
              <a:spcAft>
                <a:spcPts val="0"/>
              </a:spcAft>
              <a:buClr>
                <a:schemeClr val="dk1"/>
              </a:buClr>
              <a:buSzPts val="1100"/>
              <a:buFont typeface="Arial"/>
              <a:buNone/>
            </a:pPr>
            <a:endParaRPr sz="1800" b="1">
              <a:solidFill>
                <a:srgbClr val="FFFFFF"/>
              </a:solidFill>
              <a:latin typeface="Titillium Web"/>
              <a:ea typeface="Titillium Web"/>
              <a:cs typeface="Titillium Web"/>
              <a:sym typeface="Titillium Web"/>
            </a:endParaRPr>
          </a:p>
          <a:p>
            <a:pPr marL="0" lvl="0" indent="0" algn="l" rtl="0">
              <a:lnSpc>
                <a:spcPct val="115000"/>
              </a:lnSpc>
              <a:spcBef>
                <a:spcPts val="0"/>
              </a:spcBef>
              <a:spcAft>
                <a:spcPts val="0"/>
              </a:spcAft>
              <a:buClr>
                <a:schemeClr val="dk1"/>
              </a:buClr>
              <a:buSzPts val="1100"/>
              <a:buFont typeface="Arial"/>
              <a:buNone/>
            </a:pPr>
            <a:r>
              <a:rPr lang="en-US">
                <a:solidFill>
                  <a:schemeClr val="lt1"/>
                </a:solidFill>
                <a:latin typeface="Titillium Web"/>
                <a:ea typeface="Titillium Web"/>
                <a:cs typeface="Titillium Web"/>
                <a:sym typeface="Titillium Web"/>
              </a:rPr>
              <a:t>1. Implement noise filtering algorithm</a:t>
            </a:r>
            <a:endParaRPr>
              <a:solidFill>
                <a:schemeClr val="lt1"/>
              </a:solidFill>
              <a:latin typeface="Titillium Web"/>
              <a:ea typeface="Titillium Web"/>
              <a:cs typeface="Titillium Web"/>
              <a:sym typeface="Titillium Web"/>
            </a:endParaRPr>
          </a:p>
          <a:p>
            <a:pPr marL="0" lvl="0" indent="0" algn="l" rtl="0">
              <a:lnSpc>
                <a:spcPct val="115000"/>
              </a:lnSpc>
              <a:spcBef>
                <a:spcPts val="0"/>
              </a:spcBef>
              <a:spcAft>
                <a:spcPts val="0"/>
              </a:spcAft>
              <a:buClr>
                <a:schemeClr val="dk1"/>
              </a:buClr>
              <a:buSzPts val="1100"/>
              <a:buFont typeface="Arial"/>
              <a:buNone/>
            </a:pPr>
            <a:endParaRPr>
              <a:solidFill>
                <a:schemeClr val="lt1"/>
              </a:solidFill>
              <a:latin typeface="Titillium Web"/>
              <a:ea typeface="Titillium Web"/>
              <a:cs typeface="Titillium Web"/>
              <a:sym typeface="Titillium Web"/>
            </a:endParaRPr>
          </a:p>
          <a:p>
            <a:pPr marL="0" lvl="0" indent="0" algn="l" rtl="0">
              <a:lnSpc>
                <a:spcPct val="115000"/>
              </a:lnSpc>
              <a:spcBef>
                <a:spcPts val="0"/>
              </a:spcBef>
              <a:spcAft>
                <a:spcPts val="0"/>
              </a:spcAft>
              <a:buClr>
                <a:schemeClr val="dk1"/>
              </a:buClr>
              <a:buSzPts val="1100"/>
              <a:buFont typeface="Arial"/>
              <a:buNone/>
            </a:pPr>
            <a:r>
              <a:rPr lang="en-US">
                <a:solidFill>
                  <a:schemeClr val="lt1"/>
                </a:solidFill>
                <a:latin typeface="Titillium Web"/>
                <a:ea typeface="Titillium Web"/>
                <a:cs typeface="Titillium Web"/>
                <a:sym typeface="Titillium Web"/>
              </a:rPr>
              <a:t>2. Research clustering algorithms</a:t>
            </a:r>
            <a:endParaRPr sz="1800" b="1">
              <a:solidFill>
                <a:srgbClr val="FFFFFF"/>
              </a:solidFill>
              <a:latin typeface="Titillium Web"/>
              <a:ea typeface="Titillium Web"/>
              <a:cs typeface="Titillium Web"/>
              <a:sym typeface="Titillium Web"/>
            </a:endParaRPr>
          </a:p>
          <a:p>
            <a:pPr marL="0" lvl="0" indent="0" algn="l" rtl="0">
              <a:spcBef>
                <a:spcPts val="0"/>
              </a:spcBef>
              <a:spcAft>
                <a:spcPts val="0"/>
              </a:spcAft>
              <a:buClr>
                <a:schemeClr val="dk1"/>
              </a:buClr>
              <a:buSzPts val="1100"/>
              <a:buFont typeface="Arial"/>
              <a:buNone/>
            </a:pPr>
            <a:endParaRPr sz="1800" b="1">
              <a:solidFill>
                <a:srgbClr val="FFFFFF"/>
              </a:solidFill>
              <a:latin typeface="Titillium Web"/>
              <a:ea typeface="Titillium Web"/>
              <a:cs typeface="Titillium Web"/>
              <a:sym typeface="Titillium Web"/>
            </a:endParaRPr>
          </a:p>
          <a:p>
            <a:pPr marL="0" lvl="0" indent="0" algn="l" rtl="0">
              <a:spcBef>
                <a:spcPts val="0"/>
              </a:spcBef>
              <a:spcAft>
                <a:spcPts val="0"/>
              </a:spcAft>
              <a:buClr>
                <a:schemeClr val="dk1"/>
              </a:buClr>
              <a:buSzPts val="1100"/>
              <a:buFont typeface="Arial"/>
              <a:buNone/>
            </a:pPr>
            <a:endParaRPr sz="1800" b="1">
              <a:solidFill>
                <a:schemeClr val="dk1"/>
              </a:solidFill>
              <a:latin typeface="Titillium Web"/>
              <a:ea typeface="Titillium Web"/>
              <a:cs typeface="Titillium Web"/>
              <a:sym typeface="Titillium Web"/>
            </a:endParaRPr>
          </a:p>
          <a:p>
            <a:pPr marL="0" lvl="0" indent="0" algn="l" rtl="0">
              <a:spcBef>
                <a:spcPts val="0"/>
              </a:spcBef>
              <a:spcAft>
                <a:spcPts val="0"/>
              </a:spcAft>
              <a:buClr>
                <a:schemeClr val="dk1"/>
              </a:buClr>
              <a:buSzPts val="1100"/>
              <a:buFont typeface="Arial"/>
              <a:buNone/>
            </a:pPr>
            <a:endParaRPr sz="1800" b="1">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sz="1800" b="1">
              <a:solidFill>
                <a:srgbClr val="FFFFFF"/>
              </a:solidFill>
              <a:latin typeface="Titillium Web"/>
              <a:ea typeface="Titillium Web"/>
              <a:cs typeface="Titillium Web"/>
              <a:sym typeface="Titillium Web"/>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73"/>
        <p:cNvGrpSpPr/>
        <p:nvPr/>
      </p:nvGrpSpPr>
      <p:grpSpPr>
        <a:xfrm>
          <a:off x="0" y="0"/>
          <a:ext cx="0" cy="0"/>
          <a:chOff x="0" y="0"/>
          <a:chExt cx="0" cy="0"/>
        </a:xfrm>
      </p:grpSpPr>
      <p:sp>
        <p:nvSpPr>
          <p:cNvPr id="974" name="Google Shape;974;p37"/>
          <p:cNvSpPr txBox="1">
            <a:spLocks noGrp="1"/>
          </p:cNvSpPr>
          <p:nvPr>
            <p:ph type="title"/>
          </p:nvPr>
        </p:nvSpPr>
        <p:spPr>
          <a:xfrm>
            <a:off x="739675" y="535000"/>
            <a:ext cx="7686000" cy="9147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rgbClr val="FFFFFF"/>
              </a:buClr>
              <a:buSzPts val="3000"/>
              <a:buFont typeface="Titillium Web ExtraLight"/>
              <a:buNone/>
            </a:pPr>
            <a:r>
              <a:rPr lang="en-US"/>
              <a:t>Related Works</a:t>
            </a:r>
            <a:endParaRPr sz="3000" b="0" i="0" u="none" strike="noStrike" cap="none">
              <a:solidFill>
                <a:srgbClr val="FFFFFF"/>
              </a:solidFill>
              <a:latin typeface="Titillium Web ExtraLight"/>
              <a:ea typeface="Titillium Web ExtraLight"/>
              <a:cs typeface="Titillium Web ExtraLight"/>
              <a:sym typeface="Titillium Web ExtraLight"/>
            </a:endParaRPr>
          </a:p>
        </p:txBody>
      </p:sp>
      <p:sp>
        <p:nvSpPr>
          <p:cNvPr id="975" name="Google Shape;975;p37"/>
          <p:cNvSpPr txBox="1">
            <a:spLocks noGrp="1"/>
          </p:cNvSpPr>
          <p:nvPr>
            <p:ph type="sldNum" idx="12"/>
          </p:nvPr>
        </p:nvSpPr>
        <p:spPr>
          <a:xfrm>
            <a:off x="8586575" y="-15833"/>
            <a:ext cx="557400" cy="7304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fld id="{00000000-1234-1234-1234-123412341234}" type="slidenum">
              <a:rPr lang="en-US" sz="1400" b="0" i="0" u="none" strike="noStrike" cap="none">
                <a:solidFill>
                  <a:srgbClr val="FFFFFF"/>
                </a:solidFill>
                <a:latin typeface="Titillium Web"/>
                <a:ea typeface="Titillium Web"/>
                <a:cs typeface="Titillium Web"/>
                <a:sym typeface="Titillium Web"/>
              </a:rPr>
              <a:pPr marL="0" marR="0" lvl="0" indent="0" algn="ctr" rtl="0">
                <a:lnSpc>
                  <a:spcPct val="100000"/>
                </a:lnSpc>
                <a:spcBef>
                  <a:spcPts val="0"/>
                </a:spcBef>
                <a:spcAft>
                  <a:spcPts val="0"/>
                </a:spcAft>
                <a:buClr>
                  <a:srgbClr val="000000"/>
                </a:buClr>
                <a:buSzPts val="1400"/>
                <a:buFont typeface="Arial"/>
                <a:buNone/>
              </a:pPr>
              <a:t>11</a:t>
            </a:fld>
            <a:endParaRPr sz="1400" b="0" i="0" u="none" strike="noStrike" cap="none">
              <a:solidFill>
                <a:srgbClr val="FFFFFF"/>
              </a:solidFill>
              <a:latin typeface="Titillium Web"/>
              <a:ea typeface="Titillium Web"/>
              <a:cs typeface="Titillium Web"/>
              <a:sym typeface="Titillium Web"/>
            </a:endParaRPr>
          </a:p>
        </p:txBody>
      </p:sp>
      <p:pic>
        <p:nvPicPr>
          <p:cNvPr id="976" name="Google Shape;976;p37"/>
          <p:cNvPicPr preferRelativeResize="0"/>
          <p:nvPr/>
        </p:nvPicPr>
        <p:blipFill>
          <a:blip r:embed="rId3">
            <a:alphaModFix amt="43000"/>
          </a:blip>
          <a:stretch>
            <a:fillRect/>
          </a:stretch>
        </p:blipFill>
        <p:spPr>
          <a:xfrm>
            <a:off x="7798300" y="5935049"/>
            <a:ext cx="1244301" cy="788075"/>
          </a:xfrm>
          <a:prstGeom prst="rect">
            <a:avLst/>
          </a:prstGeom>
          <a:noFill/>
          <a:ln>
            <a:noFill/>
          </a:ln>
        </p:spPr>
      </p:pic>
      <p:sp>
        <p:nvSpPr>
          <p:cNvPr id="977" name="Google Shape;977;p37"/>
          <p:cNvSpPr txBox="1"/>
          <p:nvPr/>
        </p:nvSpPr>
        <p:spPr>
          <a:xfrm>
            <a:off x="739675" y="1542625"/>
            <a:ext cx="7686000" cy="4296600"/>
          </a:xfrm>
          <a:prstGeom prst="rect">
            <a:avLst/>
          </a:prstGeom>
          <a:noFill/>
          <a:ln>
            <a:noFill/>
          </a:ln>
        </p:spPr>
        <p:txBody>
          <a:bodyPr spcFirstLastPara="1" wrap="square" lIns="91425" tIns="91425" rIns="91425" bIns="91425" anchor="ctr" anchorCtr="0">
            <a:noAutofit/>
          </a:bodyPr>
          <a:lstStyle/>
          <a:p>
            <a:pPr marL="0" lvl="0" indent="0" algn="l" rtl="0">
              <a:lnSpc>
                <a:spcPct val="150000"/>
              </a:lnSpc>
              <a:spcBef>
                <a:spcPts val="0"/>
              </a:spcBef>
              <a:spcAft>
                <a:spcPts val="0"/>
              </a:spcAft>
              <a:buNone/>
            </a:pPr>
            <a:r>
              <a:rPr lang="en-US" sz="1800" b="1">
                <a:solidFill>
                  <a:srgbClr val="FFFFFF"/>
                </a:solidFill>
                <a:latin typeface="Titillium Web"/>
                <a:ea typeface="Titillium Web"/>
                <a:cs typeface="Titillium Web"/>
                <a:sym typeface="Titillium Web"/>
              </a:rPr>
              <a:t>Title name of the Related Works</a:t>
            </a:r>
            <a:endParaRPr sz="1800" b="1">
              <a:solidFill>
                <a:srgbClr val="FFFFFF"/>
              </a:solidFill>
              <a:latin typeface="Titillium Web"/>
              <a:ea typeface="Titillium Web"/>
              <a:cs typeface="Titillium Web"/>
              <a:sym typeface="Titillium Web"/>
            </a:endParaRPr>
          </a:p>
          <a:p>
            <a:pPr marL="0" lvl="0" indent="0" algn="l" rtl="0">
              <a:lnSpc>
                <a:spcPct val="150000"/>
              </a:lnSpc>
              <a:spcBef>
                <a:spcPts val="0"/>
              </a:spcBef>
              <a:spcAft>
                <a:spcPts val="0"/>
              </a:spcAft>
              <a:buNone/>
            </a:pPr>
            <a:r>
              <a:rPr lang="en-US">
                <a:solidFill>
                  <a:schemeClr val="lt1"/>
                </a:solidFill>
                <a:latin typeface="Titillium Web"/>
                <a:ea typeface="Titillium Web"/>
                <a:cs typeface="Titillium Web"/>
                <a:sym typeface="Titillium Web"/>
              </a:rPr>
              <a:t>Description of the Related Works</a:t>
            </a:r>
            <a:endParaRPr sz="1800" b="1">
              <a:solidFill>
                <a:srgbClr val="FFFFFF"/>
              </a:solidFill>
              <a:latin typeface="Titillium Web"/>
              <a:ea typeface="Titillium Web"/>
              <a:cs typeface="Titillium Web"/>
              <a:sym typeface="Titillium Web"/>
            </a:endParaRPr>
          </a:p>
          <a:p>
            <a:pPr marL="0" lvl="0" indent="0" algn="l" rtl="0">
              <a:lnSpc>
                <a:spcPct val="150000"/>
              </a:lnSpc>
              <a:spcBef>
                <a:spcPts val="0"/>
              </a:spcBef>
              <a:spcAft>
                <a:spcPts val="0"/>
              </a:spcAft>
              <a:buNone/>
            </a:pPr>
            <a:endParaRPr sz="1800" b="1">
              <a:solidFill>
                <a:srgbClr val="FFFFFF"/>
              </a:solidFill>
              <a:latin typeface="Titillium Web"/>
              <a:ea typeface="Titillium Web"/>
              <a:cs typeface="Titillium Web"/>
              <a:sym typeface="Titillium Web"/>
            </a:endParaRPr>
          </a:p>
          <a:p>
            <a:pPr marL="0" lvl="0" indent="0" algn="l" rtl="0">
              <a:lnSpc>
                <a:spcPct val="150000"/>
              </a:lnSpc>
              <a:spcBef>
                <a:spcPts val="0"/>
              </a:spcBef>
              <a:spcAft>
                <a:spcPts val="0"/>
              </a:spcAft>
              <a:buNone/>
            </a:pPr>
            <a:r>
              <a:rPr lang="en-US" sz="1800" b="1">
                <a:solidFill>
                  <a:srgbClr val="FFFFFF"/>
                </a:solidFill>
                <a:latin typeface="Titillium Web"/>
                <a:ea typeface="Titillium Web"/>
                <a:cs typeface="Titillium Web"/>
                <a:sym typeface="Titillium Web"/>
              </a:rPr>
              <a:t>Title name of the Related Works</a:t>
            </a:r>
            <a:endParaRPr sz="1800" b="1">
              <a:solidFill>
                <a:srgbClr val="FFFFFF"/>
              </a:solidFill>
              <a:latin typeface="Titillium Web"/>
              <a:ea typeface="Titillium Web"/>
              <a:cs typeface="Titillium Web"/>
              <a:sym typeface="Titillium Web"/>
            </a:endParaRPr>
          </a:p>
          <a:p>
            <a:pPr marL="0" lvl="0" indent="0" algn="l" rtl="0">
              <a:lnSpc>
                <a:spcPct val="150000"/>
              </a:lnSpc>
              <a:spcBef>
                <a:spcPts val="0"/>
              </a:spcBef>
              <a:spcAft>
                <a:spcPts val="0"/>
              </a:spcAft>
              <a:buNone/>
            </a:pPr>
            <a:r>
              <a:rPr lang="en-US">
                <a:solidFill>
                  <a:schemeClr val="lt1"/>
                </a:solidFill>
                <a:latin typeface="Titillium Web"/>
                <a:ea typeface="Titillium Web"/>
                <a:cs typeface="Titillium Web"/>
                <a:sym typeface="Titillium Web"/>
              </a:rPr>
              <a:t>Description of the Related Works</a:t>
            </a:r>
            <a:endParaRPr>
              <a:solidFill>
                <a:schemeClr val="lt1"/>
              </a:solidFill>
              <a:latin typeface="Titillium Web"/>
              <a:ea typeface="Titillium Web"/>
              <a:cs typeface="Titillium Web"/>
              <a:sym typeface="Titillium Web"/>
            </a:endParaRPr>
          </a:p>
          <a:p>
            <a:pPr marL="0" lvl="0" indent="0" algn="l" rtl="0">
              <a:lnSpc>
                <a:spcPct val="150000"/>
              </a:lnSpc>
              <a:spcBef>
                <a:spcPts val="0"/>
              </a:spcBef>
              <a:spcAft>
                <a:spcPts val="0"/>
              </a:spcAft>
              <a:buNone/>
            </a:pPr>
            <a:endParaRPr>
              <a:solidFill>
                <a:schemeClr val="lt1"/>
              </a:solidFill>
              <a:latin typeface="Titillium Web"/>
              <a:ea typeface="Titillium Web"/>
              <a:cs typeface="Titillium Web"/>
              <a:sym typeface="Titillium Web"/>
            </a:endParaRPr>
          </a:p>
          <a:p>
            <a:pPr marL="0" lvl="0" indent="0" algn="l" rtl="0">
              <a:lnSpc>
                <a:spcPct val="150000"/>
              </a:lnSpc>
              <a:spcBef>
                <a:spcPts val="0"/>
              </a:spcBef>
              <a:spcAft>
                <a:spcPts val="0"/>
              </a:spcAft>
              <a:buNone/>
            </a:pPr>
            <a:r>
              <a:rPr lang="en-US" sz="1800" b="1">
                <a:solidFill>
                  <a:srgbClr val="FFFFFF"/>
                </a:solidFill>
                <a:latin typeface="Titillium Web"/>
                <a:ea typeface="Titillium Web"/>
                <a:cs typeface="Titillium Web"/>
                <a:sym typeface="Titillium Web"/>
              </a:rPr>
              <a:t>Title name of the Related Works</a:t>
            </a:r>
            <a:endParaRPr sz="1800" b="1">
              <a:solidFill>
                <a:srgbClr val="FFFFFF"/>
              </a:solidFill>
              <a:latin typeface="Titillium Web"/>
              <a:ea typeface="Titillium Web"/>
              <a:cs typeface="Titillium Web"/>
              <a:sym typeface="Titillium Web"/>
            </a:endParaRPr>
          </a:p>
          <a:p>
            <a:pPr marL="0" lvl="0" indent="0" algn="l" rtl="0">
              <a:lnSpc>
                <a:spcPct val="150000"/>
              </a:lnSpc>
              <a:spcBef>
                <a:spcPts val="0"/>
              </a:spcBef>
              <a:spcAft>
                <a:spcPts val="0"/>
              </a:spcAft>
              <a:buNone/>
            </a:pPr>
            <a:r>
              <a:rPr lang="en-US">
                <a:solidFill>
                  <a:schemeClr val="lt1"/>
                </a:solidFill>
                <a:latin typeface="Titillium Web"/>
                <a:ea typeface="Titillium Web"/>
                <a:cs typeface="Titillium Web"/>
                <a:sym typeface="Titillium Web"/>
              </a:rPr>
              <a:t>Description of the Related Works</a:t>
            </a:r>
            <a:endParaRPr sz="1800" b="1">
              <a:solidFill>
                <a:srgbClr val="FFFFFF"/>
              </a:solidFill>
              <a:latin typeface="Titillium Web"/>
              <a:ea typeface="Titillium Web"/>
              <a:cs typeface="Titillium Web"/>
              <a:sym typeface="Titillium Web"/>
            </a:endParaRPr>
          </a:p>
          <a:p>
            <a:pPr marL="0" lvl="0" indent="0" algn="l" rtl="0">
              <a:lnSpc>
                <a:spcPct val="150000"/>
              </a:lnSpc>
              <a:spcBef>
                <a:spcPts val="0"/>
              </a:spcBef>
              <a:spcAft>
                <a:spcPts val="0"/>
              </a:spcAft>
              <a:buNone/>
            </a:pPr>
            <a:endParaRPr sz="1800" b="1">
              <a:solidFill>
                <a:schemeClr val="dk1"/>
              </a:solidFill>
              <a:latin typeface="Titillium Web"/>
              <a:ea typeface="Titillium Web"/>
              <a:cs typeface="Titillium Web"/>
              <a:sym typeface="Titillium Web"/>
            </a:endParaRPr>
          </a:p>
          <a:p>
            <a:pPr marL="0" lvl="0" indent="0" algn="l" rtl="0">
              <a:lnSpc>
                <a:spcPct val="150000"/>
              </a:lnSpc>
              <a:spcBef>
                <a:spcPts val="0"/>
              </a:spcBef>
              <a:spcAft>
                <a:spcPts val="0"/>
              </a:spcAft>
              <a:buNone/>
            </a:pPr>
            <a:endParaRPr sz="1800" b="1">
              <a:solidFill>
                <a:srgbClr val="FFFFFF"/>
              </a:solidFill>
              <a:latin typeface="Titillium Web"/>
              <a:ea typeface="Titillium Web"/>
              <a:cs typeface="Titillium Web"/>
              <a:sym typeface="Titillium Web"/>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81"/>
        <p:cNvGrpSpPr/>
        <p:nvPr/>
      </p:nvGrpSpPr>
      <p:grpSpPr>
        <a:xfrm>
          <a:off x="0" y="0"/>
          <a:ext cx="0" cy="0"/>
          <a:chOff x="0" y="0"/>
          <a:chExt cx="0" cy="0"/>
        </a:xfrm>
      </p:grpSpPr>
      <p:sp>
        <p:nvSpPr>
          <p:cNvPr id="982" name="Google Shape;982;p38"/>
          <p:cNvSpPr txBox="1">
            <a:spLocks noGrp="1"/>
          </p:cNvSpPr>
          <p:nvPr>
            <p:ph type="sldNum" idx="12"/>
          </p:nvPr>
        </p:nvSpPr>
        <p:spPr>
          <a:xfrm>
            <a:off x="8586575" y="-15833"/>
            <a:ext cx="557400" cy="7304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fld id="{00000000-1234-1234-1234-123412341234}" type="slidenum">
              <a:rPr lang="en-US" sz="1400" b="0" i="0" u="none" strike="noStrike" cap="none">
                <a:solidFill>
                  <a:srgbClr val="FFFFFF"/>
                </a:solidFill>
                <a:latin typeface="Titillium Web"/>
                <a:ea typeface="Titillium Web"/>
                <a:cs typeface="Titillium Web"/>
                <a:sym typeface="Titillium Web"/>
              </a:rPr>
              <a:pPr marL="0" marR="0" lvl="0" indent="0" algn="ctr" rtl="0">
                <a:lnSpc>
                  <a:spcPct val="100000"/>
                </a:lnSpc>
                <a:spcBef>
                  <a:spcPts val="0"/>
                </a:spcBef>
                <a:spcAft>
                  <a:spcPts val="0"/>
                </a:spcAft>
                <a:buClr>
                  <a:srgbClr val="000000"/>
                </a:buClr>
                <a:buSzPts val="1400"/>
                <a:buFont typeface="Arial"/>
                <a:buNone/>
              </a:pPr>
              <a:t>12</a:t>
            </a:fld>
            <a:endParaRPr sz="1400" b="0" i="0" u="none" strike="noStrike" cap="none">
              <a:solidFill>
                <a:srgbClr val="FFFFFF"/>
              </a:solidFill>
              <a:latin typeface="Titillium Web"/>
              <a:ea typeface="Titillium Web"/>
              <a:cs typeface="Titillium Web"/>
              <a:sym typeface="Titillium Web"/>
            </a:endParaRPr>
          </a:p>
        </p:txBody>
      </p:sp>
      <p:sp>
        <p:nvSpPr>
          <p:cNvPr id="983" name="Google Shape;983;p38"/>
          <p:cNvSpPr txBox="1">
            <a:spLocks noGrp="1"/>
          </p:cNvSpPr>
          <p:nvPr>
            <p:ph type="title"/>
          </p:nvPr>
        </p:nvSpPr>
        <p:spPr>
          <a:xfrm>
            <a:off x="452724" y="1062552"/>
            <a:ext cx="3985200" cy="1143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lt1"/>
              </a:buClr>
              <a:buSzPts val="3000"/>
              <a:buFont typeface="Titillium Web ExtraLight"/>
              <a:buNone/>
            </a:pPr>
            <a:r>
              <a:rPr lang="en-US" sz="6000" b="0" i="0" u="none" strike="noStrike" cap="none">
                <a:solidFill>
                  <a:schemeClr val="lt1"/>
                </a:solidFill>
                <a:latin typeface="Titillium Web ExtraLight"/>
                <a:ea typeface="Titillium Web ExtraLight"/>
                <a:cs typeface="Titillium Web ExtraLight"/>
                <a:sym typeface="Titillium Web ExtraLight"/>
              </a:rPr>
              <a:t>THANKS!</a:t>
            </a:r>
            <a:endParaRPr sz="6000" b="0" i="0" u="none" strike="noStrike" cap="none">
              <a:solidFill>
                <a:schemeClr val="lt1"/>
              </a:solidFill>
              <a:latin typeface="Titillium Web ExtraLight"/>
              <a:ea typeface="Titillium Web ExtraLight"/>
              <a:cs typeface="Titillium Web ExtraLight"/>
              <a:sym typeface="Titillium Web ExtraLight"/>
            </a:endParaRPr>
          </a:p>
        </p:txBody>
      </p:sp>
      <p:sp>
        <p:nvSpPr>
          <p:cNvPr id="984" name="Google Shape;984;p38"/>
          <p:cNvSpPr txBox="1">
            <a:spLocks noGrp="1"/>
          </p:cNvSpPr>
          <p:nvPr>
            <p:ph type="body" idx="1"/>
          </p:nvPr>
        </p:nvSpPr>
        <p:spPr>
          <a:xfrm>
            <a:off x="452727" y="2622967"/>
            <a:ext cx="3985200" cy="4131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600"/>
              </a:spcBef>
              <a:spcAft>
                <a:spcPts val="0"/>
              </a:spcAft>
              <a:buClr>
                <a:srgbClr val="6E86B6"/>
              </a:buClr>
              <a:buSzPts val="2400"/>
              <a:buFont typeface="Titillium Web"/>
              <a:buNone/>
            </a:pPr>
            <a:r>
              <a:rPr lang="en-US" sz="2400" b="1" i="0" u="none" strike="noStrike" cap="none">
                <a:solidFill>
                  <a:schemeClr val="lt1"/>
                </a:solidFill>
                <a:latin typeface="Titillium Web"/>
                <a:ea typeface="Titillium Web"/>
                <a:cs typeface="Titillium Web"/>
                <a:sym typeface="Titillium Web"/>
              </a:rPr>
              <a:t>Any questions?</a:t>
            </a:r>
            <a:endParaRPr sz="2400" b="0" i="0" u="none" strike="noStrike" cap="none">
              <a:solidFill>
                <a:schemeClr val="lt1"/>
              </a:solidFill>
              <a:latin typeface="Titillium Web"/>
              <a:ea typeface="Titillium Web"/>
              <a:cs typeface="Titillium Web"/>
              <a:sym typeface="Titillium Web"/>
            </a:endParaRPr>
          </a:p>
        </p:txBody>
      </p:sp>
      <p:pic>
        <p:nvPicPr>
          <p:cNvPr id="985" name="Google Shape;985;p38"/>
          <p:cNvPicPr preferRelativeResize="0"/>
          <p:nvPr/>
        </p:nvPicPr>
        <p:blipFill rotWithShape="1">
          <a:blip r:embed="rId3">
            <a:alphaModFix/>
          </a:blip>
          <a:srcRect l="49444" r="15367"/>
          <a:stretch/>
        </p:blipFill>
        <p:spPr>
          <a:xfrm>
            <a:off x="5546725" y="726500"/>
            <a:ext cx="3039850" cy="5399169"/>
          </a:xfrm>
          <a:prstGeom prst="rect">
            <a:avLst/>
          </a:prstGeom>
          <a:noFill/>
          <a:ln>
            <a:noFill/>
          </a:ln>
        </p:spPr>
      </p:pic>
      <p:pic>
        <p:nvPicPr>
          <p:cNvPr id="986" name="Google Shape;986;p38"/>
          <p:cNvPicPr preferRelativeResize="0"/>
          <p:nvPr/>
        </p:nvPicPr>
        <p:blipFill>
          <a:blip r:embed="rId4">
            <a:alphaModFix amt="43000"/>
          </a:blip>
          <a:stretch>
            <a:fillRect/>
          </a:stretch>
        </p:blipFill>
        <p:spPr>
          <a:xfrm>
            <a:off x="7798300" y="5935049"/>
            <a:ext cx="1244301" cy="7880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61"/>
        <p:cNvGrpSpPr/>
        <p:nvPr/>
      </p:nvGrpSpPr>
      <p:grpSpPr>
        <a:xfrm>
          <a:off x="0" y="0"/>
          <a:ext cx="0" cy="0"/>
          <a:chOff x="0" y="0"/>
          <a:chExt cx="0" cy="0"/>
        </a:xfrm>
      </p:grpSpPr>
      <p:sp>
        <p:nvSpPr>
          <p:cNvPr id="862" name="Google Shape;862;p28"/>
          <p:cNvSpPr txBox="1">
            <a:spLocks noGrp="1"/>
          </p:cNvSpPr>
          <p:nvPr>
            <p:ph type="title"/>
          </p:nvPr>
        </p:nvSpPr>
        <p:spPr>
          <a:xfrm>
            <a:off x="739675" y="-1"/>
            <a:ext cx="7686000" cy="9552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rgbClr val="FFFFFF"/>
              </a:buClr>
              <a:buSzPts val="3000"/>
              <a:buFont typeface="Titillium Web ExtraLight"/>
              <a:buNone/>
            </a:pPr>
            <a:r>
              <a:rPr lang="en-US"/>
              <a:t>Outline</a:t>
            </a:r>
            <a:endParaRPr sz="3000" b="0" i="0" u="none" strike="noStrike" cap="none">
              <a:solidFill>
                <a:srgbClr val="FFFFFF"/>
              </a:solidFill>
              <a:latin typeface="Titillium Web ExtraLight"/>
              <a:ea typeface="Titillium Web ExtraLight"/>
              <a:cs typeface="Titillium Web ExtraLight"/>
              <a:sym typeface="Titillium Web ExtraLight"/>
            </a:endParaRPr>
          </a:p>
        </p:txBody>
      </p:sp>
      <p:sp>
        <p:nvSpPr>
          <p:cNvPr id="863" name="Google Shape;863;p28"/>
          <p:cNvSpPr txBox="1">
            <a:spLocks noGrp="1"/>
          </p:cNvSpPr>
          <p:nvPr>
            <p:ph type="sldNum" idx="12"/>
          </p:nvPr>
        </p:nvSpPr>
        <p:spPr>
          <a:xfrm>
            <a:off x="8586575" y="-15833"/>
            <a:ext cx="557400" cy="7304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fld id="{00000000-1234-1234-1234-123412341234}" type="slidenum">
              <a:rPr lang="en-US" sz="1400" b="0" i="0" u="none" strike="noStrike" cap="none">
                <a:solidFill>
                  <a:srgbClr val="FFFFFF"/>
                </a:solidFill>
                <a:latin typeface="Titillium Web"/>
                <a:ea typeface="Titillium Web"/>
                <a:cs typeface="Titillium Web"/>
                <a:sym typeface="Titillium Web"/>
              </a:rPr>
              <a:pPr marL="0" marR="0" lvl="0" indent="0" algn="ctr" rtl="0">
                <a:lnSpc>
                  <a:spcPct val="100000"/>
                </a:lnSpc>
                <a:spcBef>
                  <a:spcPts val="0"/>
                </a:spcBef>
                <a:spcAft>
                  <a:spcPts val="0"/>
                </a:spcAft>
                <a:buClr>
                  <a:srgbClr val="000000"/>
                </a:buClr>
                <a:buSzPts val="1400"/>
                <a:buFont typeface="Arial"/>
                <a:buNone/>
              </a:pPr>
              <a:t>2</a:t>
            </a:fld>
            <a:endParaRPr sz="1400" b="0" i="0" u="none" strike="noStrike" cap="none">
              <a:solidFill>
                <a:srgbClr val="FFFFFF"/>
              </a:solidFill>
              <a:latin typeface="Titillium Web"/>
              <a:ea typeface="Titillium Web"/>
              <a:cs typeface="Titillium Web"/>
              <a:sym typeface="Titillium Web"/>
            </a:endParaRPr>
          </a:p>
        </p:txBody>
      </p:sp>
      <p:sp>
        <p:nvSpPr>
          <p:cNvPr id="864" name="Google Shape;864;p28"/>
          <p:cNvSpPr/>
          <p:nvPr/>
        </p:nvSpPr>
        <p:spPr>
          <a:xfrm rot="-938052">
            <a:off x="7268248" y="3658781"/>
            <a:ext cx="1646414" cy="91098"/>
          </a:xfrm>
          <a:prstGeom prst="roundRect">
            <a:avLst>
              <a:gd name="adj" fmla="val 50000"/>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000"/>
              <a:buFont typeface="Arial"/>
              <a:buNone/>
            </a:pPr>
            <a:endParaRPr sz="1000" b="0" i="0" u="none" strike="noStrike" cap="none">
              <a:solidFill>
                <a:srgbClr val="FFFFFF"/>
              </a:solidFill>
              <a:latin typeface="Titillium Web"/>
              <a:ea typeface="Titillium Web"/>
              <a:cs typeface="Titillium Web"/>
              <a:sym typeface="Titillium Web"/>
            </a:endParaRPr>
          </a:p>
        </p:txBody>
      </p:sp>
      <p:sp>
        <p:nvSpPr>
          <p:cNvPr id="865" name="Google Shape;865;p28"/>
          <p:cNvSpPr/>
          <p:nvPr/>
        </p:nvSpPr>
        <p:spPr>
          <a:xfrm rot="938052" flipH="1">
            <a:off x="5727616" y="3658781"/>
            <a:ext cx="1646414" cy="91098"/>
          </a:xfrm>
          <a:prstGeom prst="roundRect">
            <a:avLst>
              <a:gd name="adj" fmla="val 50000"/>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000"/>
              <a:buFont typeface="Arial"/>
              <a:buNone/>
            </a:pPr>
            <a:endParaRPr sz="1000" b="0" i="0" u="none" strike="noStrike" cap="none">
              <a:solidFill>
                <a:srgbClr val="FFFFFF"/>
              </a:solidFill>
              <a:latin typeface="Titillium Web"/>
              <a:ea typeface="Titillium Web"/>
              <a:cs typeface="Titillium Web"/>
              <a:sym typeface="Titillium Web"/>
            </a:endParaRPr>
          </a:p>
        </p:txBody>
      </p:sp>
      <p:sp>
        <p:nvSpPr>
          <p:cNvPr id="866" name="Google Shape;866;p28"/>
          <p:cNvSpPr/>
          <p:nvPr/>
        </p:nvSpPr>
        <p:spPr>
          <a:xfrm rot="-2243633">
            <a:off x="7148657" y="3801907"/>
            <a:ext cx="209949" cy="242300"/>
          </a:xfrm>
          <a:prstGeom prst="ellipse">
            <a:avLst/>
          </a:prstGeom>
          <a:solidFill>
            <a:srgbClr val="6E86B6"/>
          </a:solidFill>
          <a:ln w="381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000"/>
              <a:buFont typeface="Arial"/>
              <a:buNone/>
            </a:pPr>
            <a:endParaRPr sz="1000" b="0" i="0" u="none" strike="noStrike" cap="none">
              <a:solidFill>
                <a:srgbClr val="FFFFFF"/>
              </a:solidFill>
              <a:latin typeface="Titillium Web"/>
              <a:ea typeface="Titillium Web"/>
              <a:cs typeface="Titillium Web"/>
              <a:sym typeface="Titillium Web"/>
            </a:endParaRPr>
          </a:p>
        </p:txBody>
      </p:sp>
      <p:sp>
        <p:nvSpPr>
          <p:cNvPr id="867" name="Google Shape;867;p28"/>
          <p:cNvSpPr txBox="1"/>
          <p:nvPr/>
        </p:nvSpPr>
        <p:spPr>
          <a:xfrm>
            <a:off x="6826354" y="4057759"/>
            <a:ext cx="835800" cy="441300"/>
          </a:xfrm>
          <a:prstGeom prst="rect">
            <a:avLst/>
          </a:prstGeom>
          <a:noFill/>
          <a:ln>
            <a:noFill/>
          </a:ln>
        </p:spPr>
        <p:txBody>
          <a:bodyPr spcFirstLastPara="1" wrap="square" lIns="91425" tIns="91425" rIns="91425" bIns="91425" anchor="t" anchorCtr="0">
            <a:noAutofit/>
          </a:bodyPr>
          <a:lstStyle/>
          <a:p>
            <a:pPr marL="0" marR="0" lvl="0" indent="0" algn="ctr" rtl="0">
              <a:lnSpc>
                <a:spcPct val="115000"/>
              </a:lnSpc>
              <a:spcBef>
                <a:spcPts val="0"/>
              </a:spcBef>
              <a:spcAft>
                <a:spcPts val="1600"/>
              </a:spcAft>
              <a:buClr>
                <a:srgbClr val="000000"/>
              </a:buClr>
              <a:buSzPts val="1000"/>
              <a:buFont typeface="Arial"/>
              <a:buNone/>
            </a:pPr>
            <a:endParaRPr sz="1000" b="0" i="0" u="none" strike="noStrike" cap="none">
              <a:solidFill>
                <a:srgbClr val="FFFFFF"/>
              </a:solidFill>
              <a:latin typeface="Titillium Web"/>
              <a:ea typeface="Titillium Web"/>
              <a:cs typeface="Titillium Web"/>
              <a:sym typeface="Titillium Web"/>
            </a:endParaRPr>
          </a:p>
        </p:txBody>
      </p:sp>
      <p:sp>
        <p:nvSpPr>
          <p:cNvPr id="868" name="Google Shape;868;p28"/>
          <p:cNvSpPr/>
          <p:nvPr/>
        </p:nvSpPr>
        <p:spPr>
          <a:xfrm>
            <a:off x="6226775" y="4590875"/>
            <a:ext cx="2053800" cy="617700"/>
          </a:xfrm>
          <a:prstGeom prst="roundRect">
            <a:avLst>
              <a:gd name="adj" fmla="val 4485"/>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000"/>
              <a:buFont typeface="Arial"/>
              <a:buNone/>
            </a:pPr>
            <a:endParaRPr sz="1000" b="0" i="0" u="none" strike="noStrike" cap="none">
              <a:solidFill>
                <a:srgbClr val="FFFFFF"/>
              </a:solidFill>
              <a:latin typeface="Titillium Web"/>
              <a:ea typeface="Titillium Web"/>
              <a:cs typeface="Titillium Web"/>
              <a:sym typeface="Titillium Web"/>
            </a:endParaRPr>
          </a:p>
          <a:p>
            <a:pPr marL="0" marR="0" lvl="0" indent="0" algn="l" rtl="0">
              <a:lnSpc>
                <a:spcPct val="100000"/>
              </a:lnSpc>
              <a:spcBef>
                <a:spcPts val="0"/>
              </a:spcBef>
              <a:spcAft>
                <a:spcPts val="0"/>
              </a:spcAft>
              <a:buClr>
                <a:srgbClr val="000000"/>
              </a:buClr>
              <a:buSzPts val="1000"/>
              <a:buFont typeface="Arial"/>
              <a:buNone/>
            </a:pPr>
            <a:endParaRPr sz="1000" b="0" i="0" u="none" strike="noStrike" cap="none">
              <a:solidFill>
                <a:srgbClr val="FFFFFF"/>
              </a:solidFill>
              <a:latin typeface="Titillium Web"/>
              <a:ea typeface="Titillium Web"/>
              <a:cs typeface="Titillium Web"/>
              <a:sym typeface="Titillium Web"/>
            </a:endParaRPr>
          </a:p>
          <a:p>
            <a:pPr marL="0" marR="0" lvl="0" indent="0" algn="l" rtl="0">
              <a:lnSpc>
                <a:spcPct val="100000"/>
              </a:lnSpc>
              <a:spcBef>
                <a:spcPts val="0"/>
              </a:spcBef>
              <a:spcAft>
                <a:spcPts val="0"/>
              </a:spcAft>
              <a:buClr>
                <a:srgbClr val="000000"/>
              </a:buClr>
              <a:buSzPts val="1000"/>
              <a:buFont typeface="Arial"/>
              <a:buNone/>
            </a:pPr>
            <a:endParaRPr sz="1000" b="0" i="0" u="none" strike="noStrike" cap="none">
              <a:solidFill>
                <a:srgbClr val="FFFFFF"/>
              </a:solidFill>
              <a:latin typeface="Titillium Web"/>
              <a:ea typeface="Titillium Web"/>
              <a:cs typeface="Titillium Web"/>
              <a:sym typeface="Titillium Web"/>
            </a:endParaRPr>
          </a:p>
          <a:p>
            <a:pPr marL="0" marR="0" lvl="0" indent="0" algn="l" rtl="0">
              <a:lnSpc>
                <a:spcPct val="100000"/>
              </a:lnSpc>
              <a:spcBef>
                <a:spcPts val="0"/>
              </a:spcBef>
              <a:spcAft>
                <a:spcPts val="0"/>
              </a:spcAft>
              <a:buClr>
                <a:srgbClr val="000000"/>
              </a:buClr>
              <a:buSzPts val="1000"/>
              <a:buFont typeface="Arial"/>
              <a:buNone/>
            </a:pPr>
            <a:endParaRPr sz="1000" b="0" i="0" u="none" strike="noStrike" cap="none">
              <a:solidFill>
                <a:srgbClr val="FFFFFF"/>
              </a:solidFill>
              <a:latin typeface="Titillium Web"/>
              <a:ea typeface="Titillium Web"/>
              <a:cs typeface="Titillium Web"/>
              <a:sym typeface="Titillium Web"/>
            </a:endParaRPr>
          </a:p>
          <a:p>
            <a:pPr marL="0" marR="0" lvl="0" indent="0" algn="l" rtl="0">
              <a:lnSpc>
                <a:spcPct val="100000"/>
              </a:lnSpc>
              <a:spcBef>
                <a:spcPts val="0"/>
              </a:spcBef>
              <a:spcAft>
                <a:spcPts val="0"/>
              </a:spcAft>
              <a:buClr>
                <a:srgbClr val="000000"/>
              </a:buClr>
              <a:buSzPts val="1000"/>
              <a:buFont typeface="Arial"/>
              <a:buNone/>
            </a:pPr>
            <a:endParaRPr sz="1000" b="0" i="0" u="none" strike="noStrike" cap="none">
              <a:solidFill>
                <a:srgbClr val="FFFFFF"/>
              </a:solidFill>
              <a:latin typeface="Titillium Web"/>
              <a:ea typeface="Titillium Web"/>
              <a:cs typeface="Titillium Web"/>
              <a:sym typeface="Titillium Web"/>
            </a:endParaRPr>
          </a:p>
          <a:p>
            <a:pPr marL="0" marR="0" lvl="0" indent="0" algn="l" rtl="0">
              <a:lnSpc>
                <a:spcPct val="100000"/>
              </a:lnSpc>
              <a:spcBef>
                <a:spcPts val="0"/>
              </a:spcBef>
              <a:spcAft>
                <a:spcPts val="0"/>
              </a:spcAft>
              <a:buClr>
                <a:srgbClr val="000000"/>
              </a:buClr>
              <a:buSzPts val="1000"/>
              <a:buFont typeface="Arial"/>
              <a:buNone/>
            </a:pPr>
            <a:endParaRPr sz="1000" b="0" i="0" u="none" strike="noStrike" cap="none">
              <a:solidFill>
                <a:srgbClr val="FFFFFF"/>
              </a:solidFill>
              <a:latin typeface="Titillium Web"/>
              <a:ea typeface="Titillium Web"/>
              <a:cs typeface="Titillium Web"/>
              <a:sym typeface="Titillium Web"/>
            </a:endParaRPr>
          </a:p>
          <a:p>
            <a:pPr marL="0" marR="0" lvl="0" indent="0" algn="l" rtl="0">
              <a:lnSpc>
                <a:spcPct val="100000"/>
              </a:lnSpc>
              <a:spcBef>
                <a:spcPts val="0"/>
              </a:spcBef>
              <a:spcAft>
                <a:spcPts val="0"/>
              </a:spcAft>
              <a:buClr>
                <a:srgbClr val="000000"/>
              </a:buClr>
              <a:buSzPts val="1000"/>
              <a:buFont typeface="Arial"/>
              <a:buNone/>
            </a:pPr>
            <a:endParaRPr sz="1000" b="0" i="0" u="none" strike="noStrike" cap="none">
              <a:solidFill>
                <a:srgbClr val="FFFFFF"/>
              </a:solidFill>
              <a:latin typeface="Titillium Web"/>
              <a:ea typeface="Titillium Web"/>
              <a:cs typeface="Titillium Web"/>
              <a:sym typeface="Titillium Web"/>
            </a:endParaRPr>
          </a:p>
        </p:txBody>
      </p:sp>
      <p:sp>
        <p:nvSpPr>
          <p:cNvPr id="869" name="Google Shape;869;p28"/>
          <p:cNvSpPr txBox="1"/>
          <p:nvPr/>
        </p:nvSpPr>
        <p:spPr>
          <a:xfrm>
            <a:off x="6279825" y="4650352"/>
            <a:ext cx="1947900" cy="533700"/>
          </a:xfrm>
          <a:prstGeom prst="rect">
            <a:avLst/>
          </a:prstGeom>
          <a:noFill/>
          <a:ln>
            <a:noFill/>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rgbClr val="000000"/>
              </a:buClr>
              <a:buSzPts val="1000"/>
              <a:buFont typeface="Arial"/>
              <a:buNone/>
            </a:pPr>
            <a:r>
              <a:rPr lang="en-US" sz="2400" b="1">
                <a:solidFill>
                  <a:schemeClr val="accent1"/>
                </a:solidFill>
                <a:latin typeface="Titillium Web"/>
                <a:ea typeface="Titillium Web"/>
                <a:cs typeface="Titillium Web"/>
                <a:sym typeface="Titillium Web"/>
              </a:rPr>
              <a:t>Tasks</a:t>
            </a:r>
            <a:endParaRPr sz="2400" b="1">
              <a:solidFill>
                <a:schemeClr val="accent1"/>
              </a:solidFill>
              <a:latin typeface="Titillium Web"/>
              <a:ea typeface="Titillium Web"/>
              <a:cs typeface="Titillium Web"/>
              <a:sym typeface="Titillium Web"/>
            </a:endParaRPr>
          </a:p>
          <a:p>
            <a:pPr marL="0" marR="0" lvl="0" indent="0" algn="ctr" rtl="0">
              <a:lnSpc>
                <a:spcPct val="115000"/>
              </a:lnSpc>
              <a:spcBef>
                <a:spcPts val="1600"/>
              </a:spcBef>
              <a:spcAft>
                <a:spcPts val="1600"/>
              </a:spcAft>
              <a:buClr>
                <a:srgbClr val="000000"/>
              </a:buClr>
              <a:buSzPts val="1000"/>
              <a:buFont typeface="Arial"/>
              <a:buNone/>
            </a:pPr>
            <a:endParaRPr sz="2400" b="1">
              <a:solidFill>
                <a:schemeClr val="accent1"/>
              </a:solidFill>
              <a:latin typeface="Titillium Web"/>
              <a:ea typeface="Titillium Web"/>
              <a:cs typeface="Titillium Web"/>
              <a:sym typeface="Titillium Web"/>
            </a:endParaRPr>
          </a:p>
        </p:txBody>
      </p:sp>
      <p:sp>
        <p:nvSpPr>
          <p:cNvPr id="870" name="Google Shape;870;p28"/>
          <p:cNvSpPr/>
          <p:nvPr/>
        </p:nvSpPr>
        <p:spPr>
          <a:xfrm>
            <a:off x="7199739" y="4487508"/>
            <a:ext cx="108000" cy="108000"/>
          </a:xfrm>
          <a:prstGeom prst="triangle">
            <a:avLst>
              <a:gd name="adj" fmla="val 50000"/>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000"/>
              <a:buFont typeface="Arial"/>
              <a:buNone/>
            </a:pPr>
            <a:endParaRPr sz="1000" b="0" i="0" u="none" strike="noStrike" cap="none">
              <a:solidFill>
                <a:srgbClr val="FFFFFF"/>
              </a:solidFill>
              <a:latin typeface="Titillium Web"/>
              <a:ea typeface="Titillium Web"/>
              <a:cs typeface="Titillium Web"/>
              <a:sym typeface="Titillium Web"/>
            </a:endParaRPr>
          </a:p>
        </p:txBody>
      </p:sp>
      <p:sp>
        <p:nvSpPr>
          <p:cNvPr id="871" name="Google Shape;871;p28"/>
          <p:cNvSpPr/>
          <p:nvPr/>
        </p:nvSpPr>
        <p:spPr>
          <a:xfrm rot="-938052">
            <a:off x="4191360" y="3658781"/>
            <a:ext cx="1646414" cy="91098"/>
          </a:xfrm>
          <a:prstGeom prst="roundRect">
            <a:avLst>
              <a:gd name="adj" fmla="val 50000"/>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000"/>
              <a:buFont typeface="Arial"/>
              <a:buNone/>
            </a:pPr>
            <a:endParaRPr sz="1000" b="0" i="0" u="none" strike="noStrike" cap="none">
              <a:solidFill>
                <a:srgbClr val="FFFFFF"/>
              </a:solidFill>
              <a:latin typeface="Titillium Web"/>
              <a:ea typeface="Titillium Web"/>
              <a:cs typeface="Titillium Web"/>
              <a:sym typeface="Titillium Web"/>
            </a:endParaRPr>
          </a:p>
        </p:txBody>
      </p:sp>
      <p:sp>
        <p:nvSpPr>
          <p:cNvPr id="872" name="Google Shape;872;p28"/>
          <p:cNvSpPr/>
          <p:nvPr/>
        </p:nvSpPr>
        <p:spPr>
          <a:xfrm rot="-2243633">
            <a:off x="5645967" y="3364739"/>
            <a:ext cx="209949" cy="242300"/>
          </a:xfrm>
          <a:prstGeom prst="ellipse">
            <a:avLst/>
          </a:prstGeom>
          <a:solidFill>
            <a:srgbClr val="6E86B6"/>
          </a:solidFill>
          <a:ln w="381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000"/>
              <a:buFont typeface="Arial"/>
              <a:buNone/>
            </a:pPr>
            <a:endParaRPr sz="1000" b="0" i="0" u="none" strike="noStrike" cap="none">
              <a:solidFill>
                <a:srgbClr val="FFFFFF"/>
              </a:solidFill>
              <a:latin typeface="Titillium Web"/>
              <a:ea typeface="Titillium Web"/>
              <a:cs typeface="Titillium Web"/>
              <a:sym typeface="Titillium Web"/>
            </a:endParaRPr>
          </a:p>
        </p:txBody>
      </p:sp>
      <p:sp>
        <p:nvSpPr>
          <p:cNvPr id="873" name="Google Shape;873;p28"/>
          <p:cNvSpPr txBox="1"/>
          <p:nvPr/>
        </p:nvSpPr>
        <p:spPr>
          <a:xfrm>
            <a:off x="5338585" y="2891199"/>
            <a:ext cx="835800" cy="441300"/>
          </a:xfrm>
          <a:prstGeom prst="rect">
            <a:avLst/>
          </a:prstGeom>
          <a:noFill/>
          <a:ln>
            <a:noFill/>
          </a:ln>
        </p:spPr>
        <p:txBody>
          <a:bodyPr spcFirstLastPara="1" wrap="square" lIns="91425" tIns="91425" rIns="91425" bIns="91425" anchor="t" anchorCtr="0">
            <a:noAutofit/>
          </a:bodyPr>
          <a:lstStyle/>
          <a:p>
            <a:pPr marL="0" marR="0" lvl="0" indent="0" algn="ctr" rtl="0">
              <a:lnSpc>
                <a:spcPct val="115000"/>
              </a:lnSpc>
              <a:spcBef>
                <a:spcPts val="0"/>
              </a:spcBef>
              <a:spcAft>
                <a:spcPts val="1600"/>
              </a:spcAft>
              <a:buClr>
                <a:srgbClr val="000000"/>
              </a:buClr>
              <a:buSzPts val="1000"/>
              <a:buFont typeface="Arial"/>
              <a:buNone/>
            </a:pPr>
            <a:endParaRPr sz="1000" b="0" i="0" u="none" strike="noStrike" cap="none">
              <a:solidFill>
                <a:srgbClr val="FFFFFF"/>
              </a:solidFill>
              <a:latin typeface="Titillium Web"/>
              <a:ea typeface="Titillium Web"/>
              <a:cs typeface="Titillium Web"/>
              <a:sym typeface="Titillium Web"/>
            </a:endParaRPr>
          </a:p>
        </p:txBody>
      </p:sp>
      <p:sp>
        <p:nvSpPr>
          <p:cNvPr id="874" name="Google Shape;874;p28"/>
          <p:cNvSpPr/>
          <p:nvPr/>
        </p:nvSpPr>
        <p:spPr>
          <a:xfrm>
            <a:off x="4724078" y="2007791"/>
            <a:ext cx="2053800" cy="1124700"/>
          </a:xfrm>
          <a:prstGeom prst="roundRect">
            <a:avLst>
              <a:gd name="adj" fmla="val 4485"/>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000"/>
              <a:buFont typeface="Arial"/>
              <a:buNone/>
            </a:pPr>
            <a:endParaRPr sz="1000" b="0" i="0" u="none" strike="noStrike" cap="none">
              <a:solidFill>
                <a:srgbClr val="FFFFFF"/>
              </a:solidFill>
              <a:latin typeface="Titillium Web"/>
              <a:ea typeface="Titillium Web"/>
              <a:cs typeface="Titillium Web"/>
              <a:sym typeface="Titillium Web"/>
            </a:endParaRPr>
          </a:p>
          <a:p>
            <a:pPr marL="0" marR="0" lvl="0" indent="0" algn="l" rtl="0">
              <a:lnSpc>
                <a:spcPct val="100000"/>
              </a:lnSpc>
              <a:spcBef>
                <a:spcPts val="0"/>
              </a:spcBef>
              <a:spcAft>
                <a:spcPts val="0"/>
              </a:spcAft>
              <a:buClr>
                <a:srgbClr val="000000"/>
              </a:buClr>
              <a:buSzPts val="1000"/>
              <a:buFont typeface="Arial"/>
              <a:buNone/>
            </a:pPr>
            <a:endParaRPr sz="1000" b="0" i="0" u="none" strike="noStrike" cap="none">
              <a:solidFill>
                <a:srgbClr val="FFFFFF"/>
              </a:solidFill>
              <a:latin typeface="Titillium Web"/>
              <a:ea typeface="Titillium Web"/>
              <a:cs typeface="Titillium Web"/>
              <a:sym typeface="Titillium Web"/>
            </a:endParaRPr>
          </a:p>
          <a:p>
            <a:pPr marL="0" marR="0" lvl="0" indent="0" algn="l" rtl="0">
              <a:lnSpc>
                <a:spcPct val="100000"/>
              </a:lnSpc>
              <a:spcBef>
                <a:spcPts val="0"/>
              </a:spcBef>
              <a:spcAft>
                <a:spcPts val="0"/>
              </a:spcAft>
              <a:buClr>
                <a:srgbClr val="000000"/>
              </a:buClr>
              <a:buSzPts val="1000"/>
              <a:buFont typeface="Arial"/>
              <a:buNone/>
            </a:pPr>
            <a:endParaRPr sz="1000" b="0" i="0" u="none" strike="noStrike" cap="none">
              <a:solidFill>
                <a:srgbClr val="FFFFFF"/>
              </a:solidFill>
              <a:latin typeface="Titillium Web"/>
              <a:ea typeface="Titillium Web"/>
              <a:cs typeface="Titillium Web"/>
              <a:sym typeface="Titillium Web"/>
            </a:endParaRPr>
          </a:p>
          <a:p>
            <a:pPr marL="0" marR="0" lvl="0" indent="0" algn="l" rtl="0">
              <a:lnSpc>
                <a:spcPct val="100000"/>
              </a:lnSpc>
              <a:spcBef>
                <a:spcPts val="0"/>
              </a:spcBef>
              <a:spcAft>
                <a:spcPts val="0"/>
              </a:spcAft>
              <a:buClr>
                <a:srgbClr val="000000"/>
              </a:buClr>
              <a:buSzPts val="1000"/>
              <a:buFont typeface="Arial"/>
              <a:buNone/>
            </a:pPr>
            <a:endParaRPr sz="1000" b="0" i="0" u="none" strike="noStrike" cap="none">
              <a:solidFill>
                <a:srgbClr val="FFFFFF"/>
              </a:solidFill>
              <a:latin typeface="Titillium Web"/>
              <a:ea typeface="Titillium Web"/>
              <a:cs typeface="Titillium Web"/>
              <a:sym typeface="Titillium Web"/>
            </a:endParaRPr>
          </a:p>
          <a:p>
            <a:pPr marL="0" marR="0" lvl="0" indent="0" algn="l" rtl="0">
              <a:lnSpc>
                <a:spcPct val="100000"/>
              </a:lnSpc>
              <a:spcBef>
                <a:spcPts val="0"/>
              </a:spcBef>
              <a:spcAft>
                <a:spcPts val="0"/>
              </a:spcAft>
              <a:buClr>
                <a:srgbClr val="000000"/>
              </a:buClr>
              <a:buSzPts val="1000"/>
              <a:buFont typeface="Arial"/>
              <a:buNone/>
            </a:pPr>
            <a:endParaRPr sz="1000" b="0" i="0" u="none" strike="noStrike" cap="none">
              <a:solidFill>
                <a:srgbClr val="FFFFFF"/>
              </a:solidFill>
              <a:latin typeface="Titillium Web"/>
              <a:ea typeface="Titillium Web"/>
              <a:cs typeface="Titillium Web"/>
              <a:sym typeface="Titillium Web"/>
            </a:endParaRPr>
          </a:p>
          <a:p>
            <a:pPr marL="0" marR="0" lvl="0" indent="0" algn="l" rtl="0">
              <a:lnSpc>
                <a:spcPct val="100000"/>
              </a:lnSpc>
              <a:spcBef>
                <a:spcPts val="0"/>
              </a:spcBef>
              <a:spcAft>
                <a:spcPts val="0"/>
              </a:spcAft>
              <a:buClr>
                <a:srgbClr val="000000"/>
              </a:buClr>
              <a:buSzPts val="1000"/>
              <a:buFont typeface="Arial"/>
              <a:buNone/>
            </a:pPr>
            <a:endParaRPr sz="1000" b="0" i="0" u="none" strike="noStrike" cap="none">
              <a:solidFill>
                <a:srgbClr val="FFFFFF"/>
              </a:solidFill>
              <a:latin typeface="Titillium Web"/>
              <a:ea typeface="Titillium Web"/>
              <a:cs typeface="Titillium Web"/>
              <a:sym typeface="Titillium Web"/>
            </a:endParaRPr>
          </a:p>
          <a:p>
            <a:pPr marL="0" marR="0" lvl="0" indent="0" algn="l" rtl="0">
              <a:lnSpc>
                <a:spcPct val="100000"/>
              </a:lnSpc>
              <a:spcBef>
                <a:spcPts val="0"/>
              </a:spcBef>
              <a:spcAft>
                <a:spcPts val="0"/>
              </a:spcAft>
              <a:buClr>
                <a:srgbClr val="000000"/>
              </a:buClr>
              <a:buSzPts val="1000"/>
              <a:buFont typeface="Arial"/>
              <a:buNone/>
            </a:pPr>
            <a:endParaRPr sz="1000" b="0" i="0" u="none" strike="noStrike" cap="none">
              <a:solidFill>
                <a:srgbClr val="FFFFFF"/>
              </a:solidFill>
              <a:latin typeface="Titillium Web"/>
              <a:ea typeface="Titillium Web"/>
              <a:cs typeface="Titillium Web"/>
              <a:sym typeface="Titillium Web"/>
            </a:endParaRPr>
          </a:p>
        </p:txBody>
      </p:sp>
      <p:sp>
        <p:nvSpPr>
          <p:cNvPr id="875" name="Google Shape;875;p28"/>
          <p:cNvSpPr/>
          <p:nvPr/>
        </p:nvSpPr>
        <p:spPr>
          <a:xfrm rot="10800000">
            <a:off x="5696947" y="3125492"/>
            <a:ext cx="108000" cy="108000"/>
          </a:xfrm>
          <a:prstGeom prst="triangle">
            <a:avLst>
              <a:gd name="adj" fmla="val 50000"/>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000"/>
              <a:buFont typeface="Arial"/>
              <a:buNone/>
            </a:pPr>
            <a:endParaRPr sz="1000" b="0" i="0" u="none" strike="noStrike" cap="none">
              <a:solidFill>
                <a:srgbClr val="FFFFFF"/>
              </a:solidFill>
              <a:latin typeface="Titillium Web"/>
              <a:ea typeface="Titillium Web"/>
              <a:cs typeface="Titillium Web"/>
              <a:sym typeface="Titillium Web"/>
            </a:endParaRPr>
          </a:p>
        </p:txBody>
      </p:sp>
      <p:sp>
        <p:nvSpPr>
          <p:cNvPr id="876" name="Google Shape;876;p28"/>
          <p:cNvSpPr txBox="1"/>
          <p:nvPr/>
        </p:nvSpPr>
        <p:spPr>
          <a:xfrm>
            <a:off x="4777143" y="2067270"/>
            <a:ext cx="1947600" cy="9987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Clr>
                <a:schemeClr val="dk1"/>
              </a:buClr>
              <a:buSzPts val="1000"/>
              <a:buFont typeface="Arial"/>
              <a:buNone/>
            </a:pPr>
            <a:r>
              <a:rPr lang="en-US" sz="2400" b="1">
                <a:solidFill>
                  <a:schemeClr val="accent1"/>
                </a:solidFill>
                <a:latin typeface="Titillium Web"/>
                <a:ea typeface="Titillium Web"/>
                <a:cs typeface="Titillium Web"/>
                <a:sym typeface="Titillium Web"/>
              </a:rPr>
              <a:t>Related Work</a:t>
            </a:r>
            <a:endParaRPr sz="1000" b="0" i="0" u="none" strike="noStrike" cap="none">
              <a:solidFill>
                <a:schemeClr val="accent1"/>
              </a:solidFill>
              <a:latin typeface="Titillium Web"/>
              <a:ea typeface="Titillium Web"/>
              <a:cs typeface="Titillium Web"/>
              <a:sym typeface="Titillium Web"/>
            </a:endParaRPr>
          </a:p>
        </p:txBody>
      </p:sp>
      <p:sp>
        <p:nvSpPr>
          <p:cNvPr id="877" name="Google Shape;877;p28"/>
          <p:cNvSpPr/>
          <p:nvPr/>
        </p:nvSpPr>
        <p:spPr>
          <a:xfrm rot="938052" flipH="1">
            <a:off x="2642406" y="3658781"/>
            <a:ext cx="1646414" cy="91098"/>
          </a:xfrm>
          <a:prstGeom prst="roundRect">
            <a:avLst>
              <a:gd name="adj" fmla="val 50000"/>
            </a:avLst>
          </a:prstGeom>
          <a:solidFill>
            <a:srgbClr val="6E86B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000"/>
              <a:buFont typeface="Arial"/>
              <a:buNone/>
            </a:pPr>
            <a:endParaRPr sz="1000" b="0" i="0" u="none" strike="noStrike" cap="none">
              <a:solidFill>
                <a:srgbClr val="FFFFFF"/>
              </a:solidFill>
              <a:latin typeface="Titillium Web"/>
              <a:ea typeface="Titillium Web"/>
              <a:cs typeface="Titillium Web"/>
              <a:sym typeface="Titillium Web"/>
            </a:endParaRPr>
          </a:p>
        </p:txBody>
      </p:sp>
      <p:grpSp>
        <p:nvGrpSpPr>
          <p:cNvPr id="878" name="Google Shape;878;p28"/>
          <p:cNvGrpSpPr/>
          <p:nvPr/>
        </p:nvGrpSpPr>
        <p:grpSpPr>
          <a:xfrm>
            <a:off x="460913" y="3437712"/>
            <a:ext cx="2276635" cy="1392662"/>
            <a:chOff x="156113" y="3742512"/>
            <a:chExt cx="2276635" cy="1392662"/>
          </a:xfrm>
        </p:grpSpPr>
        <p:sp>
          <p:nvSpPr>
            <p:cNvPr id="879" name="Google Shape;879;p28"/>
            <p:cNvSpPr/>
            <p:nvPr/>
          </p:nvSpPr>
          <p:spPr>
            <a:xfrm rot="-937487">
              <a:off x="1160786" y="3915513"/>
              <a:ext cx="1288723" cy="91098"/>
            </a:xfrm>
            <a:prstGeom prst="roundRect">
              <a:avLst>
                <a:gd name="adj" fmla="val 50000"/>
              </a:avLst>
            </a:prstGeom>
            <a:solidFill>
              <a:srgbClr val="6E86B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000"/>
                <a:buFont typeface="Arial"/>
                <a:buNone/>
              </a:pPr>
              <a:endParaRPr sz="1000" b="0" i="0" u="none" strike="noStrike" cap="none">
                <a:solidFill>
                  <a:srgbClr val="FFFFFF"/>
                </a:solidFill>
                <a:latin typeface="Titillium Web"/>
                <a:ea typeface="Titillium Web"/>
                <a:cs typeface="Titillium Web"/>
                <a:sym typeface="Titillium Web"/>
              </a:endParaRPr>
            </a:p>
          </p:txBody>
        </p:sp>
        <p:sp>
          <p:nvSpPr>
            <p:cNvPr id="880" name="Google Shape;880;p28"/>
            <p:cNvSpPr txBox="1"/>
            <p:nvPr/>
          </p:nvSpPr>
          <p:spPr>
            <a:xfrm>
              <a:off x="765138" y="4275546"/>
              <a:ext cx="835800" cy="441300"/>
            </a:xfrm>
            <a:prstGeom prst="rect">
              <a:avLst/>
            </a:prstGeom>
            <a:noFill/>
            <a:ln>
              <a:noFill/>
            </a:ln>
          </p:spPr>
          <p:txBody>
            <a:bodyPr spcFirstLastPara="1" wrap="square" lIns="91425" tIns="91425" rIns="91425" bIns="91425" anchor="t" anchorCtr="0">
              <a:noAutofit/>
            </a:bodyPr>
            <a:lstStyle/>
            <a:p>
              <a:pPr marL="0" marR="0" lvl="0" indent="0" algn="ctr" rtl="0">
                <a:lnSpc>
                  <a:spcPct val="115000"/>
                </a:lnSpc>
                <a:spcBef>
                  <a:spcPts val="0"/>
                </a:spcBef>
                <a:spcAft>
                  <a:spcPts val="1600"/>
                </a:spcAft>
                <a:buClr>
                  <a:srgbClr val="000000"/>
                </a:buClr>
                <a:buSzPts val="1000"/>
                <a:buFont typeface="Arial"/>
                <a:buNone/>
              </a:pPr>
              <a:endParaRPr sz="1000" b="0" i="0" u="none" strike="noStrike" cap="none">
                <a:solidFill>
                  <a:srgbClr val="6E86B6"/>
                </a:solidFill>
                <a:latin typeface="Titillium Web"/>
                <a:ea typeface="Titillium Web"/>
                <a:cs typeface="Titillium Web"/>
                <a:sym typeface="Titillium Web"/>
              </a:endParaRPr>
            </a:p>
          </p:txBody>
        </p:sp>
        <p:sp>
          <p:nvSpPr>
            <p:cNvPr id="881" name="Google Shape;881;p28"/>
            <p:cNvSpPr/>
            <p:nvPr/>
          </p:nvSpPr>
          <p:spPr>
            <a:xfrm rot="-2243633">
              <a:off x="1077950" y="4019682"/>
              <a:ext cx="209949" cy="242024"/>
            </a:xfrm>
            <a:prstGeom prst="ellipse">
              <a:avLst/>
            </a:prstGeom>
            <a:solidFill>
              <a:srgbClr val="FFFFFF"/>
            </a:solidFill>
            <a:ln w="38100" cap="flat" cmpd="sng">
              <a:solidFill>
                <a:srgbClr val="6E86B6"/>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000"/>
                <a:buFont typeface="Arial"/>
                <a:buNone/>
              </a:pPr>
              <a:endParaRPr sz="1000" b="0" i="0" u="none" strike="noStrike" cap="none">
                <a:solidFill>
                  <a:srgbClr val="FFFFFF"/>
                </a:solidFill>
                <a:latin typeface="Titillium Web"/>
                <a:ea typeface="Titillium Web"/>
                <a:cs typeface="Titillium Web"/>
                <a:sym typeface="Titillium Web"/>
              </a:endParaRPr>
            </a:p>
          </p:txBody>
        </p:sp>
        <p:sp>
          <p:nvSpPr>
            <p:cNvPr id="882" name="Google Shape;882;p28"/>
            <p:cNvSpPr/>
            <p:nvPr/>
          </p:nvSpPr>
          <p:spPr>
            <a:xfrm>
              <a:off x="156188" y="4517474"/>
              <a:ext cx="2053800" cy="617700"/>
            </a:xfrm>
            <a:prstGeom prst="roundRect">
              <a:avLst>
                <a:gd name="adj" fmla="val 4485"/>
              </a:avLst>
            </a:prstGeom>
            <a:solidFill>
              <a:srgbClr val="6E86B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000"/>
                <a:buFont typeface="Arial"/>
                <a:buNone/>
              </a:pPr>
              <a:endParaRPr sz="1000" b="0" i="0" u="none" strike="noStrike" cap="none">
                <a:solidFill>
                  <a:srgbClr val="FFFFFF"/>
                </a:solidFill>
                <a:latin typeface="Titillium Web"/>
                <a:ea typeface="Titillium Web"/>
                <a:cs typeface="Titillium Web"/>
                <a:sym typeface="Titillium Web"/>
              </a:endParaRPr>
            </a:p>
            <a:p>
              <a:pPr marL="0" marR="0" lvl="0" indent="0" algn="l" rtl="0">
                <a:lnSpc>
                  <a:spcPct val="100000"/>
                </a:lnSpc>
                <a:spcBef>
                  <a:spcPts val="0"/>
                </a:spcBef>
                <a:spcAft>
                  <a:spcPts val="0"/>
                </a:spcAft>
                <a:buClr>
                  <a:srgbClr val="000000"/>
                </a:buClr>
                <a:buSzPts val="1000"/>
                <a:buFont typeface="Arial"/>
                <a:buNone/>
              </a:pPr>
              <a:endParaRPr sz="1000" b="0" i="0" u="none" strike="noStrike" cap="none">
                <a:solidFill>
                  <a:srgbClr val="FFFFFF"/>
                </a:solidFill>
                <a:latin typeface="Titillium Web"/>
                <a:ea typeface="Titillium Web"/>
                <a:cs typeface="Titillium Web"/>
                <a:sym typeface="Titillium Web"/>
              </a:endParaRPr>
            </a:p>
            <a:p>
              <a:pPr marL="0" marR="0" lvl="0" indent="0" algn="l" rtl="0">
                <a:lnSpc>
                  <a:spcPct val="100000"/>
                </a:lnSpc>
                <a:spcBef>
                  <a:spcPts val="0"/>
                </a:spcBef>
                <a:spcAft>
                  <a:spcPts val="0"/>
                </a:spcAft>
                <a:buClr>
                  <a:srgbClr val="000000"/>
                </a:buClr>
                <a:buSzPts val="1000"/>
                <a:buFont typeface="Arial"/>
                <a:buNone/>
              </a:pPr>
              <a:endParaRPr sz="1000" b="0" i="0" u="none" strike="noStrike" cap="none">
                <a:solidFill>
                  <a:srgbClr val="FFFFFF"/>
                </a:solidFill>
                <a:latin typeface="Titillium Web"/>
                <a:ea typeface="Titillium Web"/>
                <a:cs typeface="Titillium Web"/>
                <a:sym typeface="Titillium Web"/>
              </a:endParaRPr>
            </a:p>
            <a:p>
              <a:pPr marL="0" marR="0" lvl="0" indent="0" algn="l" rtl="0">
                <a:lnSpc>
                  <a:spcPct val="100000"/>
                </a:lnSpc>
                <a:spcBef>
                  <a:spcPts val="0"/>
                </a:spcBef>
                <a:spcAft>
                  <a:spcPts val="0"/>
                </a:spcAft>
                <a:buClr>
                  <a:srgbClr val="000000"/>
                </a:buClr>
                <a:buSzPts val="1000"/>
                <a:buFont typeface="Arial"/>
                <a:buNone/>
              </a:pPr>
              <a:endParaRPr sz="1000" b="0" i="0" u="none" strike="noStrike" cap="none">
                <a:solidFill>
                  <a:srgbClr val="FFFFFF"/>
                </a:solidFill>
                <a:latin typeface="Titillium Web"/>
                <a:ea typeface="Titillium Web"/>
                <a:cs typeface="Titillium Web"/>
                <a:sym typeface="Titillium Web"/>
              </a:endParaRPr>
            </a:p>
            <a:p>
              <a:pPr marL="0" marR="0" lvl="0" indent="0" algn="l" rtl="0">
                <a:lnSpc>
                  <a:spcPct val="100000"/>
                </a:lnSpc>
                <a:spcBef>
                  <a:spcPts val="0"/>
                </a:spcBef>
                <a:spcAft>
                  <a:spcPts val="0"/>
                </a:spcAft>
                <a:buClr>
                  <a:srgbClr val="000000"/>
                </a:buClr>
                <a:buSzPts val="1000"/>
                <a:buFont typeface="Arial"/>
                <a:buNone/>
              </a:pPr>
              <a:endParaRPr sz="1000" b="0" i="0" u="none" strike="noStrike" cap="none">
                <a:solidFill>
                  <a:srgbClr val="FFFFFF"/>
                </a:solidFill>
                <a:latin typeface="Titillium Web"/>
                <a:ea typeface="Titillium Web"/>
                <a:cs typeface="Titillium Web"/>
                <a:sym typeface="Titillium Web"/>
              </a:endParaRPr>
            </a:p>
            <a:p>
              <a:pPr marL="0" marR="0" lvl="0" indent="0" algn="l" rtl="0">
                <a:lnSpc>
                  <a:spcPct val="100000"/>
                </a:lnSpc>
                <a:spcBef>
                  <a:spcPts val="0"/>
                </a:spcBef>
                <a:spcAft>
                  <a:spcPts val="0"/>
                </a:spcAft>
                <a:buClr>
                  <a:srgbClr val="000000"/>
                </a:buClr>
                <a:buSzPts val="1000"/>
                <a:buFont typeface="Arial"/>
                <a:buNone/>
              </a:pPr>
              <a:endParaRPr sz="1000" b="0" i="0" u="none" strike="noStrike" cap="none">
                <a:solidFill>
                  <a:srgbClr val="FFFFFF"/>
                </a:solidFill>
                <a:latin typeface="Titillium Web"/>
                <a:ea typeface="Titillium Web"/>
                <a:cs typeface="Titillium Web"/>
                <a:sym typeface="Titillium Web"/>
              </a:endParaRPr>
            </a:p>
            <a:p>
              <a:pPr marL="0" marR="0" lvl="0" indent="0" algn="l" rtl="0">
                <a:lnSpc>
                  <a:spcPct val="100000"/>
                </a:lnSpc>
                <a:spcBef>
                  <a:spcPts val="0"/>
                </a:spcBef>
                <a:spcAft>
                  <a:spcPts val="0"/>
                </a:spcAft>
                <a:buClr>
                  <a:srgbClr val="000000"/>
                </a:buClr>
                <a:buSzPts val="1000"/>
                <a:buFont typeface="Arial"/>
                <a:buNone/>
              </a:pPr>
              <a:endParaRPr sz="1000" b="0" i="0" u="none" strike="noStrike" cap="none">
                <a:solidFill>
                  <a:srgbClr val="FFFFFF"/>
                </a:solidFill>
                <a:latin typeface="Titillium Web"/>
                <a:ea typeface="Titillium Web"/>
                <a:cs typeface="Titillium Web"/>
                <a:sym typeface="Titillium Web"/>
              </a:endParaRPr>
            </a:p>
          </p:txBody>
        </p:sp>
        <p:sp>
          <p:nvSpPr>
            <p:cNvPr id="883" name="Google Shape;883;p28"/>
            <p:cNvSpPr txBox="1"/>
            <p:nvPr/>
          </p:nvSpPr>
          <p:spPr>
            <a:xfrm>
              <a:off x="156113" y="4517400"/>
              <a:ext cx="2053800" cy="617700"/>
            </a:xfrm>
            <a:prstGeom prst="rect">
              <a:avLst/>
            </a:prstGeom>
            <a:noFill/>
            <a:ln>
              <a:noFill/>
            </a:ln>
          </p:spPr>
          <p:txBody>
            <a:bodyPr spcFirstLastPara="1" wrap="square" lIns="91425" tIns="91425" rIns="91425" bIns="91425" anchor="t" anchorCtr="0">
              <a:noAutofit/>
            </a:bodyPr>
            <a:lstStyle/>
            <a:p>
              <a:pPr marL="0" marR="0" lvl="0" indent="0" algn="ctr" rtl="0">
                <a:lnSpc>
                  <a:spcPct val="115000"/>
                </a:lnSpc>
                <a:spcBef>
                  <a:spcPts val="0"/>
                </a:spcBef>
                <a:spcAft>
                  <a:spcPts val="1600"/>
                </a:spcAft>
                <a:buClr>
                  <a:srgbClr val="000000"/>
                </a:buClr>
                <a:buSzPts val="1000"/>
                <a:buFont typeface="Arial"/>
                <a:buNone/>
              </a:pPr>
              <a:r>
                <a:rPr lang="en-US" sz="2400" b="1">
                  <a:solidFill>
                    <a:srgbClr val="FFFFFF"/>
                  </a:solidFill>
                  <a:latin typeface="Titillium Web"/>
                  <a:ea typeface="Titillium Web"/>
                  <a:cs typeface="Titillium Web"/>
                  <a:sym typeface="Titillium Web"/>
                </a:rPr>
                <a:t>Overview</a:t>
              </a:r>
              <a:endParaRPr sz="2400" b="1" i="0" u="none" strike="noStrike" cap="none">
                <a:solidFill>
                  <a:srgbClr val="FFFFFF"/>
                </a:solidFill>
                <a:latin typeface="Titillium Web"/>
                <a:ea typeface="Titillium Web"/>
                <a:cs typeface="Titillium Web"/>
                <a:sym typeface="Titillium Web"/>
              </a:endParaRPr>
            </a:p>
          </p:txBody>
        </p:sp>
        <p:sp>
          <p:nvSpPr>
            <p:cNvPr id="884" name="Google Shape;884;p28"/>
            <p:cNvSpPr/>
            <p:nvPr/>
          </p:nvSpPr>
          <p:spPr>
            <a:xfrm>
              <a:off x="1129170" y="4424596"/>
              <a:ext cx="108000" cy="108000"/>
            </a:xfrm>
            <a:prstGeom prst="triangle">
              <a:avLst>
                <a:gd name="adj" fmla="val 50000"/>
              </a:avLst>
            </a:prstGeom>
            <a:solidFill>
              <a:srgbClr val="6E86B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000"/>
                <a:buFont typeface="Arial"/>
                <a:buNone/>
              </a:pPr>
              <a:endParaRPr sz="1000" b="0" i="0" u="none" strike="noStrike" cap="none">
                <a:solidFill>
                  <a:srgbClr val="FFFFFF"/>
                </a:solidFill>
                <a:latin typeface="Titillium Web"/>
                <a:ea typeface="Titillium Web"/>
                <a:cs typeface="Titillium Web"/>
                <a:sym typeface="Titillium Web"/>
              </a:endParaRPr>
            </a:p>
          </p:txBody>
        </p:sp>
      </p:grpSp>
      <p:sp>
        <p:nvSpPr>
          <p:cNvPr id="885" name="Google Shape;885;p28"/>
          <p:cNvSpPr txBox="1"/>
          <p:nvPr/>
        </p:nvSpPr>
        <p:spPr>
          <a:xfrm>
            <a:off x="3826325" y="4092496"/>
            <a:ext cx="835800" cy="441300"/>
          </a:xfrm>
          <a:prstGeom prst="rect">
            <a:avLst/>
          </a:prstGeom>
          <a:noFill/>
          <a:ln>
            <a:noFill/>
          </a:ln>
        </p:spPr>
        <p:txBody>
          <a:bodyPr spcFirstLastPara="1" wrap="square" lIns="91425" tIns="91425" rIns="91425" bIns="91425" anchor="t" anchorCtr="0">
            <a:noAutofit/>
          </a:bodyPr>
          <a:lstStyle/>
          <a:p>
            <a:pPr marL="0" marR="0" lvl="0" indent="0" algn="ctr" rtl="0">
              <a:lnSpc>
                <a:spcPct val="115000"/>
              </a:lnSpc>
              <a:spcBef>
                <a:spcPts val="0"/>
              </a:spcBef>
              <a:spcAft>
                <a:spcPts val="1600"/>
              </a:spcAft>
              <a:buClr>
                <a:srgbClr val="000000"/>
              </a:buClr>
              <a:buSzPts val="1000"/>
              <a:buFont typeface="Arial"/>
              <a:buNone/>
            </a:pPr>
            <a:endParaRPr sz="1000" b="0" i="0" u="none" strike="noStrike" cap="none">
              <a:solidFill>
                <a:srgbClr val="6E86B6"/>
              </a:solidFill>
              <a:latin typeface="Titillium Web"/>
              <a:ea typeface="Titillium Web"/>
              <a:cs typeface="Titillium Web"/>
              <a:sym typeface="Titillium Web"/>
            </a:endParaRPr>
          </a:p>
        </p:txBody>
      </p:sp>
      <p:sp>
        <p:nvSpPr>
          <p:cNvPr id="886" name="Google Shape;886;p28"/>
          <p:cNvSpPr/>
          <p:nvPr/>
        </p:nvSpPr>
        <p:spPr>
          <a:xfrm rot="-2243633">
            <a:off x="4139137" y="3836632"/>
            <a:ext cx="209949" cy="242024"/>
          </a:xfrm>
          <a:prstGeom prst="ellipse">
            <a:avLst/>
          </a:prstGeom>
          <a:solidFill>
            <a:srgbClr val="FFFFFF"/>
          </a:solidFill>
          <a:ln w="38100" cap="flat" cmpd="sng">
            <a:solidFill>
              <a:srgbClr val="6E86B6"/>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000"/>
              <a:buFont typeface="Arial"/>
              <a:buNone/>
            </a:pPr>
            <a:endParaRPr sz="1000" b="0" i="0" u="none" strike="noStrike" cap="none">
              <a:solidFill>
                <a:srgbClr val="FFFFFF"/>
              </a:solidFill>
              <a:latin typeface="Titillium Web"/>
              <a:ea typeface="Titillium Web"/>
              <a:cs typeface="Titillium Web"/>
              <a:sym typeface="Titillium Web"/>
            </a:endParaRPr>
          </a:p>
        </p:txBody>
      </p:sp>
      <p:sp>
        <p:nvSpPr>
          <p:cNvPr id="887" name="Google Shape;887;p28"/>
          <p:cNvSpPr/>
          <p:nvPr/>
        </p:nvSpPr>
        <p:spPr>
          <a:xfrm>
            <a:off x="3217375" y="4334424"/>
            <a:ext cx="2053800" cy="617700"/>
          </a:xfrm>
          <a:prstGeom prst="roundRect">
            <a:avLst>
              <a:gd name="adj" fmla="val 4485"/>
            </a:avLst>
          </a:prstGeom>
          <a:solidFill>
            <a:srgbClr val="6E86B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000"/>
              <a:buFont typeface="Arial"/>
              <a:buNone/>
            </a:pPr>
            <a:endParaRPr sz="1000" b="0" i="0" u="none" strike="noStrike" cap="none">
              <a:solidFill>
                <a:srgbClr val="FFFFFF"/>
              </a:solidFill>
              <a:latin typeface="Titillium Web"/>
              <a:ea typeface="Titillium Web"/>
              <a:cs typeface="Titillium Web"/>
              <a:sym typeface="Titillium Web"/>
            </a:endParaRPr>
          </a:p>
          <a:p>
            <a:pPr marL="0" marR="0" lvl="0" indent="0" algn="l" rtl="0">
              <a:lnSpc>
                <a:spcPct val="100000"/>
              </a:lnSpc>
              <a:spcBef>
                <a:spcPts val="0"/>
              </a:spcBef>
              <a:spcAft>
                <a:spcPts val="0"/>
              </a:spcAft>
              <a:buClr>
                <a:srgbClr val="000000"/>
              </a:buClr>
              <a:buSzPts val="1000"/>
              <a:buFont typeface="Arial"/>
              <a:buNone/>
            </a:pPr>
            <a:endParaRPr sz="1000" b="0" i="0" u="none" strike="noStrike" cap="none">
              <a:solidFill>
                <a:srgbClr val="FFFFFF"/>
              </a:solidFill>
              <a:latin typeface="Titillium Web"/>
              <a:ea typeface="Titillium Web"/>
              <a:cs typeface="Titillium Web"/>
              <a:sym typeface="Titillium Web"/>
            </a:endParaRPr>
          </a:p>
          <a:p>
            <a:pPr marL="0" marR="0" lvl="0" indent="0" algn="l" rtl="0">
              <a:lnSpc>
                <a:spcPct val="100000"/>
              </a:lnSpc>
              <a:spcBef>
                <a:spcPts val="0"/>
              </a:spcBef>
              <a:spcAft>
                <a:spcPts val="0"/>
              </a:spcAft>
              <a:buClr>
                <a:srgbClr val="000000"/>
              </a:buClr>
              <a:buSzPts val="1000"/>
              <a:buFont typeface="Arial"/>
              <a:buNone/>
            </a:pPr>
            <a:endParaRPr sz="1000" b="0" i="0" u="none" strike="noStrike" cap="none">
              <a:solidFill>
                <a:srgbClr val="FFFFFF"/>
              </a:solidFill>
              <a:latin typeface="Titillium Web"/>
              <a:ea typeface="Titillium Web"/>
              <a:cs typeface="Titillium Web"/>
              <a:sym typeface="Titillium Web"/>
            </a:endParaRPr>
          </a:p>
          <a:p>
            <a:pPr marL="0" marR="0" lvl="0" indent="0" algn="l" rtl="0">
              <a:lnSpc>
                <a:spcPct val="100000"/>
              </a:lnSpc>
              <a:spcBef>
                <a:spcPts val="0"/>
              </a:spcBef>
              <a:spcAft>
                <a:spcPts val="0"/>
              </a:spcAft>
              <a:buClr>
                <a:srgbClr val="000000"/>
              </a:buClr>
              <a:buSzPts val="1000"/>
              <a:buFont typeface="Arial"/>
              <a:buNone/>
            </a:pPr>
            <a:endParaRPr sz="1000" b="0" i="0" u="none" strike="noStrike" cap="none">
              <a:solidFill>
                <a:srgbClr val="FFFFFF"/>
              </a:solidFill>
              <a:latin typeface="Titillium Web"/>
              <a:ea typeface="Titillium Web"/>
              <a:cs typeface="Titillium Web"/>
              <a:sym typeface="Titillium Web"/>
            </a:endParaRPr>
          </a:p>
          <a:p>
            <a:pPr marL="0" marR="0" lvl="0" indent="0" algn="l" rtl="0">
              <a:lnSpc>
                <a:spcPct val="100000"/>
              </a:lnSpc>
              <a:spcBef>
                <a:spcPts val="0"/>
              </a:spcBef>
              <a:spcAft>
                <a:spcPts val="0"/>
              </a:spcAft>
              <a:buClr>
                <a:srgbClr val="000000"/>
              </a:buClr>
              <a:buSzPts val="1000"/>
              <a:buFont typeface="Arial"/>
              <a:buNone/>
            </a:pPr>
            <a:endParaRPr sz="1000" b="0" i="0" u="none" strike="noStrike" cap="none">
              <a:solidFill>
                <a:srgbClr val="FFFFFF"/>
              </a:solidFill>
              <a:latin typeface="Titillium Web"/>
              <a:ea typeface="Titillium Web"/>
              <a:cs typeface="Titillium Web"/>
              <a:sym typeface="Titillium Web"/>
            </a:endParaRPr>
          </a:p>
          <a:p>
            <a:pPr marL="0" marR="0" lvl="0" indent="0" algn="l" rtl="0">
              <a:lnSpc>
                <a:spcPct val="100000"/>
              </a:lnSpc>
              <a:spcBef>
                <a:spcPts val="0"/>
              </a:spcBef>
              <a:spcAft>
                <a:spcPts val="0"/>
              </a:spcAft>
              <a:buClr>
                <a:srgbClr val="000000"/>
              </a:buClr>
              <a:buSzPts val="1000"/>
              <a:buFont typeface="Arial"/>
              <a:buNone/>
            </a:pPr>
            <a:endParaRPr sz="1000" b="0" i="0" u="none" strike="noStrike" cap="none">
              <a:solidFill>
                <a:srgbClr val="FFFFFF"/>
              </a:solidFill>
              <a:latin typeface="Titillium Web"/>
              <a:ea typeface="Titillium Web"/>
              <a:cs typeface="Titillium Web"/>
              <a:sym typeface="Titillium Web"/>
            </a:endParaRPr>
          </a:p>
          <a:p>
            <a:pPr marL="0" marR="0" lvl="0" indent="0" algn="l" rtl="0">
              <a:lnSpc>
                <a:spcPct val="100000"/>
              </a:lnSpc>
              <a:spcBef>
                <a:spcPts val="0"/>
              </a:spcBef>
              <a:spcAft>
                <a:spcPts val="0"/>
              </a:spcAft>
              <a:buClr>
                <a:srgbClr val="000000"/>
              </a:buClr>
              <a:buSzPts val="1000"/>
              <a:buFont typeface="Arial"/>
              <a:buNone/>
            </a:pPr>
            <a:endParaRPr sz="1000" b="0" i="0" u="none" strike="noStrike" cap="none">
              <a:solidFill>
                <a:srgbClr val="FFFFFF"/>
              </a:solidFill>
              <a:latin typeface="Titillium Web"/>
              <a:ea typeface="Titillium Web"/>
              <a:cs typeface="Titillium Web"/>
              <a:sym typeface="Titillium Web"/>
            </a:endParaRPr>
          </a:p>
        </p:txBody>
      </p:sp>
      <p:sp>
        <p:nvSpPr>
          <p:cNvPr id="888" name="Google Shape;888;p28"/>
          <p:cNvSpPr txBox="1"/>
          <p:nvPr/>
        </p:nvSpPr>
        <p:spPr>
          <a:xfrm>
            <a:off x="3217300" y="4334350"/>
            <a:ext cx="2053800" cy="617700"/>
          </a:xfrm>
          <a:prstGeom prst="rect">
            <a:avLst/>
          </a:prstGeom>
          <a:noFill/>
          <a:ln>
            <a:noFill/>
          </a:ln>
        </p:spPr>
        <p:txBody>
          <a:bodyPr spcFirstLastPara="1" wrap="square" lIns="91425" tIns="91425" rIns="91425" bIns="91425" anchor="t" anchorCtr="0">
            <a:noAutofit/>
          </a:bodyPr>
          <a:lstStyle/>
          <a:p>
            <a:pPr marL="0" marR="0" lvl="0" indent="0" algn="ctr" rtl="0">
              <a:lnSpc>
                <a:spcPct val="115000"/>
              </a:lnSpc>
              <a:spcBef>
                <a:spcPts val="0"/>
              </a:spcBef>
              <a:spcAft>
                <a:spcPts val="1600"/>
              </a:spcAft>
              <a:buClr>
                <a:srgbClr val="000000"/>
              </a:buClr>
              <a:buSzPts val="1000"/>
              <a:buFont typeface="Arial"/>
              <a:buNone/>
            </a:pPr>
            <a:r>
              <a:rPr lang="en-US" sz="2400" b="1">
                <a:solidFill>
                  <a:srgbClr val="FFFFFF"/>
                </a:solidFill>
                <a:latin typeface="Titillium Web"/>
                <a:ea typeface="Titillium Web"/>
                <a:cs typeface="Titillium Web"/>
                <a:sym typeface="Titillium Web"/>
              </a:rPr>
              <a:t>Data Desc.</a:t>
            </a:r>
            <a:endParaRPr sz="2400" b="1" i="0" u="none" strike="noStrike" cap="none">
              <a:solidFill>
                <a:srgbClr val="FFFFFF"/>
              </a:solidFill>
              <a:latin typeface="Titillium Web"/>
              <a:ea typeface="Titillium Web"/>
              <a:cs typeface="Titillium Web"/>
              <a:sym typeface="Titillium Web"/>
            </a:endParaRPr>
          </a:p>
        </p:txBody>
      </p:sp>
      <p:sp>
        <p:nvSpPr>
          <p:cNvPr id="889" name="Google Shape;889;p28"/>
          <p:cNvSpPr/>
          <p:nvPr/>
        </p:nvSpPr>
        <p:spPr>
          <a:xfrm>
            <a:off x="4190358" y="4241546"/>
            <a:ext cx="108000" cy="108000"/>
          </a:xfrm>
          <a:prstGeom prst="triangle">
            <a:avLst>
              <a:gd name="adj" fmla="val 50000"/>
            </a:avLst>
          </a:prstGeom>
          <a:solidFill>
            <a:srgbClr val="6E86B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000"/>
              <a:buFont typeface="Arial"/>
              <a:buNone/>
            </a:pPr>
            <a:endParaRPr sz="1000" b="0" i="0" u="none" strike="noStrike" cap="none">
              <a:solidFill>
                <a:srgbClr val="FFFFFF"/>
              </a:solidFill>
              <a:latin typeface="Titillium Web"/>
              <a:ea typeface="Titillium Web"/>
              <a:cs typeface="Titillium Web"/>
              <a:sym typeface="Titillium Web"/>
            </a:endParaRPr>
          </a:p>
        </p:txBody>
      </p:sp>
      <p:sp>
        <p:nvSpPr>
          <p:cNvPr id="890" name="Google Shape;890;p28"/>
          <p:cNvSpPr/>
          <p:nvPr/>
        </p:nvSpPr>
        <p:spPr>
          <a:xfrm>
            <a:off x="1670825" y="2586725"/>
            <a:ext cx="2053800" cy="533700"/>
          </a:xfrm>
          <a:prstGeom prst="roundRect">
            <a:avLst>
              <a:gd name="adj" fmla="val 4485"/>
            </a:avLst>
          </a:prstGeom>
          <a:solidFill>
            <a:srgbClr val="6E86B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000"/>
              <a:buFont typeface="Arial"/>
              <a:buNone/>
            </a:pPr>
            <a:endParaRPr sz="1000" b="0" i="0" u="none" strike="noStrike" cap="none">
              <a:solidFill>
                <a:srgbClr val="FFFFFF"/>
              </a:solidFill>
              <a:latin typeface="Titillium Web"/>
              <a:ea typeface="Titillium Web"/>
              <a:cs typeface="Titillium Web"/>
              <a:sym typeface="Titillium Web"/>
            </a:endParaRPr>
          </a:p>
          <a:p>
            <a:pPr marL="0" marR="0" lvl="0" indent="0" algn="l" rtl="0">
              <a:lnSpc>
                <a:spcPct val="100000"/>
              </a:lnSpc>
              <a:spcBef>
                <a:spcPts val="0"/>
              </a:spcBef>
              <a:spcAft>
                <a:spcPts val="0"/>
              </a:spcAft>
              <a:buClr>
                <a:srgbClr val="000000"/>
              </a:buClr>
              <a:buSzPts val="1000"/>
              <a:buFont typeface="Arial"/>
              <a:buNone/>
            </a:pPr>
            <a:endParaRPr sz="1000" b="0" i="0" u="none" strike="noStrike" cap="none">
              <a:solidFill>
                <a:srgbClr val="FFFFFF"/>
              </a:solidFill>
              <a:latin typeface="Titillium Web"/>
              <a:ea typeface="Titillium Web"/>
              <a:cs typeface="Titillium Web"/>
              <a:sym typeface="Titillium Web"/>
            </a:endParaRPr>
          </a:p>
          <a:p>
            <a:pPr marL="0" marR="0" lvl="0" indent="0" algn="l" rtl="0">
              <a:lnSpc>
                <a:spcPct val="100000"/>
              </a:lnSpc>
              <a:spcBef>
                <a:spcPts val="0"/>
              </a:spcBef>
              <a:spcAft>
                <a:spcPts val="0"/>
              </a:spcAft>
              <a:buClr>
                <a:srgbClr val="000000"/>
              </a:buClr>
              <a:buSzPts val="1000"/>
              <a:buFont typeface="Arial"/>
              <a:buNone/>
            </a:pPr>
            <a:endParaRPr sz="1000" b="0" i="0" u="none" strike="noStrike" cap="none">
              <a:solidFill>
                <a:srgbClr val="FFFFFF"/>
              </a:solidFill>
              <a:latin typeface="Titillium Web"/>
              <a:ea typeface="Titillium Web"/>
              <a:cs typeface="Titillium Web"/>
              <a:sym typeface="Titillium Web"/>
            </a:endParaRPr>
          </a:p>
          <a:p>
            <a:pPr marL="0" marR="0" lvl="0" indent="0" algn="l" rtl="0">
              <a:lnSpc>
                <a:spcPct val="100000"/>
              </a:lnSpc>
              <a:spcBef>
                <a:spcPts val="0"/>
              </a:spcBef>
              <a:spcAft>
                <a:spcPts val="0"/>
              </a:spcAft>
              <a:buClr>
                <a:srgbClr val="000000"/>
              </a:buClr>
              <a:buSzPts val="1000"/>
              <a:buFont typeface="Arial"/>
              <a:buNone/>
            </a:pPr>
            <a:endParaRPr sz="1000" b="0" i="0" u="none" strike="noStrike" cap="none">
              <a:solidFill>
                <a:srgbClr val="FFFFFF"/>
              </a:solidFill>
              <a:latin typeface="Titillium Web"/>
              <a:ea typeface="Titillium Web"/>
              <a:cs typeface="Titillium Web"/>
              <a:sym typeface="Titillium Web"/>
            </a:endParaRPr>
          </a:p>
          <a:p>
            <a:pPr marL="0" marR="0" lvl="0" indent="0" algn="l" rtl="0">
              <a:lnSpc>
                <a:spcPct val="100000"/>
              </a:lnSpc>
              <a:spcBef>
                <a:spcPts val="0"/>
              </a:spcBef>
              <a:spcAft>
                <a:spcPts val="0"/>
              </a:spcAft>
              <a:buClr>
                <a:srgbClr val="000000"/>
              </a:buClr>
              <a:buSzPts val="1000"/>
              <a:buFont typeface="Arial"/>
              <a:buNone/>
            </a:pPr>
            <a:endParaRPr sz="1000" b="0" i="0" u="none" strike="noStrike" cap="none">
              <a:solidFill>
                <a:srgbClr val="FFFFFF"/>
              </a:solidFill>
              <a:latin typeface="Titillium Web"/>
              <a:ea typeface="Titillium Web"/>
              <a:cs typeface="Titillium Web"/>
              <a:sym typeface="Titillium Web"/>
            </a:endParaRPr>
          </a:p>
          <a:p>
            <a:pPr marL="0" marR="0" lvl="0" indent="0" algn="l" rtl="0">
              <a:lnSpc>
                <a:spcPct val="100000"/>
              </a:lnSpc>
              <a:spcBef>
                <a:spcPts val="0"/>
              </a:spcBef>
              <a:spcAft>
                <a:spcPts val="0"/>
              </a:spcAft>
              <a:buClr>
                <a:srgbClr val="000000"/>
              </a:buClr>
              <a:buSzPts val="1000"/>
              <a:buFont typeface="Arial"/>
              <a:buNone/>
            </a:pPr>
            <a:endParaRPr sz="1000" b="0" i="0" u="none" strike="noStrike" cap="none">
              <a:solidFill>
                <a:srgbClr val="FFFFFF"/>
              </a:solidFill>
              <a:latin typeface="Titillium Web"/>
              <a:ea typeface="Titillium Web"/>
              <a:cs typeface="Titillium Web"/>
              <a:sym typeface="Titillium Web"/>
            </a:endParaRPr>
          </a:p>
          <a:p>
            <a:pPr marL="0" marR="0" lvl="0" indent="0" algn="l" rtl="0">
              <a:lnSpc>
                <a:spcPct val="100000"/>
              </a:lnSpc>
              <a:spcBef>
                <a:spcPts val="0"/>
              </a:spcBef>
              <a:spcAft>
                <a:spcPts val="0"/>
              </a:spcAft>
              <a:buClr>
                <a:srgbClr val="000000"/>
              </a:buClr>
              <a:buSzPts val="1000"/>
              <a:buFont typeface="Arial"/>
              <a:buNone/>
            </a:pPr>
            <a:endParaRPr sz="1000" b="0" i="0" u="none" strike="noStrike" cap="none">
              <a:solidFill>
                <a:srgbClr val="FFFFFF"/>
              </a:solidFill>
              <a:latin typeface="Titillium Web"/>
              <a:ea typeface="Titillium Web"/>
              <a:cs typeface="Titillium Web"/>
              <a:sym typeface="Titillium Web"/>
            </a:endParaRPr>
          </a:p>
        </p:txBody>
      </p:sp>
      <p:sp>
        <p:nvSpPr>
          <p:cNvPr id="891" name="Google Shape;891;p28"/>
          <p:cNvSpPr txBox="1"/>
          <p:nvPr/>
        </p:nvSpPr>
        <p:spPr>
          <a:xfrm>
            <a:off x="2278892" y="3219349"/>
            <a:ext cx="835800" cy="441300"/>
          </a:xfrm>
          <a:prstGeom prst="rect">
            <a:avLst/>
          </a:prstGeom>
          <a:noFill/>
          <a:ln>
            <a:noFill/>
          </a:ln>
        </p:spPr>
        <p:txBody>
          <a:bodyPr spcFirstLastPara="1" wrap="square" lIns="91425" tIns="91425" rIns="91425" bIns="91425" anchor="t" anchorCtr="0">
            <a:noAutofit/>
          </a:bodyPr>
          <a:lstStyle/>
          <a:p>
            <a:pPr marL="0" marR="0" lvl="0" indent="0" algn="ctr" rtl="0">
              <a:lnSpc>
                <a:spcPct val="115000"/>
              </a:lnSpc>
              <a:spcBef>
                <a:spcPts val="0"/>
              </a:spcBef>
              <a:spcAft>
                <a:spcPts val="1600"/>
              </a:spcAft>
              <a:buClr>
                <a:srgbClr val="000000"/>
              </a:buClr>
              <a:buSzPts val="1000"/>
              <a:buFont typeface="Arial"/>
              <a:buNone/>
            </a:pPr>
            <a:endParaRPr sz="1000" b="0" i="0" u="none" strike="noStrike" cap="none">
              <a:solidFill>
                <a:srgbClr val="6E86B6"/>
              </a:solidFill>
              <a:latin typeface="Titillium Web"/>
              <a:ea typeface="Titillium Web"/>
              <a:cs typeface="Titillium Web"/>
              <a:sym typeface="Titillium Web"/>
            </a:endParaRPr>
          </a:p>
        </p:txBody>
      </p:sp>
      <p:sp>
        <p:nvSpPr>
          <p:cNvPr id="892" name="Google Shape;892;p28"/>
          <p:cNvSpPr/>
          <p:nvPr/>
        </p:nvSpPr>
        <p:spPr>
          <a:xfrm rot="10800000">
            <a:off x="2643684" y="3113330"/>
            <a:ext cx="108000" cy="108000"/>
          </a:xfrm>
          <a:prstGeom prst="triangle">
            <a:avLst>
              <a:gd name="adj" fmla="val 50000"/>
            </a:avLst>
          </a:prstGeom>
          <a:solidFill>
            <a:srgbClr val="6E86B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000"/>
              <a:buFont typeface="Arial"/>
              <a:buNone/>
            </a:pPr>
            <a:endParaRPr sz="1000" b="0" i="0" u="none" strike="noStrike" cap="none">
              <a:solidFill>
                <a:srgbClr val="FFFFFF"/>
              </a:solidFill>
              <a:latin typeface="Titillium Web"/>
              <a:ea typeface="Titillium Web"/>
              <a:cs typeface="Titillium Web"/>
              <a:sym typeface="Titillium Web"/>
            </a:endParaRPr>
          </a:p>
        </p:txBody>
      </p:sp>
      <p:sp>
        <p:nvSpPr>
          <p:cNvPr id="893" name="Google Shape;893;p28"/>
          <p:cNvSpPr txBox="1"/>
          <p:nvPr/>
        </p:nvSpPr>
        <p:spPr>
          <a:xfrm>
            <a:off x="1723875" y="2528700"/>
            <a:ext cx="1947600" cy="6177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Clr>
                <a:schemeClr val="dk1"/>
              </a:buClr>
              <a:buSzPts val="1000"/>
              <a:buFont typeface="Arial"/>
              <a:buNone/>
            </a:pPr>
            <a:r>
              <a:rPr lang="en-US" sz="2400" b="1">
                <a:solidFill>
                  <a:schemeClr val="lt1"/>
                </a:solidFill>
                <a:latin typeface="Titillium Web"/>
                <a:ea typeface="Titillium Web"/>
                <a:cs typeface="Titillium Web"/>
                <a:sym typeface="Titillium Web"/>
              </a:rPr>
              <a:t>Goals</a:t>
            </a:r>
            <a:endParaRPr sz="2400" b="1">
              <a:solidFill>
                <a:schemeClr val="lt1"/>
              </a:solidFill>
              <a:latin typeface="Titillium Web"/>
              <a:ea typeface="Titillium Web"/>
              <a:cs typeface="Titillium Web"/>
              <a:sym typeface="Titillium Web"/>
            </a:endParaRPr>
          </a:p>
          <a:p>
            <a:pPr marL="0" marR="0" lvl="0" indent="0" algn="ctr" rtl="0">
              <a:lnSpc>
                <a:spcPct val="115000"/>
              </a:lnSpc>
              <a:spcBef>
                <a:spcPts val="1600"/>
              </a:spcBef>
              <a:spcAft>
                <a:spcPts val="1600"/>
              </a:spcAft>
              <a:buClr>
                <a:srgbClr val="000000"/>
              </a:buClr>
              <a:buSzPts val="1000"/>
              <a:buFont typeface="Arial"/>
              <a:buNone/>
            </a:pPr>
            <a:endParaRPr sz="1000">
              <a:solidFill>
                <a:srgbClr val="FFFFFF"/>
              </a:solidFill>
              <a:latin typeface="Titillium Web"/>
              <a:ea typeface="Titillium Web"/>
              <a:cs typeface="Titillium Web"/>
              <a:sym typeface="Titillium Web"/>
            </a:endParaRPr>
          </a:p>
        </p:txBody>
      </p:sp>
      <p:sp>
        <p:nvSpPr>
          <p:cNvPr id="894" name="Google Shape;894;p28"/>
          <p:cNvSpPr/>
          <p:nvPr/>
        </p:nvSpPr>
        <p:spPr>
          <a:xfrm rot="-2243633">
            <a:off x="2592739" y="3364727"/>
            <a:ext cx="209949" cy="242024"/>
          </a:xfrm>
          <a:prstGeom prst="ellipse">
            <a:avLst/>
          </a:prstGeom>
          <a:solidFill>
            <a:srgbClr val="FFFFFF"/>
          </a:solidFill>
          <a:ln w="38100" cap="flat" cmpd="sng">
            <a:solidFill>
              <a:srgbClr val="6E86B6"/>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000"/>
              <a:buFont typeface="Arial"/>
              <a:buNone/>
            </a:pPr>
            <a:endParaRPr sz="1000" b="0" i="0" u="none" strike="noStrike" cap="none">
              <a:solidFill>
                <a:srgbClr val="FFFFFF"/>
              </a:solidFill>
              <a:latin typeface="Titillium Web"/>
              <a:ea typeface="Titillium Web"/>
              <a:cs typeface="Titillium Web"/>
              <a:sym typeface="Titillium Web"/>
            </a:endParaRPr>
          </a:p>
        </p:txBody>
      </p:sp>
      <p:pic>
        <p:nvPicPr>
          <p:cNvPr id="895" name="Google Shape;895;p28"/>
          <p:cNvPicPr preferRelativeResize="0"/>
          <p:nvPr/>
        </p:nvPicPr>
        <p:blipFill>
          <a:blip r:embed="rId3">
            <a:alphaModFix amt="43000"/>
          </a:blip>
          <a:stretch>
            <a:fillRect/>
          </a:stretch>
        </p:blipFill>
        <p:spPr>
          <a:xfrm>
            <a:off x="7798300" y="5935049"/>
            <a:ext cx="1244301" cy="7880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99"/>
        <p:cNvGrpSpPr/>
        <p:nvPr/>
      </p:nvGrpSpPr>
      <p:grpSpPr>
        <a:xfrm>
          <a:off x="0" y="0"/>
          <a:ext cx="0" cy="0"/>
          <a:chOff x="0" y="0"/>
          <a:chExt cx="0" cy="0"/>
        </a:xfrm>
      </p:grpSpPr>
      <p:sp>
        <p:nvSpPr>
          <p:cNvPr id="900" name="Google Shape;900;p29"/>
          <p:cNvSpPr txBox="1">
            <a:spLocks noGrp="1"/>
          </p:cNvSpPr>
          <p:nvPr>
            <p:ph type="title"/>
          </p:nvPr>
        </p:nvSpPr>
        <p:spPr>
          <a:xfrm>
            <a:off x="368660" y="911784"/>
            <a:ext cx="3985200" cy="1143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lt1"/>
              </a:buClr>
              <a:buSzPts val="3000"/>
              <a:buFont typeface="Titillium Web ExtraLight"/>
              <a:buNone/>
            </a:pPr>
            <a:r>
              <a:rPr lang="en-US" sz="7200"/>
              <a:t>Overview</a:t>
            </a:r>
            <a:endParaRPr sz="7200" b="0" i="0" u="none" strike="noStrike" cap="none">
              <a:solidFill>
                <a:schemeClr val="lt1"/>
              </a:solidFill>
              <a:latin typeface="Titillium Web ExtraLight"/>
              <a:ea typeface="Titillium Web ExtraLight"/>
              <a:cs typeface="Titillium Web ExtraLight"/>
              <a:sym typeface="Titillium Web ExtraLight"/>
            </a:endParaRPr>
          </a:p>
        </p:txBody>
      </p:sp>
      <p:sp>
        <p:nvSpPr>
          <p:cNvPr id="901" name="Google Shape;901;p29"/>
          <p:cNvSpPr txBox="1">
            <a:spLocks noGrp="1"/>
          </p:cNvSpPr>
          <p:nvPr>
            <p:ph type="body" idx="1"/>
          </p:nvPr>
        </p:nvSpPr>
        <p:spPr>
          <a:xfrm>
            <a:off x="368650" y="2272626"/>
            <a:ext cx="3985200" cy="4450500"/>
          </a:xfrm>
          <a:prstGeom prst="rect">
            <a:avLst/>
          </a:prstGeom>
          <a:noFill/>
          <a:ln>
            <a:noFill/>
          </a:ln>
        </p:spPr>
        <p:txBody>
          <a:bodyPr spcFirstLastPara="1" wrap="square" lIns="91425" tIns="91425" rIns="91425" bIns="91425" anchor="t" anchorCtr="0">
            <a:noAutofit/>
          </a:bodyPr>
          <a:lstStyle/>
          <a:p>
            <a:pPr marL="0" marR="0" lvl="0" indent="0" algn="l" rtl="0">
              <a:lnSpc>
                <a:spcPct val="150000"/>
              </a:lnSpc>
              <a:spcBef>
                <a:spcPts val="600"/>
              </a:spcBef>
              <a:spcAft>
                <a:spcPts val="0"/>
              </a:spcAft>
              <a:buClr>
                <a:schemeClr val="dk1"/>
              </a:buClr>
              <a:buSzPts val="1100"/>
              <a:buFont typeface="Arial"/>
              <a:buNone/>
            </a:pPr>
            <a:r>
              <a:rPr lang="en-US" sz="1800" b="1"/>
              <a:t>This project aims to categorize and identify bat calls for use in future scientific research. </a:t>
            </a:r>
            <a:endParaRPr sz="1800" b="1"/>
          </a:p>
          <a:p>
            <a:pPr marL="0" marR="0" lvl="0" indent="0" algn="l" rtl="0">
              <a:lnSpc>
                <a:spcPct val="150000"/>
              </a:lnSpc>
              <a:spcBef>
                <a:spcPts val="600"/>
              </a:spcBef>
              <a:spcAft>
                <a:spcPts val="0"/>
              </a:spcAft>
              <a:buClr>
                <a:schemeClr val="dk1"/>
              </a:buClr>
              <a:buSzPts val="1100"/>
              <a:buFont typeface="Arial"/>
              <a:buNone/>
            </a:pPr>
            <a:endParaRPr sz="1800" b="1"/>
          </a:p>
          <a:p>
            <a:pPr marL="0" marR="0" lvl="0" indent="0" algn="l" rtl="0">
              <a:lnSpc>
                <a:spcPct val="150000"/>
              </a:lnSpc>
              <a:spcBef>
                <a:spcPts val="600"/>
              </a:spcBef>
              <a:spcAft>
                <a:spcPts val="0"/>
              </a:spcAft>
              <a:buClr>
                <a:schemeClr val="dk1"/>
              </a:buClr>
              <a:buSzPts val="1100"/>
              <a:buFont typeface="Arial"/>
              <a:buNone/>
            </a:pPr>
            <a:r>
              <a:rPr lang="en-US" sz="1800" b="1"/>
              <a:t>These bat calls are recorded from over 100 sites across NC, including the UNCG wetlands. This generates hundreds of thousands of recordings.</a:t>
            </a:r>
            <a:endParaRPr sz="1800" b="1"/>
          </a:p>
          <a:p>
            <a:pPr marL="0" marR="0" lvl="0" indent="0" algn="l" rtl="0">
              <a:lnSpc>
                <a:spcPct val="150000"/>
              </a:lnSpc>
              <a:spcBef>
                <a:spcPts val="600"/>
              </a:spcBef>
              <a:spcAft>
                <a:spcPts val="0"/>
              </a:spcAft>
              <a:buClr>
                <a:schemeClr val="dk1"/>
              </a:buClr>
              <a:buSzPts val="1100"/>
              <a:buFont typeface="Arial"/>
              <a:buNone/>
            </a:pPr>
            <a:endParaRPr sz="1800" b="1"/>
          </a:p>
        </p:txBody>
      </p:sp>
      <p:pic>
        <p:nvPicPr>
          <p:cNvPr id="902" name="Google Shape;902;p29"/>
          <p:cNvPicPr preferRelativeResize="0"/>
          <p:nvPr/>
        </p:nvPicPr>
        <p:blipFill rotWithShape="1">
          <a:blip r:embed="rId3">
            <a:alphaModFix/>
          </a:blip>
          <a:srcRect l="22485" r="22590"/>
          <a:stretch/>
        </p:blipFill>
        <p:spPr>
          <a:xfrm>
            <a:off x="5348850" y="714575"/>
            <a:ext cx="3429001" cy="5399175"/>
          </a:xfrm>
          <a:prstGeom prst="rect">
            <a:avLst/>
          </a:prstGeom>
          <a:noFill/>
          <a:ln>
            <a:noFill/>
          </a:ln>
        </p:spPr>
      </p:pic>
      <p:sp>
        <p:nvSpPr>
          <p:cNvPr id="903" name="Google Shape;903;p29"/>
          <p:cNvSpPr txBox="1">
            <a:spLocks noGrp="1"/>
          </p:cNvSpPr>
          <p:nvPr>
            <p:ph type="sldNum" idx="12"/>
          </p:nvPr>
        </p:nvSpPr>
        <p:spPr>
          <a:xfrm>
            <a:off x="8586575" y="-15833"/>
            <a:ext cx="557400" cy="7304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fld id="{00000000-1234-1234-1234-123412341234}" type="slidenum">
              <a:rPr lang="en-US" sz="1400" b="0" i="0" u="none" strike="noStrike" cap="none">
                <a:solidFill>
                  <a:srgbClr val="FFFFFF"/>
                </a:solidFill>
                <a:latin typeface="Titillium Web"/>
                <a:ea typeface="Titillium Web"/>
                <a:cs typeface="Titillium Web"/>
                <a:sym typeface="Titillium Web"/>
              </a:rPr>
              <a:pPr marL="0" marR="0" lvl="0" indent="0" algn="ctr" rtl="0">
                <a:lnSpc>
                  <a:spcPct val="100000"/>
                </a:lnSpc>
                <a:spcBef>
                  <a:spcPts val="0"/>
                </a:spcBef>
                <a:spcAft>
                  <a:spcPts val="0"/>
                </a:spcAft>
                <a:buClr>
                  <a:srgbClr val="000000"/>
                </a:buClr>
                <a:buSzPts val="1400"/>
                <a:buFont typeface="Arial"/>
                <a:buNone/>
              </a:pPr>
              <a:t>3</a:t>
            </a:fld>
            <a:endParaRPr sz="1400" b="0" i="0" u="none" strike="noStrike" cap="none">
              <a:solidFill>
                <a:srgbClr val="FFFFFF"/>
              </a:solidFill>
              <a:latin typeface="Titillium Web"/>
              <a:ea typeface="Titillium Web"/>
              <a:cs typeface="Titillium Web"/>
              <a:sym typeface="Titillium Web"/>
            </a:endParaRPr>
          </a:p>
        </p:txBody>
      </p:sp>
      <p:pic>
        <p:nvPicPr>
          <p:cNvPr id="904" name="Google Shape;904;p29"/>
          <p:cNvPicPr preferRelativeResize="0"/>
          <p:nvPr/>
        </p:nvPicPr>
        <p:blipFill>
          <a:blip r:embed="rId4">
            <a:alphaModFix amt="43000"/>
          </a:blip>
          <a:stretch>
            <a:fillRect/>
          </a:stretch>
        </p:blipFill>
        <p:spPr>
          <a:xfrm>
            <a:off x="7798300" y="5935049"/>
            <a:ext cx="1244301" cy="7880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08"/>
        <p:cNvGrpSpPr/>
        <p:nvPr/>
      </p:nvGrpSpPr>
      <p:grpSpPr>
        <a:xfrm>
          <a:off x="0" y="0"/>
          <a:ext cx="0" cy="0"/>
          <a:chOff x="0" y="0"/>
          <a:chExt cx="0" cy="0"/>
        </a:xfrm>
      </p:grpSpPr>
      <p:sp>
        <p:nvSpPr>
          <p:cNvPr id="909" name="Google Shape;909;p30"/>
          <p:cNvSpPr txBox="1">
            <a:spLocks noGrp="1"/>
          </p:cNvSpPr>
          <p:nvPr>
            <p:ph type="title"/>
          </p:nvPr>
        </p:nvSpPr>
        <p:spPr>
          <a:xfrm>
            <a:off x="452724" y="827893"/>
            <a:ext cx="3985200" cy="1143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lt1"/>
              </a:buClr>
              <a:buSzPts val="3000"/>
              <a:buFont typeface="Titillium Web ExtraLight"/>
              <a:buNone/>
            </a:pPr>
            <a:r>
              <a:rPr lang="en-US"/>
              <a:t>THE DATA</a:t>
            </a:r>
            <a:endParaRPr sz="3000" b="0" i="0" u="none" strike="noStrike" cap="none">
              <a:solidFill>
                <a:schemeClr val="lt1"/>
              </a:solidFill>
              <a:latin typeface="Titillium Web ExtraLight"/>
              <a:ea typeface="Titillium Web ExtraLight"/>
              <a:cs typeface="Titillium Web ExtraLight"/>
              <a:sym typeface="Titillium Web ExtraLight"/>
            </a:endParaRPr>
          </a:p>
        </p:txBody>
      </p:sp>
      <p:sp>
        <p:nvSpPr>
          <p:cNvPr id="910" name="Google Shape;910;p30"/>
          <p:cNvSpPr txBox="1">
            <a:spLocks noGrp="1"/>
          </p:cNvSpPr>
          <p:nvPr>
            <p:ph type="body" idx="1"/>
          </p:nvPr>
        </p:nvSpPr>
        <p:spPr>
          <a:xfrm>
            <a:off x="452725" y="1409498"/>
            <a:ext cx="3985200" cy="5001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600"/>
              </a:spcBef>
              <a:spcAft>
                <a:spcPts val="0"/>
              </a:spcAft>
              <a:buClr>
                <a:srgbClr val="6E86B6"/>
              </a:buClr>
              <a:buSzPts val="2400"/>
              <a:buFont typeface="Titillium Web"/>
              <a:buNone/>
            </a:pPr>
            <a:r>
              <a:rPr lang="en-US"/>
              <a:t>We will be working with bat calls stored in Zero-Crossing form.</a:t>
            </a:r>
            <a:endParaRPr/>
          </a:p>
          <a:p>
            <a:pPr marL="0" marR="0" lvl="0" indent="0" algn="l" rtl="0">
              <a:lnSpc>
                <a:spcPct val="100000"/>
              </a:lnSpc>
              <a:spcBef>
                <a:spcPts val="600"/>
              </a:spcBef>
              <a:spcAft>
                <a:spcPts val="0"/>
              </a:spcAft>
              <a:buClr>
                <a:srgbClr val="6E86B6"/>
              </a:buClr>
              <a:buSzPts val="2400"/>
              <a:buFont typeface="Titillium Web"/>
              <a:buNone/>
            </a:pPr>
            <a:r>
              <a:rPr lang="en-US"/>
              <a:t>In ZC form, the dominant frequency sweep of a pulse is easily visible.</a:t>
            </a:r>
            <a:endParaRPr/>
          </a:p>
        </p:txBody>
      </p:sp>
      <p:sp>
        <p:nvSpPr>
          <p:cNvPr id="911" name="Google Shape;911;p30"/>
          <p:cNvSpPr txBox="1">
            <a:spLocks noGrp="1"/>
          </p:cNvSpPr>
          <p:nvPr>
            <p:ph type="sldNum" idx="12"/>
          </p:nvPr>
        </p:nvSpPr>
        <p:spPr>
          <a:xfrm>
            <a:off x="8586575" y="-15833"/>
            <a:ext cx="557400" cy="7304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fld id="{00000000-1234-1234-1234-123412341234}" type="slidenum">
              <a:rPr lang="en-US" sz="1400" b="0" i="0" u="none" strike="noStrike" cap="none">
                <a:solidFill>
                  <a:srgbClr val="FFFFFF"/>
                </a:solidFill>
                <a:latin typeface="Titillium Web"/>
                <a:ea typeface="Titillium Web"/>
                <a:cs typeface="Titillium Web"/>
                <a:sym typeface="Titillium Web"/>
              </a:rPr>
              <a:pPr marL="0" marR="0" lvl="0" indent="0" algn="ctr" rtl="0">
                <a:lnSpc>
                  <a:spcPct val="100000"/>
                </a:lnSpc>
                <a:spcBef>
                  <a:spcPts val="0"/>
                </a:spcBef>
                <a:spcAft>
                  <a:spcPts val="0"/>
                </a:spcAft>
                <a:buClr>
                  <a:srgbClr val="000000"/>
                </a:buClr>
                <a:buSzPts val="1400"/>
                <a:buFont typeface="Arial"/>
                <a:buNone/>
              </a:pPr>
              <a:t>4</a:t>
            </a:fld>
            <a:endParaRPr sz="1400" b="0" i="0" u="none" strike="noStrike" cap="none">
              <a:solidFill>
                <a:srgbClr val="FFFFFF"/>
              </a:solidFill>
              <a:latin typeface="Titillium Web"/>
              <a:ea typeface="Titillium Web"/>
              <a:cs typeface="Titillium Web"/>
              <a:sym typeface="Titillium Web"/>
            </a:endParaRPr>
          </a:p>
        </p:txBody>
      </p:sp>
      <p:pic>
        <p:nvPicPr>
          <p:cNvPr id="912" name="Google Shape;912;p30"/>
          <p:cNvPicPr preferRelativeResize="0"/>
          <p:nvPr/>
        </p:nvPicPr>
        <p:blipFill rotWithShape="1">
          <a:blip r:embed="rId3">
            <a:alphaModFix/>
          </a:blip>
          <a:srcRect r="66430"/>
          <a:stretch/>
        </p:blipFill>
        <p:spPr>
          <a:xfrm>
            <a:off x="5546725" y="726500"/>
            <a:ext cx="3039851" cy="5399167"/>
          </a:xfrm>
          <a:prstGeom prst="rect">
            <a:avLst/>
          </a:prstGeom>
          <a:noFill/>
          <a:ln>
            <a:noFill/>
          </a:ln>
        </p:spPr>
      </p:pic>
      <p:pic>
        <p:nvPicPr>
          <p:cNvPr id="913" name="Google Shape;913;p30"/>
          <p:cNvPicPr preferRelativeResize="0"/>
          <p:nvPr/>
        </p:nvPicPr>
        <p:blipFill>
          <a:blip r:embed="rId4">
            <a:alphaModFix amt="43000"/>
          </a:blip>
          <a:stretch>
            <a:fillRect/>
          </a:stretch>
        </p:blipFill>
        <p:spPr>
          <a:xfrm>
            <a:off x="7798300" y="5935049"/>
            <a:ext cx="1244301" cy="7880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17"/>
        <p:cNvGrpSpPr/>
        <p:nvPr/>
      </p:nvGrpSpPr>
      <p:grpSpPr>
        <a:xfrm>
          <a:off x="0" y="0"/>
          <a:ext cx="0" cy="0"/>
          <a:chOff x="0" y="0"/>
          <a:chExt cx="0" cy="0"/>
        </a:xfrm>
      </p:grpSpPr>
      <p:sp>
        <p:nvSpPr>
          <p:cNvPr id="918" name="Google Shape;918;p31"/>
          <p:cNvSpPr txBox="1">
            <a:spLocks noGrp="1"/>
          </p:cNvSpPr>
          <p:nvPr>
            <p:ph type="title"/>
          </p:nvPr>
        </p:nvSpPr>
        <p:spPr>
          <a:xfrm>
            <a:off x="739675" y="-1"/>
            <a:ext cx="7686000" cy="9552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rgbClr val="FFFFFF"/>
              </a:buClr>
              <a:buSzPts val="3000"/>
              <a:buFont typeface="Titillium Web ExtraLight"/>
              <a:buNone/>
            </a:pPr>
            <a:r>
              <a:rPr lang="en-US"/>
              <a:t>Goals</a:t>
            </a:r>
            <a:endParaRPr sz="3000" b="0" i="0" u="none" strike="noStrike" cap="none">
              <a:solidFill>
                <a:srgbClr val="FFFFFF"/>
              </a:solidFill>
              <a:latin typeface="Titillium Web ExtraLight"/>
              <a:ea typeface="Titillium Web ExtraLight"/>
              <a:cs typeface="Titillium Web ExtraLight"/>
              <a:sym typeface="Titillium Web ExtraLight"/>
            </a:endParaRPr>
          </a:p>
        </p:txBody>
      </p:sp>
      <p:sp>
        <p:nvSpPr>
          <p:cNvPr id="919" name="Google Shape;919;p31"/>
          <p:cNvSpPr txBox="1">
            <a:spLocks noGrp="1"/>
          </p:cNvSpPr>
          <p:nvPr>
            <p:ph type="sldNum" idx="12"/>
          </p:nvPr>
        </p:nvSpPr>
        <p:spPr>
          <a:xfrm>
            <a:off x="8586575" y="-15833"/>
            <a:ext cx="557400" cy="7304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fld id="{00000000-1234-1234-1234-123412341234}" type="slidenum">
              <a:rPr lang="en-US" sz="1400" b="0" i="0" u="none" strike="noStrike" cap="none">
                <a:solidFill>
                  <a:srgbClr val="FFFFFF"/>
                </a:solidFill>
                <a:latin typeface="Titillium Web"/>
                <a:ea typeface="Titillium Web"/>
                <a:cs typeface="Titillium Web"/>
                <a:sym typeface="Titillium Web"/>
              </a:rPr>
              <a:pPr marL="0" marR="0" lvl="0" indent="0" algn="ctr" rtl="0">
                <a:lnSpc>
                  <a:spcPct val="100000"/>
                </a:lnSpc>
                <a:spcBef>
                  <a:spcPts val="0"/>
                </a:spcBef>
                <a:spcAft>
                  <a:spcPts val="0"/>
                </a:spcAft>
                <a:buClr>
                  <a:srgbClr val="000000"/>
                </a:buClr>
                <a:buSzPts val="1400"/>
                <a:buFont typeface="Arial"/>
                <a:buNone/>
              </a:pPr>
              <a:t>5</a:t>
            </a:fld>
            <a:endParaRPr sz="1400" b="0" i="0" u="none" strike="noStrike" cap="none">
              <a:solidFill>
                <a:srgbClr val="FFFFFF"/>
              </a:solidFill>
              <a:latin typeface="Titillium Web"/>
              <a:ea typeface="Titillium Web"/>
              <a:cs typeface="Titillium Web"/>
              <a:sym typeface="Titillium Web"/>
            </a:endParaRPr>
          </a:p>
        </p:txBody>
      </p:sp>
      <p:grpSp>
        <p:nvGrpSpPr>
          <p:cNvPr id="920" name="Google Shape;920;p31"/>
          <p:cNvGrpSpPr/>
          <p:nvPr/>
        </p:nvGrpSpPr>
        <p:grpSpPr>
          <a:xfrm>
            <a:off x="5478905" y="1750296"/>
            <a:ext cx="2577124" cy="4461439"/>
            <a:chOff x="5632317" y="1189775"/>
            <a:chExt cx="3305700" cy="3483050"/>
          </a:xfrm>
        </p:grpSpPr>
        <p:sp>
          <p:nvSpPr>
            <p:cNvPr id="921" name="Google Shape;921;p31"/>
            <p:cNvSpPr/>
            <p:nvPr/>
          </p:nvSpPr>
          <p:spPr>
            <a:xfrm>
              <a:off x="5632317" y="1189775"/>
              <a:ext cx="3305700" cy="669000"/>
            </a:xfrm>
            <a:prstGeom prst="chevron">
              <a:avLst>
                <a:gd name="adj" fmla="val 50000"/>
              </a:avLst>
            </a:prstGeom>
            <a:solidFill>
              <a:srgbClr val="FFFFFF">
                <a:alpha val="53333"/>
              </a:srgbClr>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dk1"/>
                </a:buClr>
                <a:buSzPts val="1100"/>
                <a:buFont typeface="Arial"/>
                <a:buNone/>
              </a:pPr>
              <a:r>
                <a:rPr lang="en-US">
                  <a:solidFill>
                    <a:srgbClr val="FFFFFF"/>
                  </a:solidFill>
                  <a:latin typeface="Titillium Web"/>
                  <a:ea typeface="Titillium Web"/>
                  <a:cs typeface="Titillium Web"/>
                  <a:sym typeface="Titillium Web"/>
                </a:rPr>
                <a:t>Classification</a:t>
              </a:r>
              <a:endParaRPr sz="1400" b="0" i="0" u="none" strike="noStrike" cap="none">
                <a:solidFill>
                  <a:srgbClr val="FFFFFF"/>
                </a:solidFill>
                <a:latin typeface="Titillium Web"/>
                <a:ea typeface="Titillium Web"/>
                <a:cs typeface="Titillium Web"/>
                <a:sym typeface="Titillium Web"/>
              </a:endParaRPr>
            </a:p>
          </p:txBody>
        </p:sp>
        <p:sp>
          <p:nvSpPr>
            <p:cNvPr id="922" name="Google Shape;922;p31"/>
            <p:cNvSpPr txBox="1"/>
            <p:nvPr/>
          </p:nvSpPr>
          <p:spPr>
            <a:xfrm>
              <a:off x="6167063" y="2057125"/>
              <a:ext cx="2236200" cy="2615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1200">
                  <a:solidFill>
                    <a:srgbClr val="FFFFFF"/>
                  </a:solidFill>
                  <a:latin typeface="Titillium Web"/>
                  <a:ea typeface="Titillium Web"/>
                  <a:cs typeface="Titillium Web"/>
                  <a:sym typeface="Titillium Web"/>
                </a:rPr>
                <a:t>Classify if a Bat Echolocation(zero-crossing files) contains abnormal calls(i.e. social calls, foraging calls).</a:t>
              </a:r>
              <a:endParaRPr sz="1200">
                <a:solidFill>
                  <a:srgbClr val="FFFFFF"/>
                </a:solidFill>
                <a:latin typeface="Titillium Web"/>
                <a:ea typeface="Titillium Web"/>
                <a:cs typeface="Titillium Web"/>
                <a:sym typeface="Titillium Web"/>
              </a:endParaRPr>
            </a:p>
            <a:p>
              <a:pPr marL="0" marR="0" lvl="0" indent="0" algn="l" rtl="0">
                <a:lnSpc>
                  <a:spcPct val="115000"/>
                </a:lnSpc>
                <a:spcBef>
                  <a:spcPts val="0"/>
                </a:spcBef>
                <a:spcAft>
                  <a:spcPts val="0"/>
                </a:spcAft>
                <a:buClr>
                  <a:srgbClr val="000000"/>
                </a:buClr>
                <a:buSzPts val="1200"/>
                <a:buFont typeface="Arial"/>
                <a:buNone/>
              </a:pPr>
              <a:endParaRPr sz="1200">
                <a:solidFill>
                  <a:srgbClr val="FFFFFF"/>
                </a:solidFill>
                <a:latin typeface="Titillium Web"/>
                <a:ea typeface="Titillium Web"/>
                <a:cs typeface="Titillium Web"/>
                <a:sym typeface="Titillium Web"/>
              </a:endParaRPr>
            </a:p>
          </p:txBody>
        </p:sp>
      </p:grpSp>
      <p:grpSp>
        <p:nvGrpSpPr>
          <p:cNvPr id="923" name="Google Shape;923;p31"/>
          <p:cNvGrpSpPr/>
          <p:nvPr/>
        </p:nvGrpSpPr>
        <p:grpSpPr>
          <a:xfrm>
            <a:off x="1087950" y="1750571"/>
            <a:ext cx="2765163" cy="4461165"/>
            <a:chOff x="0" y="1189989"/>
            <a:chExt cx="3546900" cy="3482836"/>
          </a:xfrm>
        </p:grpSpPr>
        <p:sp>
          <p:nvSpPr>
            <p:cNvPr id="924" name="Google Shape;924;p31"/>
            <p:cNvSpPr/>
            <p:nvPr/>
          </p:nvSpPr>
          <p:spPr>
            <a:xfrm>
              <a:off x="0" y="1189989"/>
              <a:ext cx="3546900" cy="669000"/>
            </a:xfrm>
            <a:prstGeom prst="homePlate">
              <a:avLst>
                <a:gd name="adj" fmla="val 50000"/>
              </a:avLst>
            </a:prstGeom>
            <a:solidFill>
              <a:srgbClr val="FFFFFF">
                <a:alpha val="10980"/>
              </a:srgbClr>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a:solidFill>
                    <a:srgbClr val="FFFFFF"/>
                  </a:solidFill>
                  <a:latin typeface="Titillium Web"/>
                  <a:ea typeface="Titillium Web"/>
                  <a:cs typeface="Titillium Web"/>
                  <a:sym typeface="Titillium Web"/>
                </a:rPr>
                <a:t>Extraction</a:t>
              </a:r>
              <a:endParaRPr sz="1400" b="0" i="0" u="none" strike="noStrike" cap="none">
                <a:solidFill>
                  <a:srgbClr val="FFFFFF"/>
                </a:solidFill>
                <a:latin typeface="Titillium Web"/>
                <a:ea typeface="Titillium Web"/>
                <a:cs typeface="Titillium Web"/>
                <a:sym typeface="Titillium Web"/>
              </a:endParaRPr>
            </a:p>
          </p:txBody>
        </p:sp>
        <p:sp>
          <p:nvSpPr>
            <p:cNvPr id="925" name="Google Shape;925;p31"/>
            <p:cNvSpPr txBox="1"/>
            <p:nvPr/>
          </p:nvSpPr>
          <p:spPr>
            <a:xfrm>
              <a:off x="655361" y="2057125"/>
              <a:ext cx="2236200" cy="26157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1200"/>
                <a:buFont typeface="Arial"/>
                <a:buNone/>
              </a:pPr>
              <a:r>
                <a:rPr lang="en-US" sz="1200">
                  <a:solidFill>
                    <a:srgbClr val="FFFFFF"/>
                  </a:solidFill>
                  <a:latin typeface="Titillium Web"/>
                  <a:ea typeface="Titillium Web"/>
                  <a:cs typeface="Titillium Web"/>
                  <a:sym typeface="Titillium Web"/>
                </a:rPr>
                <a:t>Extract meaningful signal from noise</a:t>
              </a:r>
              <a:endParaRPr sz="1200" b="0" i="0" u="none" strike="noStrike" cap="none">
                <a:solidFill>
                  <a:srgbClr val="FFFFFF"/>
                </a:solidFill>
                <a:latin typeface="Titillium Web"/>
                <a:ea typeface="Titillium Web"/>
                <a:cs typeface="Titillium Web"/>
                <a:sym typeface="Titillium Web"/>
              </a:endParaRPr>
            </a:p>
          </p:txBody>
        </p:sp>
      </p:grpSp>
      <p:grpSp>
        <p:nvGrpSpPr>
          <p:cNvPr id="926" name="Google Shape;926;p31"/>
          <p:cNvGrpSpPr/>
          <p:nvPr/>
        </p:nvGrpSpPr>
        <p:grpSpPr>
          <a:xfrm>
            <a:off x="3383252" y="1750296"/>
            <a:ext cx="2577124" cy="4461439"/>
            <a:chOff x="2944204" y="1189775"/>
            <a:chExt cx="3305700" cy="3483050"/>
          </a:xfrm>
        </p:grpSpPr>
        <p:sp>
          <p:nvSpPr>
            <p:cNvPr id="927" name="Google Shape;927;p31"/>
            <p:cNvSpPr/>
            <p:nvPr/>
          </p:nvSpPr>
          <p:spPr>
            <a:xfrm>
              <a:off x="2944204" y="1189775"/>
              <a:ext cx="3305700" cy="669000"/>
            </a:xfrm>
            <a:prstGeom prst="chevron">
              <a:avLst>
                <a:gd name="adj" fmla="val 50000"/>
              </a:avLst>
            </a:prstGeom>
            <a:solidFill>
              <a:srgbClr val="FFFFFF">
                <a:alpha val="34901"/>
              </a:srgbClr>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a:solidFill>
                    <a:schemeClr val="lt1"/>
                  </a:solidFill>
                  <a:latin typeface="Titillium Web"/>
                  <a:ea typeface="Titillium Web"/>
                  <a:cs typeface="Titillium Web"/>
                  <a:sym typeface="Titillium Web"/>
                </a:rPr>
                <a:t>Clustering</a:t>
              </a:r>
              <a:endParaRPr sz="1400" b="0" i="0" u="none" strike="noStrike" cap="none">
                <a:solidFill>
                  <a:srgbClr val="FFFFFF"/>
                </a:solidFill>
                <a:latin typeface="Titillium Web"/>
                <a:ea typeface="Titillium Web"/>
                <a:cs typeface="Titillium Web"/>
                <a:sym typeface="Titillium Web"/>
              </a:endParaRPr>
            </a:p>
          </p:txBody>
        </p:sp>
        <p:sp>
          <p:nvSpPr>
            <p:cNvPr id="928" name="Google Shape;928;p31"/>
            <p:cNvSpPr txBox="1"/>
            <p:nvPr/>
          </p:nvSpPr>
          <p:spPr>
            <a:xfrm>
              <a:off x="3478949" y="2057125"/>
              <a:ext cx="2236200" cy="26157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1200"/>
                <a:buFont typeface="Arial"/>
                <a:buNone/>
              </a:pPr>
              <a:r>
                <a:rPr lang="en-US" sz="1200">
                  <a:solidFill>
                    <a:srgbClr val="FFFFFF"/>
                  </a:solidFill>
                  <a:latin typeface="Titillium Web"/>
                  <a:ea typeface="Titillium Web"/>
                  <a:cs typeface="Titillium Web"/>
                  <a:sym typeface="Titillium Web"/>
                </a:rPr>
                <a:t>Categorize the extracted calls into different types using clustering techniques</a:t>
              </a:r>
              <a:endParaRPr sz="1200" b="0" i="0" u="none" strike="noStrike" cap="none">
                <a:solidFill>
                  <a:srgbClr val="FFFFFF"/>
                </a:solidFill>
                <a:latin typeface="Titillium Web"/>
                <a:ea typeface="Titillium Web"/>
                <a:cs typeface="Titillium Web"/>
                <a:sym typeface="Titillium Web"/>
              </a:endParaRPr>
            </a:p>
          </p:txBody>
        </p:sp>
      </p:grpSp>
      <p:pic>
        <p:nvPicPr>
          <p:cNvPr id="929" name="Google Shape;929;p31"/>
          <p:cNvPicPr preferRelativeResize="0"/>
          <p:nvPr/>
        </p:nvPicPr>
        <p:blipFill>
          <a:blip r:embed="rId3">
            <a:alphaModFix amt="43000"/>
          </a:blip>
          <a:stretch>
            <a:fillRect/>
          </a:stretch>
        </p:blipFill>
        <p:spPr>
          <a:xfrm>
            <a:off x="7798300" y="5935049"/>
            <a:ext cx="1244301" cy="7880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33"/>
        <p:cNvGrpSpPr/>
        <p:nvPr/>
      </p:nvGrpSpPr>
      <p:grpSpPr>
        <a:xfrm>
          <a:off x="0" y="0"/>
          <a:ext cx="0" cy="0"/>
          <a:chOff x="0" y="0"/>
          <a:chExt cx="0" cy="0"/>
        </a:xfrm>
      </p:grpSpPr>
      <p:sp>
        <p:nvSpPr>
          <p:cNvPr id="934" name="Google Shape;934;p32"/>
          <p:cNvSpPr txBox="1">
            <a:spLocks noGrp="1"/>
          </p:cNvSpPr>
          <p:nvPr>
            <p:ph type="title"/>
          </p:nvPr>
        </p:nvSpPr>
        <p:spPr>
          <a:xfrm>
            <a:off x="739675" y="535000"/>
            <a:ext cx="7686000" cy="9099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rgbClr val="FFFFFF"/>
              </a:buClr>
              <a:buSzPts val="3000"/>
              <a:buFont typeface="Titillium Web ExtraLight"/>
              <a:buNone/>
            </a:pPr>
            <a:r>
              <a:rPr lang="en-US"/>
              <a:t>Tasks - Yang Peng</a:t>
            </a:r>
            <a:endParaRPr sz="3000" b="0" i="0" u="none" strike="noStrike" cap="none">
              <a:solidFill>
                <a:srgbClr val="FFFFFF"/>
              </a:solidFill>
              <a:latin typeface="Titillium Web ExtraLight"/>
              <a:ea typeface="Titillium Web ExtraLight"/>
              <a:cs typeface="Titillium Web ExtraLight"/>
              <a:sym typeface="Titillium Web ExtraLight"/>
            </a:endParaRPr>
          </a:p>
        </p:txBody>
      </p:sp>
      <p:sp>
        <p:nvSpPr>
          <p:cNvPr id="935" name="Google Shape;935;p32"/>
          <p:cNvSpPr txBox="1">
            <a:spLocks noGrp="1"/>
          </p:cNvSpPr>
          <p:nvPr>
            <p:ph type="sldNum" idx="12"/>
          </p:nvPr>
        </p:nvSpPr>
        <p:spPr>
          <a:xfrm>
            <a:off x="8586575" y="-15833"/>
            <a:ext cx="557400" cy="7305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fld id="{00000000-1234-1234-1234-123412341234}" type="slidenum">
              <a:rPr lang="en-US" sz="1400" b="0" i="0" u="none" strike="noStrike" cap="none">
                <a:solidFill>
                  <a:srgbClr val="FFFFFF"/>
                </a:solidFill>
                <a:latin typeface="Titillium Web"/>
                <a:ea typeface="Titillium Web"/>
                <a:cs typeface="Titillium Web"/>
                <a:sym typeface="Titillium Web"/>
              </a:rPr>
              <a:pPr marL="0" marR="0" lvl="0" indent="0" algn="ctr" rtl="0">
                <a:lnSpc>
                  <a:spcPct val="100000"/>
                </a:lnSpc>
                <a:spcBef>
                  <a:spcPts val="0"/>
                </a:spcBef>
                <a:spcAft>
                  <a:spcPts val="0"/>
                </a:spcAft>
                <a:buClr>
                  <a:srgbClr val="000000"/>
                </a:buClr>
                <a:buSzPts val="1400"/>
                <a:buFont typeface="Arial"/>
                <a:buNone/>
              </a:pPr>
              <a:t>6</a:t>
            </a:fld>
            <a:endParaRPr sz="1400" b="0" i="0" u="none" strike="noStrike" cap="none">
              <a:solidFill>
                <a:srgbClr val="FFFFFF"/>
              </a:solidFill>
              <a:latin typeface="Titillium Web"/>
              <a:ea typeface="Titillium Web"/>
              <a:cs typeface="Titillium Web"/>
              <a:sym typeface="Titillium Web"/>
            </a:endParaRPr>
          </a:p>
        </p:txBody>
      </p:sp>
      <p:pic>
        <p:nvPicPr>
          <p:cNvPr id="936" name="Google Shape;936;p32"/>
          <p:cNvPicPr preferRelativeResize="0"/>
          <p:nvPr/>
        </p:nvPicPr>
        <p:blipFill>
          <a:blip r:embed="rId3">
            <a:alphaModFix amt="43000"/>
          </a:blip>
          <a:stretch>
            <a:fillRect/>
          </a:stretch>
        </p:blipFill>
        <p:spPr>
          <a:xfrm>
            <a:off x="7798300" y="5935049"/>
            <a:ext cx="1244301" cy="788075"/>
          </a:xfrm>
          <a:prstGeom prst="rect">
            <a:avLst/>
          </a:prstGeom>
          <a:noFill/>
          <a:ln>
            <a:noFill/>
          </a:ln>
        </p:spPr>
      </p:pic>
      <p:sp>
        <p:nvSpPr>
          <p:cNvPr id="937" name="Google Shape;937;p32"/>
          <p:cNvSpPr txBox="1"/>
          <p:nvPr/>
        </p:nvSpPr>
        <p:spPr>
          <a:xfrm>
            <a:off x="923400" y="1722925"/>
            <a:ext cx="6486300" cy="4212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b="1" dirty="0">
                <a:solidFill>
                  <a:srgbClr val="FFFFFF"/>
                </a:solidFill>
                <a:latin typeface="Titillium Web"/>
                <a:ea typeface="Titillium Web"/>
                <a:cs typeface="Titillium Web"/>
                <a:sym typeface="Titillium Web"/>
              </a:rPr>
              <a:t>Completed:</a:t>
            </a:r>
            <a:endParaRPr sz="1800" b="1" dirty="0">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sz="1800" b="1" dirty="0">
              <a:solidFill>
                <a:srgbClr val="FFFFFF"/>
              </a:solidFill>
              <a:latin typeface="Titillium Web"/>
              <a:ea typeface="Titillium Web"/>
              <a:cs typeface="Titillium Web"/>
              <a:sym typeface="Titillium Web"/>
            </a:endParaRPr>
          </a:p>
          <a:p>
            <a:pPr marL="0" lvl="0" indent="0" algn="l" rtl="0">
              <a:lnSpc>
                <a:spcPct val="115000"/>
              </a:lnSpc>
              <a:spcBef>
                <a:spcPts val="0"/>
              </a:spcBef>
              <a:spcAft>
                <a:spcPts val="0"/>
              </a:spcAft>
              <a:buClr>
                <a:schemeClr val="dk1"/>
              </a:buClr>
              <a:buSzPts val="1100"/>
              <a:buFont typeface="Arial"/>
              <a:buNone/>
            </a:pPr>
            <a:r>
              <a:rPr lang="en-US" dirty="0">
                <a:solidFill>
                  <a:schemeClr val="lt1"/>
                </a:solidFill>
                <a:latin typeface="Titillium Web"/>
                <a:ea typeface="Titillium Web"/>
                <a:cs typeface="Titillium Web"/>
                <a:sym typeface="Titillium Web"/>
              </a:rPr>
              <a:t>1. Did background study about Bat Echolocation and raw data;</a:t>
            </a:r>
            <a:endParaRPr dirty="0">
              <a:solidFill>
                <a:schemeClr val="lt1"/>
              </a:solidFill>
              <a:latin typeface="Titillium Web"/>
              <a:ea typeface="Titillium Web"/>
              <a:cs typeface="Titillium Web"/>
              <a:sym typeface="Titillium Web"/>
            </a:endParaRPr>
          </a:p>
          <a:p>
            <a:pPr marL="0" lvl="0" indent="0" algn="l" rtl="0">
              <a:lnSpc>
                <a:spcPct val="115000"/>
              </a:lnSpc>
              <a:spcBef>
                <a:spcPts val="0"/>
              </a:spcBef>
              <a:spcAft>
                <a:spcPts val="0"/>
              </a:spcAft>
              <a:buClr>
                <a:schemeClr val="dk1"/>
              </a:buClr>
              <a:buSzPts val="1100"/>
              <a:buFont typeface="Arial"/>
              <a:buNone/>
            </a:pPr>
            <a:r>
              <a:rPr lang="en-US" dirty="0">
                <a:solidFill>
                  <a:schemeClr val="lt1"/>
                </a:solidFill>
                <a:latin typeface="Titillium Web"/>
                <a:ea typeface="Titillium Web"/>
                <a:cs typeface="Titillium Web"/>
                <a:sym typeface="Titillium Web"/>
              </a:rPr>
              <a:t/>
            </a:r>
            <a:br>
              <a:rPr lang="en-US" dirty="0">
                <a:solidFill>
                  <a:schemeClr val="lt1"/>
                </a:solidFill>
                <a:latin typeface="Titillium Web"/>
                <a:ea typeface="Titillium Web"/>
                <a:cs typeface="Titillium Web"/>
                <a:sym typeface="Titillium Web"/>
              </a:rPr>
            </a:br>
            <a:r>
              <a:rPr lang="en-US" dirty="0">
                <a:solidFill>
                  <a:schemeClr val="lt1"/>
                </a:solidFill>
                <a:latin typeface="Titillium Web"/>
                <a:ea typeface="Titillium Web"/>
                <a:cs typeface="Titillium Web"/>
                <a:sym typeface="Titillium Web"/>
              </a:rPr>
              <a:t>2. Learned </a:t>
            </a:r>
            <a:r>
              <a:rPr lang="en-US" dirty="0" err="1">
                <a:solidFill>
                  <a:schemeClr val="lt1"/>
                </a:solidFill>
                <a:latin typeface="Titillium Web"/>
                <a:ea typeface="Titillium Web"/>
                <a:cs typeface="Titillium Web"/>
                <a:sym typeface="Titillium Web"/>
              </a:rPr>
              <a:t>AnalookW</a:t>
            </a:r>
            <a:r>
              <a:rPr lang="en-US" dirty="0">
                <a:solidFill>
                  <a:schemeClr val="lt1"/>
                </a:solidFill>
                <a:latin typeface="Titillium Web"/>
                <a:ea typeface="Titillium Web"/>
                <a:cs typeface="Titillium Web"/>
                <a:sym typeface="Titillium Web"/>
              </a:rPr>
              <a:t>  and  </a:t>
            </a:r>
            <a:r>
              <a:rPr lang="en-US" dirty="0" err="1">
                <a:solidFill>
                  <a:schemeClr val="lt1"/>
                </a:solidFill>
                <a:latin typeface="Titillium Web"/>
                <a:ea typeface="Titillium Web"/>
                <a:cs typeface="Titillium Web"/>
                <a:sym typeface="Titillium Web"/>
              </a:rPr>
              <a:t>Anabat</a:t>
            </a:r>
            <a:r>
              <a:rPr lang="en-US" dirty="0">
                <a:solidFill>
                  <a:schemeClr val="lt1"/>
                </a:solidFill>
                <a:latin typeface="Titillium Web"/>
                <a:ea typeface="Titillium Web"/>
                <a:cs typeface="Titillium Web"/>
                <a:sym typeface="Titillium Web"/>
              </a:rPr>
              <a:t> format 132;</a:t>
            </a:r>
            <a:endParaRPr dirty="0">
              <a:solidFill>
                <a:schemeClr val="lt1"/>
              </a:solidFill>
              <a:latin typeface="Titillium Web"/>
              <a:ea typeface="Titillium Web"/>
              <a:cs typeface="Titillium Web"/>
              <a:sym typeface="Titillium Web"/>
            </a:endParaRPr>
          </a:p>
          <a:p>
            <a:pPr marL="0" lvl="0" indent="0" algn="l" rtl="0">
              <a:lnSpc>
                <a:spcPct val="115000"/>
              </a:lnSpc>
              <a:spcBef>
                <a:spcPts val="0"/>
              </a:spcBef>
              <a:spcAft>
                <a:spcPts val="0"/>
              </a:spcAft>
              <a:buClr>
                <a:schemeClr val="dk1"/>
              </a:buClr>
              <a:buSzPts val="1100"/>
              <a:buFont typeface="Arial"/>
              <a:buNone/>
            </a:pPr>
            <a:r>
              <a:rPr lang="en-US" dirty="0">
                <a:solidFill>
                  <a:schemeClr val="lt1"/>
                </a:solidFill>
                <a:latin typeface="Titillium Web"/>
                <a:ea typeface="Titillium Web"/>
                <a:cs typeface="Titillium Web"/>
                <a:sym typeface="Titillium Web"/>
              </a:rPr>
              <a:t/>
            </a:r>
            <a:br>
              <a:rPr lang="en-US" dirty="0">
                <a:solidFill>
                  <a:schemeClr val="lt1"/>
                </a:solidFill>
                <a:latin typeface="Titillium Web"/>
                <a:ea typeface="Titillium Web"/>
                <a:cs typeface="Titillium Web"/>
                <a:sym typeface="Titillium Web"/>
              </a:rPr>
            </a:br>
            <a:r>
              <a:rPr lang="en-US" dirty="0">
                <a:solidFill>
                  <a:schemeClr val="lt1"/>
                </a:solidFill>
                <a:latin typeface="Titillium Web"/>
                <a:ea typeface="Titillium Web"/>
                <a:cs typeface="Titillium Web"/>
                <a:sym typeface="Titillium Web"/>
              </a:rPr>
              <a:t>3. Decoded the sample raw data using </a:t>
            </a:r>
            <a:r>
              <a:rPr lang="en-US">
                <a:solidFill>
                  <a:schemeClr val="lt1"/>
                </a:solidFill>
                <a:latin typeface="Titillium Web"/>
                <a:ea typeface="Titillium Web"/>
                <a:cs typeface="Titillium Web"/>
                <a:sym typeface="Titillium Web"/>
              </a:rPr>
              <a:t>R </a:t>
            </a:r>
            <a:r>
              <a:rPr lang="en-US" smtClean="0">
                <a:solidFill>
                  <a:schemeClr val="lt1"/>
                </a:solidFill>
                <a:latin typeface="Titillium Web"/>
                <a:ea typeface="Titillium Web"/>
                <a:cs typeface="Titillium Web"/>
                <a:sym typeface="Titillium Web"/>
              </a:rPr>
              <a:t>and </a:t>
            </a:r>
            <a:r>
              <a:rPr lang="en-US" dirty="0">
                <a:solidFill>
                  <a:schemeClr val="lt1"/>
                </a:solidFill>
                <a:latin typeface="Titillium Web"/>
                <a:ea typeface="Titillium Web"/>
                <a:cs typeface="Titillium Web"/>
                <a:sym typeface="Titillium Web"/>
              </a:rPr>
              <a:t>import to python.</a:t>
            </a:r>
            <a:endParaRPr dirty="0">
              <a:solidFill>
                <a:schemeClr val="lt1"/>
              </a:solidFill>
              <a:latin typeface="Titillium Web"/>
              <a:ea typeface="Titillium Web"/>
              <a:cs typeface="Titillium Web"/>
              <a:sym typeface="Titillium Web"/>
            </a:endParaRPr>
          </a:p>
          <a:p>
            <a:pPr marL="0" lvl="0" indent="0" algn="l" rtl="0">
              <a:lnSpc>
                <a:spcPct val="115000"/>
              </a:lnSpc>
              <a:spcBef>
                <a:spcPts val="0"/>
              </a:spcBef>
              <a:spcAft>
                <a:spcPts val="0"/>
              </a:spcAft>
              <a:buClr>
                <a:schemeClr val="dk1"/>
              </a:buClr>
              <a:buSzPts val="1100"/>
              <a:buFont typeface="Arial"/>
              <a:buNone/>
            </a:pPr>
            <a:endParaRPr dirty="0">
              <a:solidFill>
                <a:schemeClr val="lt1"/>
              </a:solidFill>
              <a:latin typeface="Titillium Web"/>
              <a:ea typeface="Titillium Web"/>
              <a:cs typeface="Titillium Web"/>
              <a:sym typeface="Titillium Web"/>
            </a:endParaRPr>
          </a:p>
          <a:p>
            <a:pPr marL="0" lvl="0" indent="0" algn="l" rtl="0">
              <a:spcBef>
                <a:spcPts val="0"/>
              </a:spcBef>
              <a:spcAft>
                <a:spcPts val="0"/>
              </a:spcAft>
              <a:buNone/>
            </a:pPr>
            <a:r>
              <a:rPr lang="en-US" sz="1800" b="1" dirty="0">
                <a:solidFill>
                  <a:srgbClr val="FFFFFF"/>
                </a:solidFill>
                <a:latin typeface="Titillium Web"/>
                <a:ea typeface="Titillium Web"/>
                <a:cs typeface="Titillium Web"/>
                <a:sym typeface="Titillium Web"/>
              </a:rPr>
              <a:t>To-do:</a:t>
            </a:r>
            <a:endParaRPr sz="1800" b="1" dirty="0">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sz="1800" b="1" dirty="0">
              <a:solidFill>
                <a:srgbClr val="FFFFFF"/>
              </a:solidFill>
              <a:latin typeface="Titillium Web"/>
              <a:ea typeface="Titillium Web"/>
              <a:cs typeface="Titillium Web"/>
              <a:sym typeface="Titillium Web"/>
            </a:endParaRPr>
          </a:p>
          <a:p>
            <a:pPr marL="0" lvl="0" indent="0" algn="l" rtl="0">
              <a:lnSpc>
                <a:spcPct val="115000"/>
              </a:lnSpc>
              <a:spcBef>
                <a:spcPts val="0"/>
              </a:spcBef>
              <a:spcAft>
                <a:spcPts val="0"/>
              </a:spcAft>
              <a:buClr>
                <a:schemeClr val="dk1"/>
              </a:buClr>
              <a:buSzPts val="1100"/>
              <a:buFont typeface="Arial"/>
              <a:buNone/>
            </a:pPr>
            <a:r>
              <a:rPr lang="en-US" dirty="0">
                <a:solidFill>
                  <a:schemeClr val="lt1"/>
                </a:solidFill>
                <a:latin typeface="Titillium Web"/>
                <a:ea typeface="Titillium Web"/>
                <a:cs typeface="Titillium Web"/>
                <a:sym typeface="Titillium Web"/>
              </a:rPr>
              <a:t>1. Data preprocessing ;</a:t>
            </a:r>
            <a:endParaRPr dirty="0">
              <a:solidFill>
                <a:schemeClr val="lt1"/>
              </a:solidFill>
              <a:latin typeface="Titillium Web"/>
              <a:ea typeface="Titillium Web"/>
              <a:cs typeface="Titillium Web"/>
              <a:sym typeface="Titillium Web"/>
            </a:endParaRPr>
          </a:p>
          <a:p>
            <a:pPr marL="0" lvl="0" indent="0" algn="l" rtl="0">
              <a:lnSpc>
                <a:spcPct val="115000"/>
              </a:lnSpc>
              <a:spcBef>
                <a:spcPts val="0"/>
              </a:spcBef>
              <a:spcAft>
                <a:spcPts val="0"/>
              </a:spcAft>
              <a:buClr>
                <a:schemeClr val="dk1"/>
              </a:buClr>
              <a:buSzPts val="1100"/>
              <a:buFont typeface="Arial"/>
              <a:buNone/>
            </a:pPr>
            <a:endParaRPr dirty="0">
              <a:solidFill>
                <a:schemeClr val="lt1"/>
              </a:solidFill>
              <a:latin typeface="Titillium Web"/>
              <a:ea typeface="Titillium Web"/>
              <a:cs typeface="Titillium Web"/>
              <a:sym typeface="Titillium Web"/>
            </a:endParaRPr>
          </a:p>
          <a:p>
            <a:pPr marL="0" lvl="0" indent="0" algn="l" rtl="0">
              <a:lnSpc>
                <a:spcPct val="115000"/>
              </a:lnSpc>
              <a:spcBef>
                <a:spcPts val="0"/>
              </a:spcBef>
              <a:spcAft>
                <a:spcPts val="0"/>
              </a:spcAft>
              <a:buClr>
                <a:schemeClr val="dk1"/>
              </a:buClr>
              <a:buSzPts val="1100"/>
              <a:buFont typeface="Arial"/>
              <a:buNone/>
            </a:pPr>
            <a:r>
              <a:rPr lang="en-US" dirty="0">
                <a:solidFill>
                  <a:schemeClr val="lt1"/>
                </a:solidFill>
                <a:latin typeface="Titillium Web"/>
                <a:ea typeface="Titillium Web"/>
                <a:cs typeface="Titillium Web"/>
                <a:sym typeface="Titillium Web"/>
              </a:rPr>
              <a:t>2. Bat Echolocation Clustering;</a:t>
            </a:r>
            <a:endParaRPr dirty="0">
              <a:solidFill>
                <a:schemeClr val="lt1"/>
              </a:solidFill>
              <a:latin typeface="Titillium Web"/>
              <a:ea typeface="Titillium Web"/>
              <a:cs typeface="Titillium Web"/>
              <a:sym typeface="Titillium Web"/>
            </a:endParaRPr>
          </a:p>
          <a:p>
            <a:pPr marL="0" lvl="0" indent="0" algn="l" rtl="0">
              <a:lnSpc>
                <a:spcPct val="115000"/>
              </a:lnSpc>
              <a:spcBef>
                <a:spcPts val="0"/>
              </a:spcBef>
              <a:spcAft>
                <a:spcPts val="0"/>
              </a:spcAft>
              <a:buClr>
                <a:schemeClr val="dk1"/>
              </a:buClr>
              <a:buSzPts val="1100"/>
              <a:buFont typeface="Arial"/>
              <a:buNone/>
            </a:pPr>
            <a:endParaRPr dirty="0">
              <a:solidFill>
                <a:schemeClr val="lt1"/>
              </a:solidFill>
              <a:latin typeface="Titillium Web"/>
              <a:ea typeface="Titillium Web"/>
              <a:cs typeface="Titillium Web"/>
              <a:sym typeface="Titillium Web"/>
            </a:endParaRPr>
          </a:p>
          <a:p>
            <a:pPr marL="0" lvl="0" indent="0" algn="l" rtl="0">
              <a:lnSpc>
                <a:spcPct val="115000"/>
              </a:lnSpc>
              <a:spcBef>
                <a:spcPts val="0"/>
              </a:spcBef>
              <a:spcAft>
                <a:spcPts val="0"/>
              </a:spcAft>
              <a:buClr>
                <a:schemeClr val="dk1"/>
              </a:buClr>
              <a:buSzPts val="1100"/>
              <a:buFont typeface="Arial"/>
              <a:buNone/>
            </a:pPr>
            <a:r>
              <a:rPr lang="en-US" dirty="0">
                <a:solidFill>
                  <a:schemeClr val="lt1"/>
                </a:solidFill>
                <a:latin typeface="Titillium Web"/>
                <a:ea typeface="Titillium Web"/>
                <a:cs typeface="Titillium Web"/>
                <a:sym typeface="Titillium Web"/>
              </a:rPr>
              <a:t>3. Classification.</a:t>
            </a:r>
            <a:endParaRPr sz="1800" b="1" dirty="0">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sz="1800" b="1" dirty="0">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sz="1800" b="1" dirty="0">
              <a:latin typeface="Titillium Web"/>
              <a:ea typeface="Titillium Web"/>
              <a:cs typeface="Titillium Web"/>
              <a:sym typeface="Titillium Web"/>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41"/>
        <p:cNvGrpSpPr/>
        <p:nvPr/>
      </p:nvGrpSpPr>
      <p:grpSpPr>
        <a:xfrm>
          <a:off x="0" y="0"/>
          <a:ext cx="0" cy="0"/>
          <a:chOff x="0" y="0"/>
          <a:chExt cx="0" cy="0"/>
        </a:xfrm>
      </p:grpSpPr>
      <p:sp>
        <p:nvSpPr>
          <p:cNvPr id="942" name="Google Shape;942;p33"/>
          <p:cNvSpPr txBox="1">
            <a:spLocks noGrp="1"/>
          </p:cNvSpPr>
          <p:nvPr>
            <p:ph type="title"/>
          </p:nvPr>
        </p:nvSpPr>
        <p:spPr>
          <a:xfrm>
            <a:off x="739675" y="535000"/>
            <a:ext cx="7686000" cy="9099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rgbClr val="FFFFFF"/>
              </a:buClr>
              <a:buSzPts val="3000"/>
              <a:buFont typeface="Titillium Web ExtraLight"/>
              <a:buNone/>
            </a:pPr>
            <a:r>
              <a:rPr lang="en-US"/>
              <a:t>Tasks - Thien Le</a:t>
            </a:r>
            <a:endParaRPr sz="3000" b="0" i="0" u="none" strike="noStrike" cap="none">
              <a:solidFill>
                <a:srgbClr val="FFFFFF"/>
              </a:solidFill>
              <a:latin typeface="Titillium Web ExtraLight"/>
              <a:ea typeface="Titillium Web ExtraLight"/>
              <a:cs typeface="Titillium Web ExtraLight"/>
              <a:sym typeface="Titillium Web ExtraLight"/>
            </a:endParaRPr>
          </a:p>
        </p:txBody>
      </p:sp>
      <p:sp>
        <p:nvSpPr>
          <p:cNvPr id="943" name="Google Shape;943;p33"/>
          <p:cNvSpPr txBox="1">
            <a:spLocks noGrp="1"/>
          </p:cNvSpPr>
          <p:nvPr>
            <p:ph type="sldNum" idx="12"/>
          </p:nvPr>
        </p:nvSpPr>
        <p:spPr>
          <a:xfrm>
            <a:off x="8586575" y="-15833"/>
            <a:ext cx="557400" cy="7305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fld id="{00000000-1234-1234-1234-123412341234}" type="slidenum">
              <a:rPr lang="en-US" sz="1400" b="0" i="0" u="none" strike="noStrike" cap="none">
                <a:solidFill>
                  <a:srgbClr val="FFFFFF"/>
                </a:solidFill>
                <a:latin typeface="Titillium Web"/>
                <a:ea typeface="Titillium Web"/>
                <a:cs typeface="Titillium Web"/>
                <a:sym typeface="Titillium Web"/>
              </a:rPr>
              <a:pPr marL="0" marR="0" lvl="0" indent="0" algn="ctr" rtl="0">
                <a:lnSpc>
                  <a:spcPct val="100000"/>
                </a:lnSpc>
                <a:spcBef>
                  <a:spcPts val="0"/>
                </a:spcBef>
                <a:spcAft>
                  <a:spcPts val="0"/>
                </a:spcAft>
                <a:buClr>
                  <a:srgbClr val="000000"/>
                </a:buClr>
                <a:buSzPts val="1400"/>
                <a:buFont typeface="Arial"/>
                <a:buNone/>
              </a:pPr>
              <a:t>7</a:t>
            </a:fld>
            <a:endParaRPr sz="1400" b="0" i="0" u="none" strike="noStrike" cap="none">
              <a:solidFill>
                <a:srgbClr val="FFFFFF"/>
              </a:solidFill>
              <a:latin typeface="Titillium Web"/>
              <a:ea typeface="Titillium Web"/>
              <a:cs typeface="Titillium Web"/>
              <a:sym typeface="Titillium Web"/>
            </a:endParaRPr>
          </a:p>
        </p:txBody>
      </p:sp>
      <p:pic>
        <p:nvPicPr>
          <p:cNvPr id="944" name="Google Shape;944;p33"/>
          <p:cNvPicPr preferRelativeResize="0"/>
          <p:nvPr/>
        </p:nvPicPr>
        <p:blipFill>
          <a:blip r:embed="rId3">
            <a:alphaModFix amt="43000"/>
          </a:blip>
          <a:stretch>
            <a:fillRect/>
          </a:stretch>
        </p:blipFill>
        <p:spPr>
          <a:xfrm>
            <a:off x="7798300" y="5935049"/>
            <a:ext cx="1244301" cy="788075"/>
          </a:xfrm>
          <a:prstGeom prst="rect">
            <a:avLst/>
          </a:prstGeom>
          <a:noFill/>
          <a:ln>
            <a:noFill/>
          </a:ln>
        </p:spPr>
      </p:pic>
      <p:sp>
        <p:nvSpPr>
          <p:cNvPr id="945" name="Google Shape;945;p33"/>
          <p:cNvSpPr txBox="1"/>
          <p:nvPr/>
        </p:nvSpPr>
        <p:spPr>
          <a:xfrm>
            <a:off x="923400" y="1722925"/>
            <a:ext cx="6486300" cy="3974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1800" b="1">
                <a:solidFill>
                  <a:srgbClr val="FFFFFF"/>
                </a:solidFill>
                <a:latin typeface="Titillium Web"/>
                <a:ea typeface="Titillium Web"/>
                <a:cs typeface="Titillium Web"/>
                <a:sym typeface="Titillium Web"/>
              </a:rPr>
              <a:t>Completed:</a:t>
            </a:r>
            <a:endParaRPr sz="1800" b="1">
              <a:solidFill>
                <a:srgbClr val="FFFFFF"/>
              </a:solidFill>
              <a:latin typeface="Titillium Web"/>
              <a:ea typeface="Titillium Web"/>
              <a:cs typeface="Titillium Web"/>
              <a:sym typeface="Titillium Web"/>
            </a:endParaRPr>
          </a:p>
          <a:p>
            <a:pPr marL="0" lvl="0" indent="0" algn="l" rtl="0">
              <a:spcBef>
                <a:spcPts val="0"/>
              </a:spcBef>
              <a:spcAft>
                <a:spcPts val="0"/>
              </a:spcAft>
              <a:buClr>
                <a:schemeClr val="dk1"/>
              </a:buClr>
              <a:buSzPts val="1100"/>
              <a:buFont typeface="Arial"/>
              <a:buNone/>
            </a:pPr>
            <a:endParaRPr sz="1800" b="1">
              <a:solidFill>
                <a:srgbClr val="FFFFFF"/>
              </a:solidFill>
              <a:latin typeface="Titillium Web"/>
              <a:ea typeface="Titillium Web"/>
              <a:cs typeface="Titillium Web"/>
              <a:sym typeface="Titillium Web"/>
            </a:endParaRPr>
          </a:p>
          <a:p>
            <a:pPr marL="0" lvl="0" indent="0" algn="l" rtl="0">
              <a:lnSpc>
                <a:spcPct val="115000"/>
              </a:lnSpc>
              <a:spcBef>
                <a:spcPts val="0"/>
              </a:spcBef>
              <a:spcAft>
                <a:spcPts val="0"/>
              </a:spcAft>
              <a:buClr>
                <a:schemeClr val="dk1"/>
              </a:buClr>
              <a:buSzPts val="1100"/>
              <a:buFont typeface="Arial"/>
              <a:buNone/>
            </a:pPr>
            <a:r>
              <a:rPr lang="en-US">
                <a:solidFill>
                  <a:schemeClr val="lt1"/>
                </a:solidFill>
                <a:latin typeface="Titillium Web"/>
                <a:ea typeface="Titillium Web"/>
                <a:cs typeface="Titillium Web"/>
                <a:sym typeface="Titillium Web"/>
              </a:rPr>
              <a:t>1. Get familiar with Python and Github;</a:t>
            </a:r>
            <a:endParaRPr>
              <a:solidFill>
                <a:schemeClr val="lt1"/>
              </a:solidFill>
              <a:latin typeface="Titillium Web"/>
              <a:ea typeface="Titillium Web"/>
              <a:cs typeface="Titillium Web"/>
              <a:sym typeface="Titillium Web"/>
            </a:endParaRPr>
          </a:p>
          <a:p>
            <a:pPr marL="0" lvl="0" indent="0" algn="l" rtl="0">
              <a:lnSpc>
                <a:spcPct val="115000"/>
              </a:lnSpc>
              <a:spcBef>
                <a:spcPts val="0"/>
              </a:spcBef>
              <a:spcAft>
                <a:spcPts val="0"/>
              </a:spcAft>
              <a:buClr>
                <a:schemeClr val="dk1"/>
              </a:buClr>
              <a:buSzPts val="1100"/>
              <a:buFont typeface="Arial"/>
              <a:buNone/>
            </a:pPr>
            <a:endParaRPr>
              <a:solidFill>
                <a:schemeClr val="lt1"/>
              </a:solidFill>
              <a:latin typeface="Titillium Web"/>
              <a:ea typeface="Titillium Web"/>
              <a:cs typeface="Titillium Web"/>
              <a:sym typeface="Titillium Web"/>
            </a:endParaRPr>
          </a:p>
          <a:p>
            <a:pPr marL="0" lvl="0" indent="0" algn="l" rtl="0">
              <a:lnSpc>
                <a:spcPct val="115000"/>
              </a:lnSpc>
              <a:spcBef>
                <a:spcPts val="0"/>
              </a:spcBef>
              <a:spcAft>
                <a:spcPts val="0"/>
              </a:spcAft>
              <a:buClr>
                <a:schemeClr val="dk1"/>
              </a:buClr>
              <a:buSzPts val="1100"/>
              <a:buFont typeface="Arial"/>
              <a:buNone/>
            </a:pPr>
            <a:r>
              <a:rPr lang="en-US">
                <a:solidFill>
                  <a:schemeClr val="lt1"/>
                </a:solidFill>
                <a:latin typeface="Titillium Web"/>
                <a:ea typeface="Titillium Web"/>
                <a:cs typeface="Titillium Web"/>
                <a:sym typeface="Titillium Web"/>
              </a:rPr>
              <a:t>2. Do background study about the dataset;</a:t>
            </a:r>
            <a:endParaRPr>
              <a:solidFill>
                <a:schemeClr val="lt1"/>
              </a:solidFill>
              <a:latin typeface="Titillium Web"/>
              <a:ea typeface="Titillium Web"/>
              <a:cs typeface="Titillium Web"/>
              <a:sym typeface="Titillium Web"/>
            </a:endParaRPr>
          </a:p>
          <a:p>
            <a:pPr marL="0" lvl="0" indent="0" algn="l" rtl="0">
              <a:lnSpc>
                <a:spcPct val="115000"/>
              </a:lnSpc>
              <a:spcBef>
                <a:spcPts val="0"/>
              </a:spcBef>
              <a:spcAft>
                <a:spcPts val="0"/>
              </a:spcAft>
              <a:buClr>
                <a:schemeClr val="dk1"/>
              </a:buClr>
              <a:buSzPts val="1100"/>
              <a:buFont typeface="Arial"/>
              <a:buNone/>
            </a:pPr>
            <a:endParaRPr>
              <a:solidFill>
                <a:schemeClr val="lt1"/>
              </a:solidFill>
              <a:latin typeface="Titillium Web"/>
              <a:ea typeface="Titillium Web"/>
              <a:cs typeface="Titillium Web"/>
              <a:sym typeface="Titillium Web"/>
            </a:endParaRPr>
          </a:p>
          <a:p>
            <a:pPr marL="0" lvl="0" indent="0" algn="l" rtl="0">
              <a:spcBef>
                <a:spcPts val="0"/>
              </a:spcBef>
              <a:spcAft>
                <a:spcPts val="0"/>
              </a:spcAft>
              <a:buClr>
                <a:schemeClr val="dk1"/>
              </a:buClr>
              <a:buSzPts val="2400"/>
              <a:buFont typeface="Arial"/>
              <a:buNone/>
            </a:pPr>
            <a:r>
              <a:rPr lang="en-US">
                <a:solidFill>
                  <a:schemeClr val="lt1"/>
                </a:solidFill>
                <a:latin typeface="Titillium Web"/>
                <a:ea typeface="Titillium Web"/>
                <a:cs typeface="Titillium Web"/>
                <a:sym typeface="Titillium Web"/>
              </a:rPr>
              <a:t>3. Observed the raw data</a:t>
            </a:r>
            <a:endParaRPr sz="1800" b="1">
              <a:solidFill>
                <a:srgbClr val="FFFFFF"/>
              </a:solidFill>
              <a:latin typeface="Titillium Web"/>
              <a:ea typeface="Titillium Web"/>
              <a:cs typeface="Titillium Web"/>
              <a:sym typeface="Titillium Web"/>
            </a:endParaRPr>
          </a:p>
          <a:p>
            <a:pPr marL="0" lvl="0" indent="0" algn="l" rtl="0">
              <a:spcBef>
                <a:spcPts val="0"/>
              </a:spcBef>
              <a:spcAft>
                <a:spcPts val="0"/>
              </a:spcAft>
              <a:buClr>
                <a:schemeClr val="dk1"/>
              </a:buClr>
              <a:buSzPts val="1100"/>
              <a:buFont typeface="Arial"/>
              <a:buNone/>
            </a:pPr>
            <a:endParaRPr sz="1800" b="1">
              <a:solidFill>
                <a:srgbClr val="FFFFFF"/>
              </a:solidFill>
              <a:latin typeface="Titillium Web"/>
              <a:ea typeface="Titillium Web"/>
              <a:cs typeface="Titillium Web"/>
              <a:sym typeface="Titillium Web"/>
            </a:endParaRPr>
          </a:p>
          <a:p>
            <a:pPr marL="0" lvl="0" indent="0" algn="l" rtl="0">
              <a:spcBef>
                <a:spcPts val="0"/>
              </a:spcBef>
              <a:spcAft>
                <a:spcPts val="0"/>
              </a:spcAft>
              <a:buClr>
                <a:schemeClr val="dk1"/>
              </a:buClr>
              <a:buSzPts val="1100"/>
              <a:buFont typeface="Arial"/>
              <a:buNone/>
            </a:pPr>
            <a:r>
              <a:rPr lang="en-US" sz="1800" b="1">
                <a:solidFill>
                  <a:srgbClr val="FFFFFF"/>
                </a:solidFill>
                <a:latin typeface="Titillium Web"/>
                <a:ea typeface="Titillium Web"/>
                <a:cs typeface="Titillium Web"/>
                <a:sym typeface="Titillium Web"/>
              </a:rPr>
              <a:t>To-do:</a:t>
            </a:r>
            <a:endParaRPr sz="1800" b="1">
              <a:solidFill>
                <a:srgbClr val="FFFFFF"/>
              </a:solidFill>
              <a:latin typeface="Titillium Web"/>
              <a:ea typeface="Titillium Web"/>
              <a:cs typeface="Titillium Web"/>
              <a:sym typeface="Titillium Web"/>
            </a:endParaRPr>
          </a:p>
          <a:p>
            <a:pPr marL="0" lvl="0" indent="0" algn="l" rtl="0">
              <a:spcBef>
                <a:spcPts val="0"/>
              </a:spcBef>
              <a:spcAft>
                <a:spcPts val="0"/>
              </a:spcAft>
              <a:buClr>
                <a:schemeClr val="dk1"/>
              </a:buClr>
              <a:buSzPts val="1100"/>
              <a:buFont typeface="Arial"/>
              <a:buNone/>
            </a:pPr>
            <a:endParaRPr sz="1800" b="1">
              <a:solidFill>
                <a:srgbClr val="FFFFFF"/>
              </a:solidFill>
              <a:latin typeface="Titillium Web"/>
              <a:ea typeface="Titillium Web"/>
              <a:cs typeface="Titillium Web"/>
              <a:sym typeface="Titillium Web"/>
            </a:endParaRPr>
          </a:p>
          <a:p>
            <a:pPr marL="0" lvl="0" indent="0" algn="l" rtl="0">
              <a:lnSpc>
                <a:spcPct val="115000"/>
              </a:lnSpc>
              <a:spcBef>
                <a:spcPts val="0"/>
              </a:spcBef>
              <a:spcAft>
                <a:spcPts val="0"/>
              </a:spcAft>
              <a:buClr>
                <a:schemeClr val="dk1"/>
              </a:buClr>
              <a:buSzPts val="1100"/>
              <a:buFont typeface="Arial"/>
              <a:buNone/>
            </a:pPr>
            <a:r>
              <a:rPr lang="en-US">
                <a:solidFill>
                  <a:schemeClr val="lt1"/>
                </a:solidFill>
                <a:latin typeface="Titillium Web"/>
                <a:ea typeface="Titillium Web"/>
                <a:cs typeface="Titillium Web"/>
                <a:sym typeface="Titillium Web"/>
              </a:rPr>
              <a:t>1. Prototype of what a prototype should look like</a:t>
            </a:r>
            <a:endParaRPr>
              <a:solidFill>
                <a:schemeClr val="lt1"/>
              </a:solidFill>
              <a:latin typeface="Titillium Web"/>
              <a:ea typeface="Titillium Web"/>
              <a:cs typeface="Titillium Web"/>
              <a:sym typeface="Titillium Web"/>
            </a:endParaRPr>
          </a:p>
          <a:p>
            <a:pPr marL="0" lvl="0" indent="0" algn="l" rtl="0">
              <a:lnSpc>
                <a:spcPct val="115000"/>
              </a:lnSpc>
              <a:spcBef>
                <a:spcPts val="0"/>
              </a:spcBef>
              <a:spcAft>
                <a:spcPts val="0"/>
              </a:spcAft>
              <a:buClr>
                <a:schemeClr val="dk1"/>
              </a:buClr>
              <a:buSzPts val="1100"/>
              <a:buFont typeface="Arial"/>
              <a:buNone/>
            </a:pPr>
            <a:endParaRPr>
              <a:solidFill>
                <a:schemeClr val="lt1"/>
              </a:solidFill>
              <a:latin typeface="Titillium Web"/>
              <a:ea typeface="Titillium Web"/>
              <a:cs typeface="Titillium Web"/>
              <a:sym typeface="Titillium Web"/>
            </a:endParaRPr>
          </a:p>
          <a:p>
            <a:pPr marL="0" lvl="0" indent="0" algn="l" rtl="0">
              <a:lnSpc>
                <a:spcPct val="115000"/>
              </a:lnSpc>
              <a:spcBef>
                <a:spcPts val="0"/>
              </a:spcBef>
              <a:spcAft>
                <a:spcPts val="0"/>
              </a:spcAft>
              <a:buNone/>
            </a:pPr>
            <a:r>
              <a:rPr lang="en-US">
                <a:solidFill>
                  <a:schemeClr val="lt1"/>
                </a:solidFill>
                <a:latin typeface="Titillium Web"/>
                <a:ea typeface="Titillium Web"/>
                <a:cs typeface="Titillium Web"/>
                <a:sym typeface="Titillium Web"/>
              </a:rPr>
              <a:t>2. Front end Designer</a:t>
            </a:r>
            <a:endParaRPr>
              <a:solidFill>
                <a:schemeClr val="lt1"/>
              </a:solidFill>
              <a:latin typeface="Titillium Web"/>
              <a:ea typeface="Titillium Web"/>
              <a:cs typeface="Titillium Web"/>
              <a:sym typeface="Titillium Web"/>
            </a:endParaRPr>
          </a:p>
          <a:p>
            <a:pPr marL="0" lvl="0" indent="0" algn="l" rtl="0">
              <a:lnSpc>
                <a:spcPct val="115000"/>
              </a:lnSpc>
              <a:spcBef>
                <a:spcPts val="0"/>
              </a:spcBef>
              <a:spcAft>
                <a:spcPts val="0"/>
              </a:spcAft>
              <a:buNone/>
            </a:pPr>
            <a:endParaRPr>
              <a:solidFill>
                <a:schemeClr val="lt1"/>
              </a:solidFill>
              <a:latin typeface="Titillium Web"/>
              <a:ea typeface="Titillium Web"/>
              <a:cs typeface="Titillium Web"/>
              <a:sym typeface="Titillium Web"/>
            </a:endParaRPr>
          </a:p>
          <a:p>
            <a:pPr marL="0" lvl="0" indent="0" algn="l" rtl="0">
              <a:lnSpc>
                <a:spcPct val="115000"/>
              </a:lnSpc>
              <a:spcBef>
                <a:spcPts val="0"/>
              </a:spcBef>
              <a:spcAft>
                <a:spcPts val="0"/>
              </a:spcAft>
              <a:buClr>
                <a:schemeClr val="dk1"/>
              </a:buClr>
              <a:buSzPts val="1100"/>
              <a:buFont typeface="Arial"/>
              <a:buNone/>
            </a:pPr>
            <a:r>
              <a:rPr lang="en-US">
                <a:solidFill>
                  <a:schemeClr val="lt1"/>
                </a:solidFill>
                <a:latin typeface="Titillium Web"/>
                <a:ea typeface="Titillium Web"/>
                <a:cs typeface="Titillium Web"/>
                <a:sym typeface="Titillium Web"/>
              </a:rPr>
              <a:t>3. GUI</a:t>
            </a:r>
            <a:endParaRPr>
              <a:solidFill>
                <a:schemeClr val="lt1"/>
              </a:solidFill>
              <a:latin typeface="Titillium Web"/>
              <a:ea typeface="Titillium Web"/>
              <a:cs typeface="Titillium Web"/>
              <a:sym typeface="Titillium Web"/>
            </a:endParaRPr>
          </a:p>
          <a:p>
            <a:pPr marL="0" lvl="0" indent="0" algn="l" rtl="0">
              <a:spcBef>
                <a:spcPts val="0"/>
              </a:spcBef>
              <a:spcAft>
                <a:spcPts val="0"/>
              </a:spcAft>
              <a:buClr>
                <a:schemeClr val="dk1"/>
              </a:buClr>
              <a:buSzPts val="1100"/>
              <a:buFont typeface="Arial"/>
              <a:buNone/>
            </a:pPr>
            <a:endParaRPr sz="1800" b="1">
              <a:solidFill>
                <a:srgbClr val="FFFFFF"/>
              </a:solidFill>
              <a:latin typeface="Titillium Web"/>
              <a:ea typeface="Titillium Web"/>
              <a:cs typeface="Titillium Web"/>
              <a:sym typeface="Titillium Web"/>
            </a:endParaRPr>
          </a:p>
          <a:p>
            <a:pPr marL="0" lvl="0" indent="0" algn="l" rtl="0">
              <a:spcBef>
                <a:spcPts val="0"/>
              </a:spcBef>
              <a:spcAft>
                <a:spcPts val="0"/>
              </a:spcAft>
              <a:buClr>
                <a:schemeClr val="dk1"/>
              </a:buClr>
              <a:buSzPts val="1100"/>
              <a:buFont typeface="Arial"/>
              <a:buNone/>
            </a:pPr>
            <a:endParaRPr sz="1800" b="1">
              <a:solidFill>
                <a:schemeClr val="dk1"/>
              </a:solidFill>
              <a:latin typeface="Titillium Web"/>
              <a:ea typeface="Titillium Web"/>
              <a:cs typeface="Titillium Web"/>
              <a:sym typeface="Titillium Web"/>
            </a:endParaRPr>
          </a:p>
          <a:p>
            <a:pPr marL="0" lvl="0" indent="0" algn="l" rtl="0">
              <a:spcBef>
                <a:spcPts val="0"/>
              </a:spcBef>
              <a:spcAft>
                <a:spcPts val="0"/>
              </a:spcAft>
              <a:buNone/>
            </a:pPr>
            <a:endParaRPr>
              <a:solidFill>
                <a:schemeClr val="lt1"/>
              </a:solidFill>
              <a:latin typeface="Titillium Web"/>
              <a:ea typeface="Titillium Web"/>
              <a:cs typeface="Titillium Web"/>
              <a:sym typeface="Titillium Web"/>
            </a:endParaRPr>
          </a:p>
          <a:p>
            <a:pPr marL="0" lvl="0" indent="0" algn="l" rtl="0">
              <a:spcBef>
                <a:spcPts val="0"/>
              </a:spcBef>
              <a:spcAft>
                <a:spcPts val="0"/>
              </a:spcAft>
              <a:buClr>
                <a:schemeClr val="dk1"/>
              </a:buClr>
              <a:buSzPts val="1100"/>
              <a:buFont typeface="Arial"/>
              <a:buNone/>
            </a:pPr>
            <a:endParaRPr sz="1800" b="1">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sz="1800" b="1">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sz="1800" b="1">
              <a:latin typeface="Titillium Web"/>
              <a:ea typeface="Titillium Web"/>
              <a:cs typeface="Titillium Web"/>
              <a:sym typeface="Titillium Web"/>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49"/>
        <p:cNvGrpSpPr/>
        <p:nvPr/>
      </p:nvGrpSpPr>
      <p:grpSpPr>
        <a:xfrm>
          <a:off x="0" y="0"/>
          <a:ext cx="0" cy="0"/>
          <a:chOff x="0" y="0"/>
          <a:chExt cx="0" cy="0"/>
        </a:xfrm>
      </p:grpSpPr>
      <p:sp>
        <p:nvSpPr>
          <p:cNvPr id="950" name="Google Shape;950;p34"/>
          <p:cNvSpPr txBox="1">
            <a:spLocks noGrp="1"/>
          </p:cNvSpPr>
          <p:nvPr>
            <p:ph type="title"/>
          </p:nvPr>
        </p:nvSpPr>
        <p:spPr>
          <a:xfrm>
            <a:off x="739675" y="535000"/>
            <a:ext cx="7686000" cy="9099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rgbClr val="FFFFFF"/>
              </a:buClr>
              <a:buSzPts val="3000"/>
              <a:buFont typeface="Titillium Web ExtraLight"/>
              <a:buNone/>
            </a:pPr>
            <a:r>
              <a:rPr lang="en-US"/>
              <a:t>Tasks - Bety R</a:t>
            </a:r>
            <a:endParaRPr/>
          </a:p>
        </p:txBody>
      </p:sp>
      <p:sp>
        <p:nvSpPr>
          <p:cNvPr id="951" name="Google Shape;951;p34"/>
          <p:cNvSpPr txBox="1">
            <a:spLocks noGrp="1"/>
          </p:cNvSpPr>
          <p:nvPr>
            <p:ph type="sldNum" idx="12"/>
          </p:nvPr>
        </p:nvSpPr>
        <p:spPr>
          <a:xfrm>
            <a:off x="8586575" y="-15833"/>
            <a:ext cx="557400" cy="7305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fld id="{00000000-1234-1234-1234-123412341234}" type="slidenum">
              <a:rPr lang="en-US" sz="1400" b="0" i="0" u="none" strike="noStrike" cap="none">
                <a:solidFill>
                  <a:srgbClr val="FFFFFF"/>
                </a:solidFill>
                <a:latin typeface="Titillium Web"/>
                <a:ea typeface="Titillium Web"/>
                <a:cs typeface="Titillium Web"/>
                <a:sym typeface="Titillium Web"/>
              </a:rPr>
              <a:pPr marL="0" marR="0" lvl="0" indent="0" algn="ctr" rtl="0">
                <a:lnSpc>
                  <a:spcPct val="100000"/>
                </a:lnSpc>
                <a:spcBef>
                  <a:spcPts val="0"/>
                </a:spcBef>
                <a:spcAft>
                  <a:spcPts val="0"/>
                </a:spcAft>
                <a:buClr>
                  <a:srgbClr val="000000"/>
                </a:buClr>
                <a:buSzPts val="1400"/>
                <a:buFont typeface="Arial"/>
                <a:buNone/>
              </a:pPr>
              <a:t>8</a:t>
            </a:fld>
            <a:endParaRPr sz="1400" b="0" i="0" u="none" strike="noStrike" cap="none">
              <a:solidFill>
                <a:srgbClr val="FFFFFF"/>
              </a:solidFill>
              <a:latin typeface="Titillium Web"/>
              <a:ea typeface="Titillium Web"/>
              <a:cs typeface="Titillium Web"/>
              <a:sym typeface="Titillium Web"/>
            </a:endParaRPr>
          </a:p>
        </p:txBody>
      </p:sp>
      <p:pic>
        <p:nvPicPr>
          <p:cNvPr id="952" name="Google Shape;952;p34"/>
          <p:cNvPicPr preferRelativeResize="0"/>
          <p:nvPr/>
        </p:nvPicPr>
        <p:blipFill>
          <a:blip r:embed="rId3">
            <a:alphaModFix amt="43000"/>
          </a:blip>
          <a:stretch>
            <a:fillRect/>
          </a:stretch>
        </p:blipFill>
        <p:spPr>
          <a:xfrm>
            <a:off x="7798300" y="5935049"/>
            <a:ext cx="1244301" cy="788075"/>
          </a:xfrm>
          <a:prstGeom prst="rect">
            <a:avLst/>
          </a:prstGeom>
          <a:noFill/>
          <a:ln>
            <a:noFill/>
          </a:ln>
        </p:spPr>
      </p:pic>
      <p:sp>
        <p:nvSpPr>
          <p:cNvPr id="953" name="Google Shape;953;p34"/>
          <p:cNvSpPr txBox="1"/>
          <p:nvPr/>
        </p:nvSpPr>
        <p:spPr>
          <a:xfrm>
            <a:off x="923400" y="1722925"/>
            <a:ext cx="6486300" cy="3974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1800" b="1">
                <a:solidFill>
                  <a:srgbClr val="FFFFFF"/>
                </a:solidFill>
                <a:latin typeface="Titillium Web"/>
                <a:ea typeface="Titillium Web"/>
                <a:cs typeface="Titillium Web"/>
                <a:sym typeface="Titillium Web"/>
              </a:rPr>
              <a:t>Completed:</a:t>
            </a:r>
            <a:endParaRPr sz="1800" b="1">
              <a:solidFill>
                <a:srgbClr val="FFFFFF"/>
              </a:solidFill>
              <a:latin typeface="Titillium Web"/>
              <a:ea typeface="Titillium Web"/>
              <a:cs typeface="Titillium Web"/>
              <a:sym typeface="Titillium Web"/>
            </a:endParaRPr>
          </a:p>
          <a:p>
            <a:pPr marL="0" lvl="0" indent="0" algn="l" rtl="0">
              <a:spcBef>
                <a:spcPts val="0"/>
              </a:spcBef>
              <a:spcAft>
                <a:spcPts val="0"/>
              </a:spcAft>
              <a:buClr>
                <a:schemeClr val="dk1"/>
              </a:buClr>
              <a:buSzPts val="1100"/>
              <a:buFont typeface="Arial"/>
              <a:buNone/>
            </a:pPr>
            <a:endParaRPr sz="1800" b="1">
              <a:solidFill>
                <a:srgbClr val="FFFFFF"/>
              </a:solidFill>
              <a:latin typeface="Titillium Web"/>
              <a:ea typeface="Titillium Web"/>
              <a:cs typeface="Titillium Web"/>
              <a:sym typeface="Titillium Web"/>
            </a:endParaRPr>
          </a:p>
          <a:p>
            <a:pPr marL="0" lvl="0" indent="0" algn="l" rtl="0">
              <a:lnSpc>
                <a:spcPct val="115000"/>
              </a:lnSpc>
              <a:spcBef>
                <a:spcPts val="0"/>
              </a:spcBef>
              <a:spcAft>
                <a:spcPts val="0"/>
              </a:spcAft>
              <a:buClr>
                <a:schemeClr val="dk1"/>
              </a:buClr>
              <a:buSzPts val="1100"/>
              <a:buFont typeface="Arial"/>
              <a:buNone/>
            </a:pPr>
            <a:r>
              <a:rPr lang="en-US">
                <a:solidFill>
                  <a:schemeClr val="lt1"/>
                </a:solidFill>
                <a:latin typeface="Titillium Web"/>
                <a:ea typeface="Titillium Web"/>
                <a:cs typeface="Titillium Web"/>
                <a:sym typeface="Titillium Web"/>
              </a:rPr>
              <a:t>1. Research background information about raw data;</a:t>
            </a:r>
            <a:endParaRPr>
              <a:solidFill>
                <a:schemeClr val="lt1"/>
              </a:solidFill>
              <a:latin typeface="Titillium Web"/>
              <a:ea typeface="Titillium Web"/>
              <a:cs typeface="Titillium Web"/>
              <a:sym typeface="Titillium Web"/>
            </a:endParaRPr>
          </a:p>
          <a:p>
            <a:pPr marL="0" lvl="0" indent="0" algn="l" rtl="0">
              <a:lnSpc>
                <a:spcPct val="115000"/>
              </a:lnSpc>
              <a:spcBef>
                <a:spcPts val="0"/>
              </a:spcBef>
              <a:spcAft>
                <a:spcPts val="0"/>
              </a:spcAft>
              <a:buClr>
                <a:schemeClr val="dk1"/>
              </a:buClr>
              <a:buSzPts val="1100"/>
              <a:buFont typeface="Arial"/>
              <a:buNone/>
            </a:pPr>
            <a:endParaRPr>
              <a:solidFill>
                <a:schemeClr val="lt1"/>
              </a:solidFill>
              <a:latin typeface="Titillium Web"/>
              <a:ea typeface="Titillium Web"/>
              <a:cs typeface="Titillium Web"/>
              <a:sym typeface="Titillium Web"/>
            </a:endParaRPr>
          </a:p>
          <a:p>
            <a:pPr marL="0" lvl="0" indent="0" algn="l" rtl="0">
              <a:lnSpc>
                <a:spcPct val="115000"/>
              </a:lnSpc>
              <a:spcBef>
                <a:spcPts val="0"/>
              </a:spcBef>
              <a:spcAft>
                <a:spcPts val="0"/>
              </a:spcAft>
              <a:buClr>
                <a:schemeClr val="dk1"/>
              </a:buClr>
              <a:buSzPts val="1100"/>
              <a:buFont typeface="Arial"/>
              <a:buNone/>
            </a:pPr>
            <a:r>
              <a:rPr lang="en-US">
                <a:solidFill>
                  <a:schemeClr val="lt1"/>
                </a:solidFill>
                <a:latin typeface="Titillium Web"/>
                <a:ea typeface="Titillium Web"/>
                <a:cs typeface="Titillium Web"/>
                <a:sym typeface="Titillium Web"/>
              </a:rPr>
              <a:t>2. Research data processing with automated algorithm;</a:t>
            </a:r>
            <a:endParaRPr>
              <a:solidFill>
                <a:schemeClr val="lt1"/>
              </a:solidFill>
              <a:latin typeface="Titillium Web"/>
              <a:ea typeface="Titillium Web"/>
              <a:cs typeface="Titillium Web"/>
              <a:sym typeface="Titillium Web"/>
            </a:endParaRPr>
          </a:p>
          <a:p>
            <a:pPr marL="0" lvl="0" indent="0" algn="l" rtl="0">
              <a:lnSpc>
                <a:spcPct val="115000"/>
              </a:lnSpc>
              <a:spcBef>
                <a:spcPts val="0"/>
              </a:spcBef>
              <a:spcAft>
                <a:spcPts val="0"/>
              </a:spcAft>
              <a:buClr>
                <a:schemeClr val="dk1"/>
              </a:buClr>
              <a:buSzPts val="1100"/>
              <a:buFont typeface="Arial"/>
              <a:buNone/>
            </a:pPr>
            <a:endParaRPr>
              <a:solidFill>
                <a:schemeClr val="lt1"/>
              </a:solidFill>
              <a:latin typeface="Titillium Web"/>
              <a:ea typeface="Titillium Web"/>
              <a:cs typeface="Titillium Web"/>
              <a:sym typeface="Titillium Web"/>
            </a:endParaRPr>
          </a:p>
          <a:p>
            <a:pPr marL="0" lvl="0" indent="0" algn="l" rtl="0">
              <a:lnSpc>
                <a:spcPct val="115000"/>
              </a:lnSpc>
              <a:spcBef>
                <a:spcPts val="0"/>
              </a:spcBef>
              <a:spcAft>
                <a:spcPts val="0"/>
              </a:spcAft>
              <a:buClr>
                <a:schemeClr val="dk1"/>
              </a:buClr>
              <a:buSzPts val="1100"/>
              <a:buFont typeface="Arial"/>
              <a:buNone/>
            </a:pPr>
            <a:r>
              <a:rPr lang="en-US">
                <a:solidFill>
                  <a:schemeClr val="lt1"/>
                </a:solidFill>
                <a:latin typeface="Titillium Web"/>
                <a:ea typeface="Titillium Web"/>
                <a:cs typeface="Titillium Web"/>
                <a:sym typeface="Titillium Web"/>
              </a:rPr>
              <a:t>3. Create workflow for tasks requirement.</a:t>
            </a:r>
            <a:endParaRPr>
              <a:solidFill>
                <a:schemeClr val="lt1"/>
              </a:solidFill>
              <a:latin typeface="Titillium Web"/>
              <a:ea typeface="Titillium Web"/>
              <a:cs typeface="Titillium Web"/>
              <a:sym typeface="Titillium Web"/>
            </a:endParaRPr>
          </a:p>
          <a:p>
            <a:pPr marL="0" lvl="0" indent="0" algn="l" rtl="0">
              <a:spcBef>
                <a:spcPts val="0"/>
              </a:spcBef>
              <a:spcAft>
                <a:spcPts val="0"/>
              </a:spcAft>
              <a:buClr>
                <a:schemeClr val="dk1"/>
              </a:buClr>
              <a:buSzPts val="2400"/>
              <a:buFont typeface="Arial"/>
              <a:buNone/>
            </a:pPr>
            <a:endParaRPr>
              <a:solidFill>
                <a:schemeClr val="lt1"/>
              </a:solidFill>
              <a:latin typeface="Titillium Web"/>
              <a:ea typeface="Titillium Web"/>
              <a:cs typeface="Titillium Web"/>
              <a:sym typeface="Titillium Web"/>
            </a:endParaRPr>
          </a:p>
          <a:p>
            <a:pPr marL="0" lvl="0" indent="0" algn="l" rtl="0">
              <a:spcBef>
                <a:spcPts val="0"/>
              </a:spcBef>
              <a:spcAft>
                <a:spcPts val="0"/>
              </a:spcAft>
              <a:buClr>
                <a:schemeClr val="dk1"/>
              </a:buClr>
              <a:buSzPts val="1100"/>
              <a:buFont typeface="Arial"/>
              <a:buNone/>
            </a:pPr>
            <a:r>
              <a:rPr lang="en-US" sz="1800" b="1">
                <a:solidFill>
                  <a:srgbClr val="FFFFFF"/>
                </a:solidFill>
                <a:latin typeface="Titillium Web"/>
                <a:ea typeface="Titillium Web"/>
                <a:cs typeface="Titillium Web"/>
                <a:sym typeface="Titillium Web"/>
              </a:rPr>
              <a:t>To-do:</a:t>
            </a:r>
            <a:endParaRPr sz="1800" b="1">
              <a:solidFill>
                <a:srgbClr val="FFFFFF"/>
              </a:solidFill>
              <a:latin typeface="Titillium Web"/>
              <a:ea typeface="Titillium Web"/>
              <a:cs typeface="Titillium Web"/>
              <a:sym typeface="Titillium Web"/>
            </a:endParaRPr>
          </a:p>
          <a:p>
            <a:pPr marL="0" lvl="0" indent="0" algn="l" rtl="0">
              <a:spcBef>
                <a:spcPts val="0"/>
              </a:spcBef>
              <a:spcAft>
                <a:spcPts val="0"/>
              </a:spcAft>
              <a:buClr>
                <a:schemeClr val="dk1"/>
              </a:buClr>
              <a:buSzPts val="1100"/>
              <a:buFont typeface="Arial"/>
              <a:buNone/>
            </a:pPr>
            <a:endParaRPr sz="1800" b="1">
              <a:solidFill>
                <a:srgbClr val="FFFFFF"/>
              </a:solidFill>
              <a:latin typeface="Titillium Web"/>
              <a:ea typeface="Titillium Web"/>
              <a:cs typeface="Titillium Web"/>
              <a:sym typeface="Titillium Web"/>
            </a:endParaRPr>
          </a:p>
          <a:p>
            <a:pPr marL="0" lvl="0" indent="0" algn="l" rtl="0">
              <a:lnSpc>
                <a:spcPct val="115000"/>
              </a:lnSpc>
              <a:spcBef>
                <a:spcPts val="0"/>
              </a:spcBef>
              <a:spcAft>
                <a:spcPts val="0"/>
              </a:spcAft>
              <a:buNone/>
            </a:pPr>
            <a:r>
              <a:rPr lang="en-US">
                <a:solidFill>
                  <a:schemeClr val="lt1"/>
                </a:solidFill>
                <a:latin typeface="Titillium Web"/>
                <a:ea typeface="Titillium Web"/>
                <a:cs typeface="Titillium Web"/>
                <a:sym typeface="Titillium Web"/>
              </a:rPr>
              <a:t>1. Perform available R-package and AnalookW data extraction;</a:t>
            </a:r>
            <a:endParaRPr>
              <a:solidFill>
                <a:schemeClr val="lt1"/>
              </a:solidFill>
              <a:latin typeface="Titillium Web"/>
              <a:ea typeface="Titillium Web"/>
              <a:cs typeface="Titillium Web"/>
              <a:sym typeface="Titillium Web"/>
            </a:endParaRPr>
          </a:p>
          <a:p>
            <a:pPr marL="0" lvl="0" indent="0" algn="l" rtl="0">
              <a:lnSpc>
                <a:spcPct val="115000"/>
              </a:lnSpc>
              <a:spcBef>
                <a:spcPts val="0"/>
              </a:spcBef>
              <a:spcAft>
                <a:spcPts val="0"/>
              </a:spcAft>
              <a:buClr>
                <a:schemeClr val="dk1"/>
              </a:buClr>
              <a:buSzPts val="1100"/>
              <a:buFont typeface="Arial"/>
              <a:buNone/>
            </a:pPr>
            <a:endParaRPr>
              <a:solidFill>
                <a:schemeClr val="lt1"/>
              </a:solidFill>
              <a:latin typeface="Titillium Web"/>
              <a:ea typeface="Titillium Web"/>
              <a:cs typeface="Titillium Web"/>
              <a:sym typeface="Titillium Web"/>
            </a:endParaRPr>
          </a:p>
          <a:p>
            <a:pPr marL="0" lvl="0" indent="0" algn="l" rtl="0">
              <a:lnSpc>
                <a:spcPct val="115000"/>
              </a:lnSpc>
              <a:spcBef>
                <a:spcPts val="0"/>
              </a:spcBef>
              <a:spcAft>
                <a:spcPts val="0"/>
              </a:spcAft>
              <a:buNone/>
            </a:pPr>
            <a:r>
              <a:rPr lang="en-US">
                <a:solidFill>
                  <a:schemeClr val="lt1"/>
                </a:solidFill>
                <a:latin typeface="Titillium Web"/>
                <a:ea typeface="Titillium Web"/>
                <a:cs typeface="Titillium Web"/>
                <a:sym typeface="Titillium Web"/>
              </a:rPr>
              <a:t>2. Comparison of extracted information to make proceeding  suggestions;</a:t>
            </a:r>
            <a:endParaRPr>
              <a:solidFill>
                <a:schemeClr val="lt1"/>
              </a:solidFill>
              <a:latin typeface="Titillium Web"/>
              <a:ea typeface="Titillium Web"/>
              <a:cs typeface="Titillium Web"/>
              <a:sym typeface="Titillium Web"/>
            </a:endParaRPr>
          </a:p>
          <a:p>
            <a:pPr marL="0" lvl="0" indent="0" algn="l" rtl="0">
              <a:lnSpc>
                <a:spcPct val="115000"/>
              </a:lnSpc>
              <a:spcBef>
                <a:spcPts val="0"/>
              </a:spcBef>
              <a:spcAft>
                <a:spcPts val="0"/>
              </a:spcAft>
              <a:buClr>
                <a:schemeClr val="dk1"/>
              </a:buClr>
              <a:buSzPts val="1100"/>
              <a:buFont typeface="Arial"/>
              <a:buNone/>
            </a:pPr>
            <a:endParaRPr>
              <a:solidFill>
                <a:schemeClr val="lt1"/>
              </a:solidFill>
              <a:latin typeface="Titillium Web"/>
              <a:ea typeface="Titillium Web"/>
              <a:cs typeface="Titillium Web"/>
              <a:sym typeface="Titillium Web"/>
            </a:endParaRPr>
          </a:p>
          <a:p>
            <a:pPr marL="0" lvl="0" indent="0" algn="l" rtl="0">
              <a:lnSpc>
                <a:spcPct val="115000"/>
              </a:lnSpc>
              <a:spcBef>
                <a:spcPts val="0"/>
              </a:spcBef>
              <a:spcAft>
                <a:spcPts val="0"/>
              </a:spcAft>
              <a:buClr>
                <a:schemeClr val="dk1"/>
              </a:buClr>
              <a:buSzPts val="1100"/>
              <a:buFont typeface="Arial"/>
              <a:buNone/>
            </a:pPr>
            <a:r>
              <a:rPr lang="en-US">
                <a:solidFill>
                  <a:schemeClr val="lt1"/>
                </a:solidFill>
                <a:latin typeface="Titillium Web"/>
                <a:ea typeface="Titillium Web"/>
                <a:cs typeface="Titillium Web"/>
                <a:sym typeface="Titillium Web"/>
              </a:rPr>
              <a:t>3. Automate the data extraction procedure or generate best practice procedure.</a:t>
            </a:r>
            <a:endParaRPr>
              <a:solidFill>
                <a:schemeClr val="lt1"/>
              </a:solidFill>
              <a:latin typeface="Titillium Web"/>
              <a:ea typeface="Titillium Web"/>
              <a:cs typeface="Titillium Web"/>
              <a:sym typeface="Titillium Web"/>
            </a:endParaRPr>
          </a:p>
          <a:p>
            <a:pPr marL="0" lvl="0" indent="0" algn="l" rtl="0">
              <a:lnSpc>
                <a:spcPct val="115000"/>
              </a:lnSpc>
              <a:spcBef>
                <a:spcPts val="0"/>
              </a:spcBef>
              <a:spcAft>
                <a:spcPts val="0"/>
              </a:spcAft>
              <a:buNone/>
            </a:pPr>
            <a:endParaRPr>
              <a:solidFill>
                <a:schemeClr val="lt1"/>
              </a:solidFill>
              <a:latin typeface="Titillium Web"/>
              <a:ea typeface="Titillium Web"/>
              <a:cs typeface="Titillium Web"/>
              <a:sym typeface="Titillium Web"/>
            </a:endParaRPr>
          </a:p>
          <a:p>
            <a:pPr marL="0" lvl="0" indent="0" algn="l" rtl="0">
              <a:spcBef>
                <a:spcPts val="0"/>
              </a:spcBef>
              <a:spcAft>
                <a:spcPts val="0"/>
              </a:spcAft>
              <a:buClr>
                <a:schemeClr val="dk1"/>
              </a:buClr>
              <a:buSzPts val="1100"/>
              <a:buFont typeface="Arial"/>
              <a:buNone/>
            </a:pPr>
            <a:endParaRPr sz="1800" b="1">
              <a:solidFill>
                <a:srgbClr val="FFFFFF"/>
              </a:solidFill>
              <a:latin typeface="Titillium Web"/>
              <a:ea typeface="Titillium Web"/>
              <a:cs typeface="Titillium Web"/>
              <a:sym typeface="Titillium Web"/>
            </a:endParaRPr>
          </a:p>
          <a:p>
            <a:pPr marL="0" lvl="0" indent="0" algn="l" rtl="0">
              <a:spcBef>
                <a:spcPts val="0"/>
              </a:spcBef>
              <a:spcAft>
                <a:spcPts val="0"/>
              </a:spcAft>
              <a:buClr>
                <a:schemeClr val="dk1"/>
              </a:buClr>
              <a:buSzPts val="1100"/>
              <a:buFont typeface="Arial"/>
              <a:buNone/>
            </a:pPr>
            <a:endParaRPr sz="1800" b="1">
              <a:solidFill>
                <a:srgbClr val="FFFFFF"/>
              </a:solidFill>
              <a:latin typeface="Titillium Web"/>
              <a:ea typeface="Titillium Web"/>
              <a:cs typeface="Titillium Web"/>
              <a:sym typeface="Titillium Web"/>
            </a:endParaRPr>
          </a:p>
          <a:p>
            <a:pPr marL="0" lvl="0" indent="0" algn="l" rtl="0">
              <a:spcBef>
                <a:spcPts val="0"/>
              </a:spcBef>
              <a:spcAft>
                <a:spcPts val="0"/>
              </a:spcAft>
              <a:buClr>
                <a:schemeClr val="dk1"/>
              </a:buClr>
              <a:buSzPts val="1100"/>
              <a:buFont typeface="Arial"/>
              <a:buNone/>
            </a:pPr>
            <a:endParaRPr sz="1800" b="1">
              <a:solidFill>
                <a:schemeClr val="dk1"/>
              </a:solidFill>
              <a:latin typeface="Titillium Web"/>
              <a:ea typeface="Titillium Web"/>
              <a:cs typeface="Titillium Web"/>
              <a:sym typeface="Titillium Web"/>
            </a:endParaRPr>
          </a:p>
          <a:p>
            <a:pPr marL="0" lvl="0" indent="0" algn="l" rtl="0">
              <a:spcBef>
                <a:spcPts val="0"/>
              </a:spcBef>
              <a:spcAft>
                <a:spcPts val="0"/>
              </a:spcAft>
              <a:buNone/>
            </a:pPr>
            <a:endParaRPr sz="1800" b="1">
              <a:solidFill>
                <a:srgbClr val="FFFFFF"/>
              </a:solidFill>
              <a:latin typeface="Titillium Web"/>
              <a:ea typeface="Titillium Web"/>
              <a:cs typeface="Titillium Web"/>
              <a:sym typeface="Titillium Web"/>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57"/>
        <p:cNvGrpSpPr/>
        <p:nvPr/>
      </p:nvGrpSpPr>
      <p:grpSpPr>
        <a:xfrm>
          <a:off x="0" y="0"/>
          <a:ext cx="0" cy="0"/>
          <a:chOff x="0" y="0"/>
          <a:chExt cx="0" cy="0"/>
        </a:xfrm>
      </p:grpSpPr>
      <p:sp>
        <p:nvSpPr>
          <p:cNvPr id="958" name="Google Shape;958;p35"/>
          <p:cNvSpPr txBox="1">
            <a:spLocks noGrp="1"/>
          </p:cNvSpPr>
          <p:nvPr>
            <p:ph type="title"/>
          </p:nvPr>
        </p:nvSpPr>
        <p:spPr>
          <a:xfrm>
            <a:off x="739675" y="535000"/>
            <a:ext cx="7686000" cy="9099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rgbClr val="FFFFFF"/>
              </a:buClr>
              <a:buSzPts val="3000"/>
              <a:buFont typeface="Titillium Web ExtraLight"/>
              <a:buNone/>
            </a:pPr>
            <a:r>
              <a:rPr lang="en-US"/>
              <a:t>Tasks - Kevin K</a:t>
            </a:r>
            <a:endParaRPr sz="3000" b="0" i="0" u="none" strike="noStrike" cap="none">
              <a:solidFill>
                <a:srgbClr val="FFFFFF"/>
              </a:solidFill>
              <a:latin typeface="Titillium Web ExtraLight"/>
              <a:ea typeface="Titillium Web ExtraLight"/>
              <a:cs typeface="Titillium Web ExtraLight"/>
              <a:sym typeface="Titillium Web ExtraLight"/>
            </a:endParaRPr>
          </a:p>
        </p:txBody>
      </p:sp>
      <p:sp>
        <p:nvSpPr>
          <p:cNvPr id="959" name="Google Shape;959;p35"/>
          <p:cNvSpPr txBox="1">
            <a:spLocks noGrp="1"/>
          </p:cNvSpPr>
          <p:nvPr>
            <p:ph type="sldNum" idx="12"/>
          </p:nvPr>
        </p:nvSpPr>
        <p:spPr>
          <a:xfrm>
            <a:off x="8586575" y="-15833"/>
            <a:ext cx="557400" cy="7305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fld id="{00000000-1234-1234-1234-123412341234}" type="slidenum">
              <a:rPr lang="en-US" sz="1400" b="0" i="0" u="none" strike="noStrike" cap="none">
                <a:solidFill>
                  <a:srgbClr val="FFFFFF"/>
                </a:solidFill>
                <a:latin typeface="Titillium Web"/>
                <a:ea typeface="Titillium Web"/>
                <a:cs typeface="Titillium Web"/>
                <a:sym typeface="Titillium Web"/>
              </a:rPr>
              <a:pPr marL="0" marR="0" lvl="0" indent="0" algn="ctr" rtl="0">
                <a:lnSpc>
                  <a:spcPct val="100000"/>
                </a:lnSpc>
                <a:spcBef>
                  <a:spcPts val="0"/>
                </a:spcBef>
                <a:spcAft>
                  <a:spcPts val="0"/>
                </a:spcAft>
                <a:buClr>
                  <a:srgbClr val="000000"/>
                </a:buClr>
                <a:buSzPts val="1400"/>
                <a:buFont typeface="Arial"/>
                <a:buNone/>
              </a:pPr>
              <a:t>9</a:t>
            </a:fld>
            <a:endParaRPr sz="1400" b="0" i="0" u="none" strike="noStrike" cap="none">
              <a:solidFill>
                <a:srgbClr val="FFFFFF"/>
              </a:solidFill>
              <a:latin typeface="Titillium Web"/>
              <a:ea typeface="Titillium Web"/>
              <a:cs typeface="Titillium Web"/>
              <a:sym typeface="Titillium Web"/>
            </a:endParaRPr>
          </a:p>
        </p:txBody>
      </p:sp>
      <p:pic>
        <p:nvPicPr>
          <p:cNvPr id="960" name="Google Shape;960;p35"/>
          <p:cNvPicPr preferRelativeResize="0"/>
          <p:nvPr/>
        </p:nvPicPr>
        <p:blipFill>
          <a:blip r:embed="rId3">
            <a:alphaModFix amt="43000"/>
          </a:blip>
          <a:stretch>
            <a:fillRect/>
          </a:stretch>
        </p:blipFill>
        <p:spPr>
          <a:xfrm>
            <a:off x="7798300" y="5935049"/>
            <a:ext cx="1244301" cy="788075"/>
          </a:xfrm>
          <a:prstGeom prst="rect">
            <a:avLst/>
          </a:prstGeom>
          <a:noFill/>
          <a:ln>
            <a:noFill/>
          </a:ln>
        </p:spPr>
      </p:pic>
      <p:sp>
        <p:nvSpPr>
          <p:cNvPr id="961" name="Google Shape;961;p35"/>
          <p:cNvSpPr txBox="1"/>
          <p:nvPr/>
        </p:nvSpPr>
        <p:spPr>
          <a:xfrm>
            <a:off x="923400" y="1722925"/>
            <a:ext cx="6486300" cy="3974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1800" b="1">
                <a:solidFill>
                  <a:srgbClr val="FFFFFF"/>
                </a:solidFill>
                <a:latin typeface="Titillium Web"/>
                <a:ea typeface="Titillium Web"/>
                <a:cs typeface="Titillium Web"/>
                <a:sym typeface="Titillium Web"/>
              </a:rPr>
              <a:t>Completed:</a:t>
            </a:r>
            <a:endParaRPr sz="1800" b="1">
              <a:solidFill>
                <a:srgbClr val="FFFFFF"/>
              </a:solidFill>
              <a:latin typeface="Titillium Web"/>
              <a:ea typeface="Titillium Web"/>
              <a:cs typeface="Titillium Web"/>
              <a:sym typeface="Titillium Web"/>
            </a:endParaRPr>
          </a:p>
          <a:p>
            <a:pPr marL="0" lvl="0" indent="0" algn="l" rtl="0">
              <a:spcBef>
                <a:spcPts val="0"/>
              </a:spcBef>
              <a:spcAft>
                <a:spcPts val="0"/>
              </a:spcAft>
              <a:buClr>
                <a:schemeClr val="dk1"/>
              </a:buClr>
              <a:buSzPts val="1100"/>
              <a:buFont typeface="Arial"/>
              <a:buNone/>
            </a:pPr>
            <a:endParaRPr sz="1800" b="1">
              <a:solidFill>
                <a:srgbClr val="FFFFFF"/>
              </a:solidFill>
              <a:latin typeface="Titillium Web"/>
              <a:ea typeface="Titillium Web"/>
              <a:cs typeface="Titillium Web"/>
              <a:sym typeface="Titillium Web"/>
            </a:endParaRPr>
          </a:p>
          <a:p>
            <a:pPr marL="0" lvl="0" indent="0" algn="l" rtl="0">
              <a:spcBef>
                <a:spcPts val="0"/>
              </a:spcBef>
              <a:spcAft>
                <a:spcPts val="0"/>
              </a:spcAft>
              <a:buClr>
                <a:schemeClr val="dk1"/>
              </a:buClr>
              <a:buSzPts val="1100"/>
              <a:buFont typeface="Arial"/>
              <a:buNone/>
            </a:pPr>
            <a:r>
              <a:rPr lang="en-US">
                <a:solidFill>
                  <a:schemeClr val="lt1"/>
                </a:solidFill>
                <a:latin typeface="Titillium Web"/>
                <a:ea typeface="Titillium Web"/>
                <a:cs typeface="Titillium Web"/>
                <a:sym typeface="Titillium Web"/>
              </a:rPr>
              <a:t>1. Brainstormed and analyzed all available algorithms for sorting through the data</a:t>
            </a:r>
            <a:endParaRPr>
              <a:solidFill>
                <a:schemeClr val="lt1"/>
              </a:solidFill>
              <a:latin typeface="Titillium Web"/>
              <a:ea typeface="Titillium Web"/>
              <a:cs typeface="Titillium Web"/>
              <a:sym typeface="Titillium Web"/>
            </a:endParaRPr>
          </a:p>
          <a:p>
            <a:pPr marL="0" lvl="0" indent="0" algn="l" rtl="0">
              <a:spcBef>
                <a:spcPts val="0"/>
              </a:spcBef>
              <a:spcAft>
                <a:spcPts val="0"/>
              </a:spcAft>
              <a:buClr>
                <a:schemeClr val="dk1"/>
              </a:buClr>
              <a:buSzPts val="1100"/>
              <a:buFont typeface="Arial"/>
              <a:buNone/>
            </a:pPr>
            <a:endParaRPr>
              <a:solidFill>
                <a:schemeClr val="lt1"/>
              </a:solidFill>
              <a:latin typeface="Titillium Web"/>
              <a:ea typeface="Titillium Web"/>
              <a:cs typeface="Titillium Web"/>
              <a:sym typeface="Titillium Web"/>
            </a:endParaRPr>
          </a:p>
          <a:p>
            <a:pPr marL="0" lvl="0" indent="0" algn="l" rtl="0">
              <a:spcBef>
                <a:spcPts val="0"/>
              </a:spcBef>
              <a:spcAft>
                <a:spcPts val="0"/>
              </a:spcAft>
              <a:buClr>
                <a:schemeClr val="dk1"/>
              </a:buClr>
              <a:buSzPts val="1100"/>
              <a:buFont typeface="Arial"/>
              <a:buNone/>
            </a:pPr>
            <a:r>
              <a:rPr lang="en-US">
                <a:solidFill>
                  <a:schemeClr val="lt1"/>
                </a:solidFill>
                <a:latin typeface="Titillium Web"/>
                <a:ea typeface="Titillium Web"/>
                <a:cs typeface="Titillium Web"/>
                <a:sym typeface="Titillium Web"/>
              </a:rPr>
              <a:t>2. Compared between algorithms based on the time taken to implement</a:t>
            </a:r>
            <a:endParaRPr>
              <a:solidFill>
                <a:schemeClr val="lt1"/>
              </a:solidFill>
              <a:latin typeface="Titillium Web"/>
              <a:ea typeface="Titillium Web"/>
              <a:cs typeface="Titillium Web"/>
              <a:sym typeface="Titillium Web"/>
            </a:endParaRPr>
          </a:p>
          <a:p>
            <a:pPr marL="0" lvl="0" indent="0" algn="l" rtl="0">
              <a:spcBef>
                <a:spcPts val="0"/>
              </a:spcBef>
              <a:spcAft>
                <a:spcPts val="0"/>
              </a:spcAft>
              <a:buClr>
                <a:schemeClr val="dk1"/>
              </a:buClr>
              <a:buSzPts val="1100"/>
              <a:buFont typeface="Arial"/>
              <a:buNone/>
            </a:pPr>
            <a:endParaRPr>
              <a:solidFill>
                <a:schemeClr val="lt1"/>
              </a:solidFill>
              <a:latin typeface="Titillium Web"/>
              <a:ea typeface="Titillium Web"/>
              <a:cs typeface="Titillium Web"/>
              <a:sym typeface="Titillium Web"/>
            </a:endParaRPr>
          </a:p>
          <a:p>
            <a:pPr marL="0" lvl="0" indent="0" algn="l" rtl="0">
              <a:spcBef>
                <a:spcPts val="0"/>
              </a:spcBef>
              <a:spcAft>
                <a:spcPts val="0"/>
              </a:spcAft>
              <a:buClr>
                <a:schemeClr val="dk1"/>
              </a:buClr>
              <a:buSzPts val="1100"/>
              <a:buFont typeface="Arial"/>
              <a:buNone/>
            </a:pPr>
            <a:r>
              <a:rPr lang="en-US">
                <a:solidFill>
                  <a:schemeClr val="lt1"/>
                </a:solidFill>
                <a:latin typeface="Titillium Web"/>
                <a:ea typeface="Titillium Web"/>
                <a:cs typeface="Titillium Web"/>
                <a:sym typeface="Titillium Web"/>
              </a:rPr>
              <a:t>3. Selected a suitable algorithm</a:t>
            </a:r>
            <a:endParaRPr>
              <a:solidFill>
                <a:schemeClr val="lt1"/>
              </a:solidFill>
              <a:latin typeface="Titillium Web"/>
              <a:ea typeface="Titillium Web"/>
              <a:cs typeface="Titillium Web"/>
              <a:sym typeface="Titillium Web"/>
            </a:endParaRPr>
          </a:p>
          <a:p>
            <a:pPr marL="0" lvl="0" indent="0" algn="l" rtl="0">
              <a:spcBef>
                <a:spcPts val="0"/>
              </a:spcBef>
              <a:spcAft>
                <a:spcPts val="0"/>
              </a:spcAft>
              <a:buClr>
                <a:schemeClr val="dk1"/>
              </a:buClr>
              <a:buSzPts val="2400"/>
              <a:buFont typeface="Arial"/>
              <a:buNone/>
            </a:pPr>
            <a:endParaRPr>
              <a:solidFill>
                <a:schemeClr val="lt1"/>
              </a:solidFill>
              <a:latin typeface="Titillium Web"/>
              <a:ea typeface="Titillium Web"/>
              <a:cs typeface="Titillium Web"/>
              <a:sym typeface="Titillium Web"/>
            </a:endParaRPr>
          </a:p>
          <a:p>
            <a:pPr marL="0" lvl="0" indent="0" algn="l" rtl="0">
              <a:spcBef>
                <a:spcPts val="0"/>
              </a:spcBef>
              <a:spcAft>
                <a:spcPts val="0"/>
              </a:spcAft>
              <a:buClr>
                <a:schemeClr val="dk1"/>
              </a:buClr>
              <a:buSzPts val="1100"/>
              <a:buFont typeface="Arial"/>
              <a:buNone/>
            </a:pPr>
            <a:r>
              <a:rPr lang="en-US" sz="1800" b="1">
                <a:solidFill>
                  <a:srgbClr val="FFFFFF"/>
                </a:solidFill>
                <a:latin typeface="Titillium Web"/>
                <a:ea typeface="Titillium Web"/>
                <a:cs typeface="Titillium Web"/>
                <a:sym typeface="Titillium Web"/>
              </a:rPr>
              <a:t>To-do:</a:t>
            </a:r>
            <a:endParaRPr sz="1800" b="1">
              <a:solidFill>
                <a:srgbClr val="FFFFFF"/>
              </a:solidFill>
              <a:latin typeface="Titillium Web"/>
              <a:ea typeface="Titillium Web"/>
              <a:cs typeface="Titillium Web"/>
              <a:sym typeface="Titillium Web"/>
            </a:endParaRPr>
          </a:p>
          <a:p>
            <a:pPr marL="0" lvl="0" indent="0" algn="l" rtl="0">
              <a:spcBef>
                <a:spcPts val="0"/>
              </a:spcBef>
              <a:spcAft>
                <a:spcPts val="0"/>
              </a:spcAft>
              <a:buClr>
                <a:schemeClr val="dk1"/>
              </a:buClr>
              <a:buSzPts val="1100"/>
              <a:buFont typeface="Arial"/>
              <a:buNone/>
            </a:pPr>
            <a:endParaRPr sz="1800" b="1">
              <a:solidFill>
                <a:srgbClr val="FFFFFF"/>
              </a:solidFill>
              <a:latin typeface="Titillium Web"/>
              <a:ea typeface="Titillium Web"/>
              <a:cs typeface="Titillium Web"/>
              <a:sym typeface="Titillium Web"/>
            </a:endParaRPr>
          </a:p>
          <a:p>
            <a:pPr marL="0" lvl="0" indent="0" algn="l" rtl="0">
              <a:lnSpc>
                <a:spcPct val="115000"/>
              </a:lnSpc>
              <a:spcBef>
                <a:spcPts val="0"/>
              </a:spcBef>
              <a:spcAft>
                <a:spcPts val="0"/>
              </a:spcAft>
              <a:buClr>
                <a:schemeClr val="dk1"/>
              </a:buClr>
              <a:buSzPts val="1100"/>
              <a:buFont typeface="Arial"/>
              <a:buNone/>
            </a:pPr>
            <a:r>
              <a:rPr lang="en-US">
                <a:solidFill>
                  <a:schemeClr val="lt1"/>
                </a:solidFill>
                <a:latin typeface="Titillium Web"/>
                <a:ea typeface="Titillium Web"/>
                <a:cs typeface="Titillium Web"/>
                <a:sym typeface="Titillium Web"/>
              </a:rPr>
              <a:t>1. Determine the x- and y-axes of the data</a:t>
            </a:r>
            <a:endParaRPr>
              <a:solidFill>
                <a:schemeClr val="lt1"/>
              </a:solidFill>
              <a:latin typeface="Titillium Web"/>
              <a:ea typeface="Titillium Web"/>
              <a:cs typeface="Titillium Web"/>
              <a:sym typeface="Titillium Web"/>
            </a:endParaRPr>
          </a:p>
          <a:p>
            <a:pPr marL="0" lvl="0" indent="0" algn="l" rtl="0">
              <a:lnSpc>
                <a:spcPct val="115000"/>
              </a:lnSpc>
              <a:spcBef>
                <a:spcPts val="0"/>
              </a:spcBef>
              <a:spcAft>
                <a:spcPts val="0"/>
              </a:spcAft>
              <a:buClr>
                <a:schemeClr val="dk1"/>
              </a:buClr>
              <a:buSzPts val="1100"/>
              <a:buFont typeface="Arial"/>
              <a:buNone/>
            </a:pPr>
            <a:endParaRPr>
              <a:solidFill>
                <a:schemeClr val="lt1"/>
              </a:solidFill>
              <a:latin typeface="Titillium Web"/>
              <a:ea typeface="Titillium Web"/>
              <a:cs typeface="Titillium Web"/>
              <a:sym typeface="Titillium Web"/>
            </a:endParaRPr>
          </a:p>
          <a:p>
            <a:pPr marL="0" lvl="0" indent="0" algn="l" rtl="0">
              <a:lnSpc>
                <a:spcPct val="115000"/>
              </a:lnSpc>
              <a:spcBef>
                <a:spcPts val="0"/>
              </a:spcBef>
              <a:spcAft>
                <a:spcPts val="0"/>
              </a:spcAft>
              <a:buClr>
                <a:schemeClr val="dk1"/>
              </a:buClr>
              <a:buSzPts val="1100"/>
              <a:buFont typeface="Arial"/>
              <a:buNone/>
            </a:pPr>
            <a:r>
              <a:rPr lang="en-US">
                <a:solidFill>
                  <a:schemeClr val="lt1"/>
                </a:solidFill>
                <a:latin typeface="Titillium Web"/>
                <a:ea typeface="Titillium Web"/>
                <a:cs typeface="Titillium Web"/>
                <a:sym typeface="Titillium Web"/>
              </a:rPr>
              <a:t>2. Use a mathematical model based on slope calculation to determine a general direction of a curve</a:t>
            </a:r>
            <a:endParaRPr>
              <a:solidFill>
                <a:schemeClr val="lt1"/>
              </a:solidFill>
              <a:latin typeface="Titillium Web"/>
              <a:ea typeface="Titillium Web"/>
              <a:cs typeface="Titillium Web"/>
              <a:sym typeface="Titillium Web"/>
            </a:endParaRPr>
          </a:p>
          <a:p>
            <a:pPr marL="0" lvl="0" indent="0" algn="l" rtl="0">
              <a:lnSpc>
                <a:spcPct val="115000"/>
              </a:lnSpc>
              <a:spcBef>
                <a:spcPts val="0"/>
              </a:spcBef>
              <a:spcAft>
                <a:spcPts val="0"/>
              </a:spcAft>
              <a:buClr>
                <a:schemeClr val="dk1"/>
              </a:buClr>
              <a:buSzPts val="1100"/>
              <a:buFont typeface="Arial"/>
              <a:buNone/>
            </a:pPr>
            <a:endParaRPr>
              <a:solidFill>
                <a:schemeClr val="lt1"/>
              </a:solidFill>
              <a:latin typeface="Titillium Web"/>
              <a:ea typeface="Titillium Web"/>
              <a:cs typeface="Titillium Web"/>
              <a:sym typeface="Titillium Web"/>
            </a:endParaRPr>
          </a:p>
          <a:p>
            <a:pPr marL="0" lvl="0" indent="0" algn="l" rtl="0">
              <a:lnSpc>
                <a:spcPct val="115000"/>
              </a:lnSpc>
              <a:spcBef>
                <a:spcPts val="0"/>
              </a:spcBef>
              <a:spcAft>
                <a:spcPts val="0"/>
              </a:spcAft>
              <a:buClr>
                <a:schemeClr val="dk1"/>
              </a:buClr>
              <a:buSzPts val="1100"/>
              <a:buFont typeface="Arial"/>
              <a:buNone/>
            </a:pPr>
            <a:r>
              <a:rPr lang="en-US">
                <a:solidFill>
                  <a:schemeClr val="lt1"/>
                </a:solidFill>
                <a:latin typeface="Titillium Web"/>
                <a:ea typeface="Titillium Web"/>
                <a:cs typeface="Titillium Web"/>
                <a:sym typeface="Titillium Web"/>
              </a:rPr>
              <a:t>3. Use slope information to sort each curve into normal and abnormal groups</a:t>
            </a:r>
            <a:endParaRPr>
              <a:solidFill>
                <a:schemeClr val="lt1"/>
              </a:solidFill>
              <a:latin typeface="Titillium Web"/>
              <a:ea typeface="Titillium Web"/>
              <a:cs typeface="Titillium Web"/>
              <a:sym typeface="Titillium Web"/>
            </a:endParaRPr>
          </a:p>
          <a:p>
            <a:pPr marL="0" lvl="0" indent="0" algn="l" rtl="0">
              <a:lnSpc>
                <a:spcPct val="115000"/>
              </a:lnSpc>
              <a:spcBef>
                <a:spcPts val="0"/>
              </a:spcBef>
              <a:spcAft>
                <a:spcPts val="0"/>
              </a:spcAft>
              <a:buClr>
                <a:schemeClr val="dk1"/>
              </a:buClr>
              <a:buSzPts val="1100"/>
              <a:buFont typeface="Arial"/>
              <a:buNone/>
            </a:pPr>
            <a:endParaRPr>
              <a:solidFill>
                <a:schemeClr val="lt1"/>
              </a:solidFill>
              <a:latin typeface="Titillium Web"/>
              <a:ea typeface="Titillium Web"/>
              <a:cs typeface="Titillium Web"/>
              <a:sym typeface="Titillium Web"/>
            </a:endParaRPr>
          </a:p>
          <a:p>
            <a:pPr marL="0" lvl="0" indent="0" algn="l" rtl="0">
              <a:lnSpc>
                <a:spcPct val="115000"/>
              </a:lnSpc>
              <a:spcBef>
                <a:spcPts val="0"/>
              </a:spcBef>
              <a:spcAft>
                <a:spcPts val="0"/>
              </a:spcAft>
              <a:buClr>
                <a:schemeClr val="dk1"/>
              </a:buClr>
              <a:buSzPts val="1100"/>
              <a:buFont typeface="Arial"/>
              <a:buNone/>
            </a:pPr>
            <a:endParaRPr>
              <a:solidFill>
                <a:schemeClr val="lt1"/>
              </a:solidFill>
              <a:latin typeface="Titillium Web"/>
              <a:ea typeface="Titillium Web"/>
              <a:cs typeface="Titillium Web"/>
              <a:sym typeface="Titillium Web"/>
            </a:endParaRPr>
          </a:p>
          <a:p>
            <a:pPr marL="0" lvl="0" indent="0" algn="l" rtl="0">
              <a:spcBef>
                <a:spcPts val="0"/>
              </a:spcBef>
              <a:spcAft>
                <a:spcPts val="0"/>
              </a:spcAft>
              <a:buClr>
                <a:schemeClr val="dk1"/>
              </a:buClr>
              <a:buSzPts val="1100"/>
              <a:buFont typeface="Arial"/>
              <a:buNone/>
            </a:pPr>
            <a:endParaRPr sz="1800" b="1">
              <a:solidFill>
                <a:srgbClr val="FFFFFF"/>
              </a:solidFill>
              <a:latin typeface="Titillium Web"/>
              <a:ea typeface="Titillium Web"/>
              <a:cs typeface="Titillium Web"/>
              <a:sym typeface="Titillium Web"/>
            </a:endParaRPr>
          </a:p>
          <a:p>
            <a:pPr marL="0" lvl="0" indent="0" algn="l" rtl="0">
              <a:spcBef>
                <a:spcPts val="0"/>
              </a:spcBef>
              <a:spcAft>
                <a:spcPts val="0"/>
              </a:spcAft>
              <a:buClr>
                <a:schemeClr val="dk1"/>
              </a:buClr>
              <a:buSzPts val="1100"/>
              <a:buFont typeface="Arial"/>
              <a:buNone/>
            </a:pPr>
            <a:endParaRPr sz="1800" b="1">
              <a:solidFill>
                <a:schemeClr val="dk1"/>
              </a:solidFill>
              <a:latin typeface="Titillium Web"/>
              <a:ea typeface="Titillium Web"/>
              <a:cs typeface="Titillium Web"/>
              <a:sym typeface="Titillium Web"/>
            </a:endParaRPr>
          </a:p>
          <a:p>
            <a:pPr marL="0" lvl="0" indent="0" algn="l" rtl="0">
              <a:spcBef>
                <a:spcPts val="0"/>
              </a:spcBef>
              <a:spcAft>
                <a:spcPts val="0"/>
              </a:spcAft>
              <a:buNone/>
            </a:pPr>
            <a:endParaRPr sz="1800" b="1">
              <a:solidFill>
                <a:srgbClr val="FFFFFF"/>
              </a:solidFill>
              <a:latin typeface="Titillium Web"/>
              <a:ea typeface="Titillium Web"/>
              <a:cs typeface="Titillium Web"/>
              <a:sym typeface="Titillium Web"/>
            </a:endParaRPr>
          </a:p>
        </p:txBody>
      </p:sp>
    </p:spTree>
  </p:cSld>
  <p:clrMapOvr>
    <a:masterClrMapping/>
  </p:clrMapOvr>
</p:sld>
</file>

<file path=ppt/theme/theme1.xml><?xml version="1.0" encoding="utf-8"?>
<a:theme xmlns:a="http://schemas.openxmlformats.org/drawingml/2006/main" name="Custom">
  <a:themeElements>
    <a:clrScheme name="UNCG color palette">
      <a:dk1>
        <a:srgbClr val="000000"/>
      </a:dk1>
      <a:lt1>
        <a:srgbClr val="FFFFFF"/>
      </a:lt1>
      <a:dk2>
        <a:srgbClr val="1F497D"/>
      </a:dk2>
      <a:lt2>
        <a:srgbClr val="CCCCAA"/>
      </a:lt2>
      <a:accent1>
        <a:srgbClr val="336699"/>
      </a:accent1>
      <a:accent2>
        <a:srgbClr val="991122"/>
      </a:accent2>
      <a:accent3>
        <a:srgbClr val="AAEEBB"/>
      </a:accent3>
      <a:accent4>
        <a:srgbClr val="FFCC00"/>
      </a:accent4>
      <a:accent5>
        <a:srgbClr val="77CCBB"/>
      </a:accent5>
      <a:accent6>
        <a:srgbClr val="CC6633"/>
      </a:accent6>
      <a:hlink>
        <a:srgbClr val="72839A"/>
      </a:hlink>
      <a:folHlink>
        <a:srgbClr val="72839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aliard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579</Words>
  <Application>Microsoft Office PowerPoint</Application>
  <PresentationFormat>全屏显示(4:3)</PresentationFormat>
  <Paragraphs>179</Paragraphs>
  <Slides>12</Slides>
  <Notes>12</Notes>
  <HiddenSlides>0</HiddenSlides>
  <MMClips>0</MMClips>
  <ScaleCrop>false</ScaleCrop>
  <HeadingPairs>
    <vt:vector size="6" baseType="variant">
      <vt:variant>
        <vt:lpstr>已用的字体</vt:lpstr>
      </vt:variant>
      <vt:variant>
        <vt:i4>5</vt:i4>
      </vt:variant>
      <vt:variant>
        <vt:lpstr>主题</vt:lpstr>
      </vt:variant>
      <vt:variant>
        <vt:i4>2</vt:i4>
      </vt:variant>
      <vt:variant>
        <vt:lpstr>幻灯片标题</vt:lpstr>
      </vt:variant>
      <vt:variant>
        <vt:i4>12</vt:i4>
      </vt:variant>
    </vt:vector>
  </HeadingPairs>
  <TitlesOfParts>
    <vt:vector size="19" baseType="lpstr">
      <vt:lpstr>Arial</vt:lpstr>
      <vt:lpstr>宋体</vt:lpstr>
      <vt:lpstr>Titillium Web ExtraLight</vt:lpstr>
      <vt:lpstr>Titillium Web</vt:lpstr>
      <vt:lpstr>Georgia</vt:lpstr>
      <vt:lpstr>Custom</vt:lpstr>
      <vt:lpstr>Thaliard template</vt:lpstr>
      <vt:lpstr>Bat Echolocation Detection           </vt:lpstr>
      <vt:lpstr>Outline</vt:lpstr>
      <vt:lpstr>Overview</vt:lpstr>
      <vt:lpstr>THE DATA</vt:lpstr>
      <vt:lpstr>Goals</vt:lpstr>
      <vt:lpstr>Tasks - Yang Peng</vt:lpstr>
      <vt:lpstr>Tasks - Thien Le</vt:lpstr>
      <vt:lpstr>Tasks - Bety R</vt:lpstr>
      <vt:lpstr>Tasks - Kevin K</vt:lpstr>
      <vt:lpstr>Tasks - Hadi S</vt:lpstr>
      <vt:lpstr>Related Works</vt:lpstr>
      <vt:lpstr>THANKS!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Bat Echolocation Detection           </dc:title>
  <cp:lastModifiedBy>Administrator</cp:lastModifiedBy>
  <cp:revision>1</cp:revision>
  <dcterms:modified xsi:type="dcterms:W3CDTF">2018-09-15T15:19:35Z</dcterms:modified>
</cp:coreProperties>
</file>