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63" r:id="rId5"/>
    <p:sldId id="272" r:id="rId6"/>
    <p:sldId id="273" r:id="rId7"/>
    <p:sldId id="264" r:id="rId8"/>
    <p:sldId id="265" r:id="rId9"/>
    <p:sldId id="266" r:id="rId10"/>
    <p:sldId id="267" r:id="rId11"/>
    <p:sldId id="268" r:id="rId12"/>
    <p:sldId id="262" r:id="rId13"/>
    <p:sldId id="260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698D3-589F-0E48-91D7-BA9B6A674B25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370B-0314-2541-8ADB-11B37E24D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894729"/>
            <a:ext cx="7034362" cy="1349551"/>
          </a:xfrm>
        </p:spPr>
        <p:txBody>
          <a:bodyPr>
            <a:normAutofit/>
          </a:bodyPr>
          <a:lstStyle/>
          <a:p>
            <a:r>
              <a:rPr lang="en-US" dirty="0"/>
              <a:t>Mukund Nuthi</a:t>
            </a:r>
          </a:p>
          <a:p>
            <a:r>
              <a:rPr lang="en-US" dirty="0"/>
              <a:t>Balaram Remala</a:t>
            </a:r>
          </a:p>
          <a:p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Teja</a:t>
            </a:r>
            <a:r>
              <a:rPr lang="en-US" dirty="0"/>
              <a:t> Reddy </a:t>
            </a:r>
            <a:r>
              <a:rPr lang="en-US" dirty="0" err="1"/>
              <a:t>Duggempudi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4996" y="5246338"/>
            <a:ext cx="406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</a:t>
            </a:r>
            <a:r>
              <a:rPr lang="en-US" dirty="0" err="1"/>
              <a:t>guidence</a:t>
            </a:r>
            <a:r>
              <a:rPr lang="en-US" dirty="0"/>
              <a:t> of :</a:t>
            </a:r>
          </a:p>
          <a:p>
            <a:r>
              <a:rPr lang="en-US" dirty="0"/>
              <a:t>Dr. </a:t>
            </a:r>
            <a:r>
              <a:rPr lang="en-US" dirty="0" err="1"/>
              <a:t>Somya</a:t>
            </a:r>
            <a:r>
              <a:rPr lang="en-US" dirty="0"/>
              <a:t> </a:t>
            </a:r>
            <a:r>
              <a:rPr lang="en-US" dirty="0" err="1"/>
              <a:t>Mohanty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2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825A-DFA5-4601-B838-44599C71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WordCloud gets 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1768-8799-4764-91AC-9902DD3C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FANCY WORDCLOUD FOR THE MAKE ‘APPLE’</a:t>
            </a:r>
          </a:p>
          <a:p>
            <a:r>
              <a:rPr lang="en-US" dirty="0"/>
              <a:t>Picture showing the wordcloud masked in the form of Apple logo along with the colors.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C18BA-A811-414C-BE10-C6C1ACC7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10" y="2393991"/>
            <a:ext cx="3315604" cy="2909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4D262-615C-41D4-8D28-B73831B0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224" y="2393992"/>
            <a:ext cx="2682467" cy="29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6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48A9-686B-4060-8D38-7418E37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for Make vs Ratings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D31B8D-CE9A-4D96-BACF-7B1F5B9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plot for Make vs Avg. Ratings.</a:t>
            </a:r>
          </a:p>
          <a:p>
            <a:r>
              <a:rPr lang="en-US" dirty="0"/>
              <a:t>Mean of all the ratings and the number of ratings are considered in this plot.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83586-A97A-45CE-8738-25D7BC1F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281" y="2299028"/>
            <a:ext cx="4763585" cy="39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Converting </a:t>
            </a:r>
            <a:br>
              <a:rPr lang="en-US" sz="3200" dirty="0"/>
            </a:br>
            <a:r>
              <a:rPr lang="en-US" sz="3200" dirty="0"/>
              <a:t>short words/ abbreviations to full 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necessary to convert the slang words/abbreviations like luv, haven’t, didn’t etc. to full words so that the classifier can detect the content accurately.</a:t>
            </a:r>
          </a:p>
          <a:p>
            <a:r>
              <a:rPr lang="en-US" dirty="0"/>
              <a:t>Here is the sample: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2646362"/>
            <a:ext cx="95123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7" y="5094728"/>
            <a:ext cx="340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Classification of Reviews to Positive/Negative/Neutral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reviews are classified based on the content of each review.</a:t>
            </a:r>
          </a:p>
          <a:p>
            <a:r>
              <a:rPr lang="en-US" dirty="0">
                <a:solidFill>
                  <a:schemeClr val="tx1"/>
                </a:solidFill>
              </a:rPr>
              <a:t>This is achieved based polarity and subjectivity of text which is decided by NaïveBayesClassifier.</a:t>
            </a:r>
          </a:p>
          <a:p>
            <a:r>
              <a:rPr lang="en-US" dirty="0">
                <a:solidFill>
                  <a:schemeClr val="tx1"/>
                </a:solidFill>
              </a:rPr>
              <a:t>The NaïveBayesClassifier is trained with set of positive, negative and neutral words.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155950"/>
            <a:ext cx="10058400" cy="27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9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602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Analysis on “Tag” for Laptops Dataset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98" y="146611"/>
            <a:ext cx="4608515" cy="2953778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93376"/>
            <a:ext cx="4548090" cy="3164412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98" y="3463963"/>
            <a:ext cx="4578622" cy="2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2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4952492"/>
          </a:xfrm>
        </p:spPr>
        <p:txBody>
          <a:bodyPr/>
          <a:lstStyle/>
          <a:p>
            <a:pPr algn="ctr"/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QUESTIONS</a:t>
            </a:r>
            <a:r>
              <a:rPr lang="en-US" dirty="0"/>
              <a:t>?!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8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79" y="615434"/>
            <a:ext cx="3479180" cy="2529210"/>
          </a:xfrm>
        </p:spPr>
        <p:txBody>
          <a:bodyPr/>
          <a:lstStyle/>
          <a:p>
            <a:r>
              <a:rPr lang="en-US" dirty="0"/>
              <a:t>About 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228" y="2163336"/>
            <a:ext cx="7527073" cy="3423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Amazon Product Reviews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Database and Information Systems Laboratory at The University of Illinois at Urbana-Champaign.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Six categories (camera, mobile, TV, laptop, tablet, and video surveillance system).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Currently we are working on Mobile, Laptops and Tablets.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data is in JSON format and has 1 JSON file for each product.</a:t>
            </a:r>
          </a:p>
        </p:txBody>
      </p:sp>
    </p:spTree>
    <p:extLst>
      <p:ext uri="{BB962C8B-B14F-4D97-AF65-F5344CB8AC3E}">
        <p14:creationId xmlns:p14="http://schemas.microsoft.com/office/powerpoint/2010/main" val="5592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0039"/>
            <a:ext cx="3833906" cy="4952492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907" y="2358837"/>
            <a:ext cx="7014486" cy="3618217"/>
          </a:xfrm>
        </p:spPr>
        <p:txBody>
          <a:bodyPr/>
          <a:lstStyle/>
          <a:p>
            <a:r>
              <a:rPr lang="en-US" dirty="0"/>
              <a:t>Filtering Stop-Words and punctuations in the reviews. </a:t>
            </a:r>
          </a:p>
          <a:p>
            <a:r>
              <a:rPr lang="en-US" dirty="0"/>
              <a:t>Split Attached Words. </a:t>
            </a:r>
          </a:p>
          <a:p>
            <a:r>
              <a:rPr lang="en-US" dirty="0"/>
              <a:t>Removal of URLs. </a:t>
            </a:r>
          </a:p>
          <a:p>
            <a:r>
              <a:rPr lang="en-US" dirty="0"/>
              <a:t>Stemming.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1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EABD-0AB5-49B1-A91C-20CDDF72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Complete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E3BF-8DF8-4688-A2A5-ACB8EF95D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dataset was built by combining thousands of JSON files.</a:t>
            </a:r>
          </a:p>
          <a:p>
            <a:r>
              <a:rPr lang="en-US" dirty="0"/>
              <a:t> Using “</a:t>
            </a:r>
            <a:r>
              <a:rPr lang="en-US" dirty="0" err="1"/>
              <a:t>to_pickle</a:t>
            </a:r>
            <a:r>
              <a:rPr lang="en-US" dirty="0"/>
              <a:t>()” function the complete dataset was saved to pandas </a:t>
            </a:r>
            <a:r>
              <a:rPr lang="en-US" dirty="0" err="1"/>
              <a:t>dataframe</a:t>
            </a:r>
            <a:r>
              <a:rPr lang="en-US" dirty="0"/>
              <a:t> for future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1FC5-CF65-4E79-8A20-96D6D82D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57" y="3172409"/>
            <a:ext cx="7910245" cy="158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9530577" cy="1536751"/>
          </a:xfrm>
        </p:spPr>
        <p:txBody>
          <a:bodyPr/>
          <a:lstStyle/>
          <a:p>
            <a:r>
              <a:rPr lang="en-US" dirty="0"/>
              <a:t>Analyzing the Ratings based on Price Range.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449" y="2241395"/>
            <a:ext cx="10069549" cy="3847172"/>
          </a:xfrm>
        </p:spPr>
        <p:txBody>
          <a:bodyPr/>
          <a:lstStyle/>
          <a:p>
            <a:r>
              <a:rPr lang="en-US" dirty="0"/>
              <a:t>Ignoring all the null values, Mean rating for each product is found.</a:t>
            </a:r>
          </a:p>
          <a:p>
            <a:r>
              <a:rPr lang="en-US" dirty="0"/>
              <a:t>Next created Price Ranges for all similar products.</a:t>
            </a:r>
          </a:p>
          <a:p>
            <a:r>
              <a:rPr lang="en-US" dirty="0"/>
              <a:t>Analyzed the ratings based on Price Range.</a:t>
            </a:r>
          </a:p>
          <a:p>
            <a:r>
              <a:rPr lang="en-US" dirty="0"/>
              <a:t>Concludes that Price is not affecting the Rating.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08" y="3609522"/>
            <a:ext cx="355332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180" y="1683834"/>
            <a:ext cx="7649737" cy="537453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Filled out the missing text for a product based on the review content (like Product Name, Make).</a:t>
            </a:r>
          </a:p>
          <a:p>
            <a:r>
              <a:rPr lang="en-US" dirty="0"/>
              <a:t>Classifying the reviews as positive and negative for a particular product.</a:t>
            </a:r>
          </a:p>
          <a:p>
            <a:r>
              <a:rPr lang="en-US" dirty="0"/>
              <a:t>Best Features for the product.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5521" y="414712"/>
            <a:ext cx="5683405" cy="1269122"/>
          </a:xfrm>
        </p:spPr>
        <p:txBody>
          <a:bodyPr/>
          <a:lstStyle/>
          <a:p>
            <a:pPr algn="l"/>
            <a:r>
              <a:rPr lang="en-US" dirty="0"/>
              <a:t>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37286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2A95-A9E9-490A-BE02-CFE03990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Text Data by removing stopwords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6A9A-D030-4EC3-A561-5A09BCA8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the text is the most important part of text analytics. </a:t>
            </a:r>
          </a:p>
          <a:p>
            <a:r>
              <a:rPr lang="en-US" dirty="0"/>
              <a:t>Here is the snapshot of our data after cleaning the stopwords and punctuations. </a:t>
            </a:r>
          </a:p>
          <a:p>
            <a:r>
              <a:rPr lang="en-US" dirty="0"/>
              <a:t>A new column ‘make’ is added, which is extracted from Product name using regex.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72C91-5A29-4680-BA57-64D7B807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289742"/>
            <a:ext cx="6248398" cy="2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3850-4E52-4D13-BF68-196C1F33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WordClouds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E815E-98FC-4B5A-8062-C1DDE8E89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Wordcloud is one of the most insightful visualization methods to get the gist of the text data in one glance.</a:t>
                </a:r>
              </a:p>
              <a:p>
                <a:r>
                  <a:rPr lang="en-US" dirty="0"/>
                  <a:t>Wordclouds are the images of words randomly scattered throughout the image in different sizes.</a:t>
                </a:r>
              </a:p>
              <a:p>
                <a:r>
                  <a:rPr lang="en-US" dirty="0"/>
                  <a:t>In a wordcloud image, the size of the word is directly proportional to the frequency of the word in the text data.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𝑆𝐼𝑍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𝐹𝑅𝐸𝑄𝑈𝐸𝑁𝐶𝑌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AE815E-98FC-4B5A-8062-C1DDE8E89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8" t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03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82D4-2CCB-4A7A-BF74-9F097683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WordClouds at Make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DA2-9F5A-445C-8EAA-F10ADF22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WORDCLOUD for the make ‘APPLE’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FA2D4-EB43-4F9A-8AAD-1D0EF41F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52938"/>
            <a:ext cx="5849627" cy="38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030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968</TotalTime>
  <Words>509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Corbel</vt:lpstr>
      <vt:lpstr>Wingdings</vt:lpstr>
      <vt:lpstr>Headlines</vt:lpstr>
      <vt:lpstr>CORPUS</vt:lpstr>
      <vt:lpstr>About  the Dataset</vt:lpstr>
      <vt:lpstr>Data Cleaning</vt:lpstr>
      <vt:lpstr>Building a Complete Dataset</vt:lpstr>
      <vt:lpstr>Analyzing the Ratings based on Price Range.</vt:lpstr>
      <vt:lpstr> Text Analytics</vt:lpstr>
      <vt:lpstr>Cleaning the Text Data by removing stopwords</vt:lpstr>
      <vt:lpstr>WordClouds</vt:lpstr>
      <vt:lpstr>WordClouds at Make level</vt:lpstr>
      <vt:lpstr>When WordCloud gets FANCY</vt:lpstr>
      <vt:lpstr>Plot for Make vs Ratings </vt:lpstr>
      <vt:lpstr>Converting  short words/ abbreviations to full words </vt:lpstr>
      <vt:lpstr>Classification of Reviews to Positive/Negative/Neutral</vt:lpstr>
      <vt:lpstr>Analysis on “Tag” for Laptops Dataset</vt:lpstr>
      <vt:lpstr>   QUESTIONS?!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</dc:title>
  <dc:creator>Balaram Remala</dc:creator>
  <cp:lastModifiedBy>mukund nuthi</cp:lastModifiedBy>
  <cp:revision>14</cp:revision>
  <dcterms:created xsi:type="dcterms:W3CDTF">2017-09-20T03:48:44Z</dcterms:created>
  <dcterms:modified xsi:type="dcterms:W3CDTF">2017-10-30T23:35:03Z</dcterms:modified>
</cp:coreProperties>
</file>