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FEECAB-4FC9-4B0D-8BE9-CC8890054D37}">
  <a:tblStyle styleId="{CEFEECAB-4FC9-4B0D-8BE9-CC8890054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87060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87060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b56a5bb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b56a5bb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b56a5b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b56a5b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b56a5bb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b56a5bb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b56a5b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b56a5b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b56a5b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b56a5b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b56a5b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b56a5b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b56a5b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b56a5b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b56a5b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b56a5b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b56a5b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b56a5b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7944c8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7944c8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b56a5b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b56a5b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b56a5bb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b56a5b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b56a5bb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fb56a5bb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b56a5bb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b56a5bb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b56a5bbb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b56a5bbb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b56a5bb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b56a5bb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b56a5bb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b56a5bb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b56a5bbb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b56a5bbb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fb56a5bbb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fb56a5bbb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887060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887060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7e588d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7e588d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87060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87060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7e588d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7e588d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887060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887060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7e588d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7e588d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887060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887060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6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GSBO city collision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Team 6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-Vanteru Sahithi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-Jorge Salas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-Daniel Fyre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-Jin Kang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-Dimithra Rathnayake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Greensboro Population vs Collisions by Year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45325" y="114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Greensboro Population	 	vs		     Greensboro Collisions</a:t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394450" y="17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{CEFEECAB-4FC9-4B0D-8BE9-CC8890054D37}</a:tableStyleId>
              </a:tblPr>
              <a:tblGrid>
                <a:gridCol w="1478050"/>
                <a:gridCol w="147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282,476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285,034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287,018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290,222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294,722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6138"/>
          <a:stretch/>
        </p:blipFill>
        <p:spPr>
          <a:xfrm>
            <a:off x="4745025" y="1717675"/>
            <a:ext cx="2892900" cy="23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Greensboro Population vs Collisions by Year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Distribution(𝜆)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𝜆 = n*θ where n is the number of sample and θ is the probability. </a:t>
            </a:r>
            <a:r>
              <a:rPr lang="en"/>
              <a:t>𝜆 is t</a:t>
            </a:r>
            <a:r>
              <a:rPr lang="en"/>
              <a:t>he mean and variance of the number of collisions in each year</a:t>
            </a:r>
            <a:endParaRPr/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see the increase in the number of collisions over years.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311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{CEFEECAB-4FC9-4B0D-8BE9-CC8890054D37}</a:tableStyleId>
              </a:tblPr>
              <a:tblGrid>
                <a:gridCol w="833250"/>
                <a:gridCol w="2059075"/>
              </a:tblGrid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Collisions per 1000 people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31.42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34.89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37.77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37.98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38.59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425" y="3299400"/>
            <a:ext cx="2606475" cy="1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Greensboro Population vs Collisions by Block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486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Guilford county</a:t>
            </a:r>
            <a:endParaRPr/>
          </a:p>
          <a:p>
            <a:pPr indent="457200" lvl="0" marL="5486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486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486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Greensboro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0850"/>
            <a:ext cx="2840925" cy="194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3171275"/>
            <a:ext cx="2840925" cy="19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542" y="1177013"/>
            <a:ext cx="2840925" cy="18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6">
            <a:alphaModFix/>
          </a:blip>
          <a:srcRect b="3758" l="0" r="0" t="5241"/>
          <a:stretch/>
        </p:blipFill>
        <p:spPr>
          <a:xfrm>
            <a:off x="3151550" y="3171275"/>
            <a:ext cx="2840925" cy="18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Greensboro Population vs Collisions by Block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I need to iterate 52055 points (collisions) and 11028 polygons which belong to 292 blocks, it took so much time to find adequate coding.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</a:t>
            </a:r>
            <a:r>
              <a:rPr i="1" lang="en" sz="1000"/>
              <a:t>0</a:t>
            </a:r>
            <a:r>
              <a:rPr lang="en"/>
              <a:t>: There is no difference between each block.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H</a:t>
            </a:r>
            <a:r>
              <a:rPr i="1" lang="en" sz="1000"/>
              <a:t>a</a:t>
            </a:r>
            <a:r>
              <a:rPr lang="en"/>
              <a:t>: There is at least one block that has significant number of collisions.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51875"/>
            <a:ext cx="2861800" cy="19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025" y="3032300"/>
            <a:ext cx="1573326" cy="15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 Statistics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8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still a lot to look 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Weather data costed $50 and needed some clean up to look at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from Open Weather Map inc.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800" y="1419075"/>
            <a:ext cx="4658399" cy="239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5" y="213374"/>
            <a:ext cx="8430826" cy="43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to associate weather data with fatality events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needs to be cleaned up and a new method is needed to associate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Fatality times with the weather measurements. Need to apply the analysis to all the observations.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far nothing yet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 of fatalities during a certain part of the day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greensboro data </a:t>
            </a:r>
            <a:endParaRPr sz="24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61" y="1217091"/>
            <a:ext cx="4825664" cy="33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number of </a:t>
            </a:r>
            <a:r>
              <a:rPr lang="en"/>
              <a:t>fatalities</a:t>
            </a:r>
            <a:r>
              <a:rPr lang="en"/>
              <a:t> for a given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2012 to 2019 from the greensboro data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025" y="1764025"/>
            <a:ext cx="39528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crashes per year from the greensboro data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350" y="1411500"/>
            <a:ext cx="4442000" cy="34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by each member.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Sahithi Vanteru - Poisson distribution between accidents on weekends and weekdays and time intervals ,hypothesis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Jin Kang - Correlation between Greensboro population and collision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Daniel Frye - Correlation between Intersections and collisions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Jorge Salas - Fatality Statistics over time of day, months, and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Dimithra Ratnayake - Analysing effects of different types of collisions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goals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weather data to the collision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try to come up with any conclusions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8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766500"/>
            <a:ext cx="8520600" cy="3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Collisions:</a:t>
            </a:r>
            <a:endParaRPr/>
          </a:p>
        </p:txBody>
      </p:sp>
      <p:graphicFrame>
        <p:nvGraphicFramePr>
          <p:cNvPr id="193" name="Google Shape;193;p33"/>
          <p:cNvGraphicFramePr/>
          <p:nvPr/>
        </p:nvGraphicFramePr>
        <p:xfrm>
          <a:off x="952500" y="124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{CEFEECAB-4FC9-4B0D-8BE9-CC8890054D37}</a:tableStyleId>
              </a:tblPr>
              <a:tblGrid>
                <a:gridCol w="1451850"/>
                <a:gridCol w="1451850"/>
                <a:gridCol w="1451850"/>
                <a:gridCol w="1451850"/>
                <a:gridCol w="1451850"/>
              </a:tblGrid>
              <a:tr h="5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Collision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Deviation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Skewness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Kurtosis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851.850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121.072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Pedestrian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Cyclist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-0.715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00" y="3066375"/>
            <a:ext cx="4045425" cy="20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 Over Time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Coefficients: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Vehicle Collisions: 0.94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Pedestrian Collisions: -0.52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Cyclist Collisions: -0.71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4825"/>
            <a:ext cx="2829675" cy="22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025" y="1304813"/>
            <a:ext cx="3067287" cy="22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657" y="1272687"/>
            <a:ext cx="3111443" cy="22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 in Different Weather Conditions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types and weather are independent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Chi-Square statistic p-value: 0.1305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00" y="2124813"/>
            <a:ext cx="37909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000" y="2124825"/>
            <a:ext cx="3688800" cy="30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17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Collisions per Day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891000"/>
            <a:ext cx="85206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Collisions within a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Vehicle: Poisson (27.99)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Pedestrian: Poisson (1.27)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Cyclist: Poisson (1.08)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713" y="2108013"/>
            <a:ext cx="38385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Intersections Overview 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goal is to find the intersections in Greensboro with the highest concentrations of </a:t>
            </a:r>
            <a:r>
              <a:rPr lang="en"/>
              <a:t>incidents surrounding them and give a visual aid.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that need to be improved for this task: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 more </a:t>
            </a:r>
            <a:r>
              <a:rPr lang="en"/>
              <a:t>experience with using the MapBox API for better visuals and data conversion.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 and Traffic Signals 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6001" cy="50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45" y="0"/>
            <a:ext cx="89455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3" y="0"/>
            <a:ext cx="90611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modeling.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Made a poisson distribution model for 2 sets of data: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Distribution of frequency of accidents during weekdays against the frequency of accidents during weekends.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Distribution of frequency of accidents in different time intervals.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649" y="1011288"/>
            <a:ext cx="5616324" cy="36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- 1st set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Weekdays:    n=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39398</a:t>
            </a:r>
            <a:r>
              <a:rPr lang="en"/>
              <a:t>                                         L=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30.612276612276613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75" y="1629528"/>
            <a:ext cx="5198850" cy="3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Weekends :  n=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518</a:t>
            </a:r>
            <a:r>
              <a:rPr lang="en"/>
              <a:t>                                     L=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22.698841698841697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76" y="1646900"/>
            <a:ext cx="4850475" cy="29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Results- 2nd set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Morning : 6am-8pm: n=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41586</a:t>
            </a:r>
            <a:r>
              <a:rPr lang="en"/>
              <a:t>                  L 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23.077691453940066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Night: 8pm-6pm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50" y="1777775"/>
            <a:ext cx="44139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Night : 6pm - 8am:  n= </a:t>
            </a:r>
            <a:r>
              <a:rPr lang="en">
                <a:solidFill>
                  <a:schemeClr val="dk1"/>
                </a:solidFill>
              </a:rPr>
              <a:t>9570</a:t>
            </a:r>
            <a:r>
              <a:rPr lang="en"/>
              <a:t>                  L=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5.394588500563698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00" y="1844850"/>
            <a:ext cx="4657049" cy="27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testing.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 1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 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00" y="2192225"/>
            <a:ext cx="5524951" cy="3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00" y="3288350"/>
            <a:ext cx="5364874" cy="3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