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2281425" y="1655520"/>
            <a:ext cx="6260905" cy="152705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448964" y="3793390"/>
            <a:ext cx="8093365" cy="6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  <a:defRPr b="0" i="0" sz="2800">
                <a:solidFill>
                  <a:srgbClr val="0070C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:\websites\free-power-point-templates\2012\logos.png" id="91" name="Google Shape;9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48965" y="281175"/>
            <a:ext cx="8246070" cy="610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48966" y="1197405"/>
            <a:ext cx="8246070" cy="3512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>
                <a:solidFill>
                  <a:srgbClr val="002060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>
                <a:solidFill>
                  <a:srgbClr val="002060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»"/>
              <a:defRPr>
                <a:solidFill>
                  <a:srgbClr val="002060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2434130" y="433880"/>
            <a:ext cx="6260905" cy="572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  <a:defRPr sz="3600"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2434130" y="1197406"/>
            <a:ext cx="6260905" cy="3358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>
                <a:solidFill>
                  <a:srgbClr val="002060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>
                <a:solidFill>
                  <a:srgbClr val="002060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»"/>
              <a:defRPr>
                <a:solidFill>
                  <a:srgbClr val="002060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48964" y="281175"/>
            <a:ext cx="8246071" cy="610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536879" y="1655520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b="1" sz="2400">
                <a:solidFill>
                  <a:srgbClr val="002060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536879" y="2266340"/>
            <a:ext cx="4040188" cy="2137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>
                <a:solidFill>
                  <a:srgbClr val="002060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 sz="2000">
                <a:solidFill>
                  <a:srgbClr val="002060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 sz="1800">
                <a:solidFill>
                  <a:srgbClr val="002060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–"/>
              <a:defRPr sz="1600">
                <a:solidFill>
                  <a:srgbClr val="002060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»"/>
              <a:defRPr sz="1600">
                <a:solidFill>
                  <a:srgbClr val="002060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4572000" y="1655520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b="1" sz="2400">
                <a:solidFill>
                  <a:srgbClr val="002060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4572000" y="2266340"/>
            <a:ext cx="4041775" cy="2137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>
                <a:solidFill>
                  <a:srgbClr val="002060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 sz="2000">
                <a:solidFill>
                  <a:srgbClr val="002060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 sz="1800">
                <a:solidFill>
                  <a:srgbClr val="002060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–"/>
              <a:defRPr sz="1600">
                <a:solidFill>
                  <a:srgbClr val="002060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»"/>
              <a:defRPr sz="1600">
                <a:solidFill>
                  <a:srgbClr val="002060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2281425" y="1655520"/>
            <a:ext cx="6260905" cy="152705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/>
              <a:t>G-SUITE METRICS</a:t>
            </a:r>
            <a:br>
              <a:rPr lang="en-US" sz="4400"/>
            </a:br>
            <a:r>
              <a:rPr lang="en-US" sz="2000"/>
              <a:t>CSC 505/605 Fall 2019</a:t>
            </a:r>
            <a:endParaRPr sz="4400"/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907080" y="3640685"/>
            <a:ext cx="8093365" cy="1374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902"/>
              <a:buNone/>
            </a:pPr>
            <a:r>
              <a:rPr lang="en-US" sz="902"/>
              <a:t>	                                                            </a:t>
            </a:r>
            <a:r>
              <a:rPr lang="en-US" sz="1187"/>
              <a:t>By:			                                      Advisor	:	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237"/>
              </a:spcBef>
              <a:spcAft>
                <a:spcPts val="0"/>
              </a:spcAft>
              <a:buClr>
                <a:srgbClr val="0070C0"/>
              </a:buClr>
              <a:buSzPts val="1187"/>
              <a:buNone/>
            </a:pPr>
            <a:r>
              <a:rPr lang="en-US" sz="1187"/>
              <a:t>                    Lavanya Goluguri			Dr. Sowmya Mohanty 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275"/>
              </a:spcBef>
              <a:spcAft>
                <a:spcPts val="0"/>
              </a:spcAft>
              <a:buClr>
                <a:srgbClr val="0070C0"/>
              </a:buClr>
              <a:buSzPts val="1187"/>
              <a:buNone/>
            </a:pPr>
            <a:r>
              <a:rPr lang="en-US" sz="1187"/>
              <a:t>                                                                                       Anusha Vanama  			</a:t>
            </a:r>
            <a:r>
              <a:rPr lang="en-US" sz="1377"/>
              <a:t>Mentor:	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266"/>
              </a:spcBef>
              <a:spcAft>
                <a:spcPts val="0"/>
              </a:spcAft>
              <a:buClr>
                <a:srgbClr val="0070C0"/>
              </a:buClr>
              <a:buSzPts val="1330"/>
              <a:buNone/>
            </a:pPr>
            <a:r>
              <a:rPr lang="en-US" sz="1330"/>
              <a:t>		                        Jackie Cuong 			                     Nick Young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266"/>
              </a:spcBef>
              <a:spcAft>
                <a:spcPts val="0"/>
              </a:spcAft>
              <a:buClr>
                <a:srgbClr val="0070C0"/>
              </a:buClr>
              <a:buSzPts val="1330"/>
              <a:buNone/>
            </a:pPr>
            <a:r>
              <a:rPr lang="en-US" sz="1330"/>
              <a:t>        Henry Reichard				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266"/>
              </a:spcBef>
              <a:spcAft>
                <a:spcPts val="0"/>
              </a:spcAft>
              <a:buClr>
                <a:srgbClr val="0070C0"/>
              </a:buClr>
              <a:buSzPts val="1330"/>
              <a:buNone/>
            </a:pPr>
            <a:r>
              <a:rPr lang="en-US" sz="1330"/>
              <a:t>        Hieu Vo					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70C0"/>
              </a:buClr>
              <a:buSzPts val="902"/>
              <a:buNone/>
            </a:pPr>
            <a:r>
              <a:t/>
            </a:r>
            <a:endParaRPr sz="902"/>
          </a:p>
          <a:p>
            <a:pPr indent="0" lvl="0" marL="0" rtl="0" algn="r">
              <a:lnSpc>
                <a:spcPct val="80000"/>
              </a:lnSpc>
              <a:spcBef>
                <a:spcPts val="266"/>
              </a:spcBef>
              <a:spcAft>
                <a:spcPts val="0"/>
              </a:spcAft>
              <a:buClr>
                <a:srgbClr val="0070C0"/>
              </a:buClr>
              <a:buSzPts val="1330"/>
              <a:buNone/>
            </a:pPr>
            <a:r>
              <a:t/>
            </a:r>
            <a:endParaRPr sz="133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448965" y="281175"/>
            <a:ext cx="8246070" cy="610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PROJECT OVERVIEW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448966" y="1197405"/>
            <a:ext cx="8246070" cy="3512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177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80"/>
              <a:buNone/>
            </a:pPr>
            <a:r>
              <a:t/>
            </a:r>
            <a:endParaRPr sz="2380"/>
          </a:p>
          <a:p>
            <a:pPr indent="-342900" lvl="0" marL="34290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rgbClr val="002060"/>
              </a:buClr>
              <a:buSzPts val="2380"/>
              <a:buChar char="•"/>
            </a:pPr>
            <a:r>
              <a:rPr lang="en-US" sz="2380"/>
              <a:t>G Suite is a set of cloud computing, productivity and collaboration tools, software and products developed by Google.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rgbClr val="002060"/>
              </a:buClr>
              <a:buSzPts val="2380"/>
              <a:buChar char="•"/>
            </a:pPr>
            <a:r>
              <a:rPr lang="en-US" sz="2380"/>
              <a:t>G Suite comprises Gmail, Drive, Docs, Calendar, Hangouts Chat, Hangouts Meet, Mobile, Voice, Slides, Sites, Sheets, Keep and Tasks, Groups, Google+, Forms, Contacts, Cloud Search, Chrome Browser.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rgbClr val="002060"/>
              </a:buClr>
              <a:buSzPts val="2380"/>
              <a:buChar char="•"/>
            </a:pPr>
            <a:r>
              <a:rPr lang="en-US" sz="2380"/>
              <a:t>Currently, Source Data for Google (G Suite) report metrics is pulled automatically into Splunk from Google on daily basis.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448965" y="281175"/>
            <a:ext cx="8246070" cy="610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Calibri"/>
              <a:buNone/>
            </a:pPr>
            <a:r>
              <a:rPr lang="en-US" sz="3240"/>
              <a:t>GOALS OF THE PROJECT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448966" y="1197405"/>
            <a:ext cx="8246070" cy="3512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Sort through data and trim the excess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Analyze trends in the data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Locate outliers and anomalies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Visualize data through graphs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Create a data dashboard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448965" y="281175"/>
            <a:ext cx="8246070" cy="610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Calibri"/>
              <a:buNone/>
            </a:pPr>
            <a:r>
              <a:rPr lang="en-US" sz="3240"/>
              <a:t>DATA DESCRIPTION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48966" y="1197405"/>
            <a:ext cx="8246070" cy="3512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448965" y="281175"/>
            <a:ext cx="8246070" cy="610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Calibri"/>
              <a:buNone/>
            </a:pPr>
            <a:r>
              <a:rPr lang="en-US" sz="3240"/>
              <a:t>TASKS FOR EACH MEMBER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448966" y="1197405"/>
            <a:ext cx="8246070" cy="3512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Year wise analysis (Anusha Vanama)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Month wise analysis (Lavanya Goluguri)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Week wise analysis (Jackie Cuong)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Day wise analysis (Hieu Vo)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Semester wise analysis (Henry Reichard)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448965" y="281175"/>
            <a:ext cx="8246070" cy="610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Calibri"/>
              <a:buNone/>
            </a:pPr>
            <a:r>
              <a:rPr lang="en-US" sz="3240"/>
              <a:t>RELATED WORK BY OTHERS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448966" y="1197405"/>
            <a:ext cx="8246070" cy="3512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