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>
      <p:cViewPr varScale="1">
        <p:scale>
          <a:sx n="86" d="100"/>
          <a:sy n="86" d="100"/>
        </p:scale>
        <p:origin x="14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5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G-SUITE METRICS</a:t>
            </a:r>
            <a:br>
              <a:rPr lang="en-US" sz="4400" dirty="0"/>
            </a:br>
            <a:r>
              <a:rPr lang="en-US" sz="2000" dirty="0"/>
              <a:t>CSC 505/605 Fall 2019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3640685"/>
            <a:ext cx="8093365" cy="1374345"/>
          </a:xfrm>
        </p:spPr>
        <p:txBody>
          <a:bodyPr>
            <a:normAutofit fontScale="47500" lnSpcReduction="20000"/>
          </a:bodyPr>
          <a:lstStyle/>
          <a:p>
            <a:r>
              <a:rPr lang="en-US" sz="1900" dirty="0"/>
              <a:t>	                                                            </a:t>
            </a:r>
            <a:r>
              <a:rPr lang="en-US" sz="2500" dirty="0"/>
              <a:t>By:			                                      Advisor	:	</a:t>
            </a:r>
          </a:p>
          <a:p>
            <a:r>
              <a:rPr lang="en-US" sz="2500" dirty="0"/>
              <a:t>                     Lavanya Goluguri			Dr. Sowmya Mohanty </a:t>
            </a:r>
          </a:p>
          <a:p>
            <a:r>
              <a:rPr lang="en-US" sz="2500" dirty="0"/>
              <a:t>                                                                                       Anusha Vanama  			</a:t>
            </a:r>
            <a:r>
              <a:rPr lang="en-US" sz="2900" dirty="0"/>
              <a:t>Mentor:	</a:t>
            </a:r>
          </a:p>
          <a:p>
            <a:r>
              <a:rPr lang="en-US" dirty="0"/>
              <a:t>		                        Jackie Cuong 			                     Nick Young</a:t>
            </a:r>
          </a:p>
          <a:p>
            <a:r>
              <a:rPr lang="en-US" dirty="0"/>
              <a:t>        Henry Reichard				</a:t>
            </a:r>
          </a:p>
          <a:p>
            <a:r>
              <a:rPr lang="en-US" dirty="0"/>
              <a:t>        Hieu Vo					</a:t>
            </a:r>
          </a:p>
          <a:p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D97153-8675-4835-9495-E37EAE0EE19D}"/>
              </a:ext>
            </a:extLst>
          </p:cNvPr>
          <p:cNvSpPr/>
          <p:nvPr/>
        </p:nvSpPr>
        <p:spPr>
          <a:xfrm>
            <a:off x="296260" y="1502815"/>
            <a:ext cx="381762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SFMono-Regular"/>
              </a:rPr>
              <a:t>G Suite is a set of cloud computing, productivity and collaboration tools, software and products developed by Google.</a:t>
            </a:r>
          </a:p>
          <a:p>
            <a:pPr algn="just"/>
            <a:endParaRPr lang="en-US" sz="1400" dirty="0">
              <a:solidFill>
                <a:schemeClr val="tx2">
                  <a:lumMod val="75000"/>
                </a:schemeClr>
              </a:solidFill>
              <a:latin typeface="SFMono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G-suite services include Google Accounts, Google Calendar, Google Hangouts, Gmail, Google+, google drive/docs, Chrome OS devices, Google sites, Mobile devices google applications etc.</a:t>
            </a:r>
          </a:p>
          <a:p>
            <a:pPr algn="just"/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It gives us information about G-suite services usage, for all the users across an entire domain. Here the data is collected for the UNCG users that is automatically pulled into Splunk from Google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DFDDF7-46E7-4B23-898E-13FCDFC23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05" y="1161341"/>
            <a:ext cx="4290420" cy="381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 fontScale="90000"/>
          </a:bodyPr>
          <a:lstStyle/>
          <a:p>
            <a:r>
              <a:rPr lang="en-US"/>
              <a:t>DATA DESCRIPTION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044700"/>
            <a:ext cx="4724705" cy="350573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>
                <a:solidFill>
                  <a:schemeClr val="accent1">
                    <a:lumMod val="75000"/>
                  </a:schemeClr>
                </a:solidFill>
              </a:rPr>
              <a:t>The data set it is in .CSV format.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5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>
                <a:solidFill>
                  <a:schemeClr val="accent1">
                    <a:lumMod val="75000"/>
                  </a:schemeClr>
                </a:solidFill>
              </a:rPr>
              <a:t>The data set size is 611,914 rows.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5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>
                <a:solidFill>
                  <a:schemeClr val="accent1">
                    <a:lumMod val="75000"/>
                  </a:schemeClr>
                </a:solidFill>
              </a:rPr>
              <a:t>The data is collected from March 23</a:t>
            </a:r>
            <a:r>
              <a:rPr lang="en-US" sz="5600" baseline="30000" dirty="0">
                <a:solidFill>
                  <a:schemeClr val="accent1">
                    <a:lumMod val="75000"/>
                  </a:schemeClr>
                </a:solidFill>
              </a:rPr>
              <a:t>rd</a:t>
            </a:r>
            <a:r>
              <a:rPr lang="en-US" sz="5600" dirty="0">
                <a:solidFill>
                  <a:schemeClr val="accent1">
                    <a:lumMod val="75000"/>
                  </a:schemeClr>
                </a:solidFill>
              </a:rPr>
              <a:t> , 2015 to August 17</a:t>
            </a:r>
            <a:r>
              <a:rPr lang="en-US" sz="5600" baseline="30000" dirty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sz="5600" dirty="0">
                <a:solidFill>
                  <a:schemeClr val="accent1">
                    <a:lumMod val="75000"/>
                  </a:schemeClr>
                </a:solidFill>
              </a:rPr>
              <a:t>, 2019.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5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>
                <a:solidFill>
                  <a:schemeClr val="accent1">
                    <a:lumMod val="75000"/>
                  </a:schemeClr>
                </a:solidFill>
              </a:rPr>
              <a:t>It has three attributes: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i="1" dirty="0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en-US" sz="5600" dirty="0">
                <a:solidFill>
                  <a:schemeClr val="accent1">
                    <a:lumMod val="75000"/>
                  </a:schemeClr>
                </a:solidFill>
              </a:rPr>
              <a:t> - The day for which the data is collected. (format: yy-mm-dd hr:min:sec:msec)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5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i="1" dirty="0">
                <a:solidFill>
                  <a:schemeClr val="accent1">
                    <a:lumMod val="75000"/>
                  </a:schemeClr>
                </a:solidFill>
              </a:rPr>
              <a:t>Metric_Name </a:t>
            </a:r>
            <a:r>
              <a:rPr lang="en-US" sz="5600" dirty="0">
                <a:solidFill>
                  <a:schemeClr val="accent1">
                    <a:lumMod val="75000"/>
                  </a:schemeClr>
                </a:solidFill>
              </a:rPr>
              <a:t>- It is name of the  google service used with their parameter.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5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i="1" dirty="0">
                <a:solidFill>
                  <a:schemeClr val="accent1">
                    <a:lumMod val="75000"/>
                  </a:schemeClr>
                </a:solidFill>
              </a:rPr>
              <a:t>Metric_Value  </a:t>
            </a:r>
            <a:r>
              <a:rPr lang="en-US" sz="5600" dirty="0">
                <a:solidFill>
                  <a:schemeClr val="accent1">
                    <a:lumMod val="75000"/>
                  </a:schemeClr>
                </a:solidFill>
              </a:rPr>
              <a:t>- It is number associated with the metric, it can be number of users, number of docs, mb of data used for the application on that day, etc. 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C6F4B8-D902-4E85-8043-5152918E6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115" y="1197405"/>
            <a:ext cx="3693067" cy="36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GOALS OF THE PROJECT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DD433F-220F-42A2-863A-36ADACCA0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60" y="1197405"/>
            <a:ext cx="3817624" cy="351221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Performing Analysis on the data set.</a:t>
            </a:r>
          </a:p>
          <a:p>
            <a:pPr algn="just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Finding Anomalies by comparing the values in the data set using timestamp, metric_name and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metric_value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just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Prediction of future metric value based on the current data set values.</a:t>
            </a:r>
          </a:p>
          <a:p>
            <a:pPr algn="just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Visualization and simple dashboard development from the findings using Google Data Studio or Splunk.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9E8277-CC18-4674-8C69-655DB4181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90" y="1197405"/>
            <a:ext cx="4966832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9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7A3B-E354-4E24-B654-1E898B04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RELATED WORK BY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49D7-D0D3-499D-B5BB-AA90A16D5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Insights:</a:t>
            </a:r>
          </a:p>
          <a:p>
            <a:pPr marL="0" indent="0">
              <a:buNone/>
            </a:pPr>
            <a:r>
              <a:rPr lang="en-US" dirty="0"/>
              <a:t>This is a tool provided by Google itself where  provides detailed metrics on your organization's G Suite usage. </a:t>
            </a:r>
          </a:p>
          <a:p>
            <a:r>
              <a:rPr lang="en-US" dirty="0" err="1"/>
              <a:t>Zoho</a:t>
            </a:r>
            <a:r>
              <a:rPr lang="en-US" dirty="0"/>
              <a:t> Workplace is a fully-featured online office suite</a:t>
            </a:r>
          </a:p>
          <a:p>
            <a:pPr marL="0" indent="0">
              <a:buNone/>
            </a:pPr>
            <a:r>
              <a:rPr lang="en-US" dirty="0"/>
              <a:t>that collaborates on documents, spreadsheets, and presentations and we get insights on it from Zia- AI assistant.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4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0A9F-EEDE-4EF9-B699-F17FD97C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TASKS FOR EACH MEMBER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FF27D27-DCFC-4D27-97F3-1B4862706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9260845" y="-316925"/>
            <a:ext cx="1384048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41C39-BB7F-4864-9AE5-2169414E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5" y="1419673"/>
            <a:ext cx="8246070" cy="35122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Member of our team is focusing on initial data  analysis and data cleaning while picking different tasks in reaching our final goal of visualization and anomalies prediction.</a:t>
            </a:r>
          </a:p>
          <a:p>
            <a:r>
              <a:rPr lang="en-US" dirty="0"/>
              <a:t>Lavanya Goluguri: Focusing on Month by Month Analysis on Metrics and parameter values.</a:t>
            </a:r>
          </a:p>
          <a:p>
            <a:r>
              <a:rPr lang="en-US" dirty="0"/>
              <a:t>Anusha Vanama : Focusing on Year by year analysis on Metrics and its values.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49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xfrm>
            <a:off x="448964" y="281174"/>
            <a:ext cx="8246072" cy="61082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TASKS FOR EACH MEMBER</a:t>
            </a:r>
          </a:p>
        </p:txBody>
      </p:sp>
      <p:sp>
        <p:nvSpPr>
          <p:cNvPr id="147" name="Rectangle 1"/>
          <p:cNvSpPr txBox="1"/>
          <p:nvPr/>
        </p:nvSpPr>
        <p:spPr>
          <a:xfrm>
            <a:off x="-129260849" y="-302441"/>
            <a:ext cx="138404849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br/>
            <a:endParaRPr/>
          </a:p>
        </p:txBody>
      </p:sp>
      <p:sp>
        <p:nvSpPr>
          <p:cNvPr id="148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43554" y="1419673"/>
            <a:ext cx="8246072" cy="3512211"/>
          </a:xfrm>
          <a:prstGeom prst="rect">
            <a:avLst/>
          </a:prstGeom>
        </p:spPr>
        <p:txBody>
          <a:bodyPr/>
          <a:lstStyle/>
          <a:p>
            <a:r>
              <a:rPr dirty="0"/>
              <a:t>Jackie Cuong: Focuses on week wise Analysis on Metrics and parameter values.</a:t>
            </a:r>
          </a:p>
          <a:p>
            <a:r>
              <a:rPr dirty="0"/>
              <a:t>Henry Reichard: Focuses on Semester analysis on Metrics and its values.</a:t>
            </a:r>
          </a:p>
          <a:p>
            <a:r>
              <a:rPr dirty="0"/>
              <a:t>Hieu Vo: Focuses on day by day analysis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391</Words>
  <Application>Microsoft Office PowerPoint</Application>
  <PresentationFormat>On-screen Show (16:9)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SFMono-Regular</vt:lpstr>
      <vt:lpstr>Office Theme</vt:lpstr>
      <vt:lpstr>G-SUITE METRICS CSC 505/605 Fall 2019</vt:lpstr>
      <vt:lpstr>PROJECT OVERVIEW</vt:lpstr>
      <vt:lpstr>DATA DESCRIPTION</vt:lpstr>
      <vt:lpstr>GOALS OF THE PROJECT</vt:lpstr>
      <vt:lpstr>RELATED WORK BY OTHERS</vt:lpstr>
      <vt:lpstr>TASKS FOR EACH MEMBER</vt:lpstr>
      <vt:lpstr>TASKS FOR EACH MEMBER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Lavanya G</cp:lastModifiedBy>
  <cp:revision>150</cp:revision>
  <dcterms:created xsi:type="dcterms:W3CDTF">2013-08-21T19:17:07Z</dcterms:created>
  <dcterms:modified xsi:type="dcterms:W3CDTF">2019-09-24T15:48:24Z</dcterms:modified>
</cp:coreProperties>
</file>