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G-SUITE METRICS</a:t>
            </a:r>
            <a:br>
              <a:rPr lang="en-US" sz="4400" dirty="0"/>
            </a:br>
            <a:r>
              <a:rPr lang="en-US" sz="2000" dirty="0"/>
              <a:t>CSC 505/605 Fall 2019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1374345"/>
          </a:xfrm>
        </p:spPr>
        <p:txBody>
          <a:bodyPr>
            <a:normAutofit fontScale="47500" lnSpcReduction="20000"/>
          </a:bodyPr>
          <a:lstStyle/>
          <a:p>
            <a:r>
              <a:rPr lang="en-US" sz="1900" dirty="0"/>
              <a:t>	                                                            </a:t>
            </a:r>
            <a:r>
              <a:rPr lang="en-US" sz="2500" dirty="0"/>
              <a:t>By:			                                      Advisor	:	</a:t>
            </a:r>
          </a:p>
          <a:p>
            <a:r>
              <a:rPr lang="en-US" sz="2500" dirty="0"/>
              <a:t>                    Lavanya Goluguri			Dr. Sowmya Mohanty </a:t>
            </a:r>
          </a:p>
          <a:p>
            <a:r>
              <a:rPr lang="en-US" sz="2500" dirty="0"/>
              <a:t>                                                                                       Anusha Vanama  			</a:t>
            </a:r>
            <a:r>
              <a:rPr lang="en-US" sz="2900" dirty="0"/>
              <a:t>Mentor:	</a:t>
            </a:r>
          </a:p>
          <a:p>
            <a:r>
              <a:rPr lang="en-US" dirty="0"/>
              <a:t>		                        Jackie Cuong 			                     Nick Young</a:t>
            </a:r>
          </a:p>
          <a:p>
            <a:r>
              <a:rPr lang="en-US" dirty="0"/>
              <a:t>        Henry Reichard				</a:t>
            </a:r>
          </a:p>
          <a:p>
            <a:r>
              <a:rPr lang="en-US" dirty="0"/>
              <a:t>        Hieu Vo					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 Suite is a set of cloud computing, productivity and collaboration tools, software and products developed by Google. </a:t>
            </a:r>
          </a:p>
          <a:p>
            <a:r>
              <a:rPr lang="en-US" dirty="0"/>
              <a:t>G Suite comprises Gmail, Drive, Docs, Calendar, Hangouts Chat, Hangouts Meet, Mobile, Voice, Slides, Sites, Sheets, Keep and Tasks, Groups, Google+, Forms, Contacts, Cloud Search, Chrome Browser. </a:t>
            </a:r>
          </a:p>
          <a:p>
            <a:r>
              <a:rPr lang="en-US" dirty="0"/>
              <a:t>Currently, Source Data for Google (G Suite) report metrics is pulled automatically into Splunk from Google on daily basis.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433F-220F-42A2-863A-36ADACC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00025-A77D-4118-8283-0D20C838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 wise analysis (Anusha Vanama)</a:t>
            </a:r>
          </a:p>
          <a:p>
            <a:r>
              <a:rPr lang="en-US" dirty="0"/>
              <a:t>Month wise analysis (Lavanya </a:t>
            </a:r>
            <a:r>
              <a:rPr lang="en-US" dirty="0" err="1"/>
              <a:t>Goluguri</a:t>
            </a:r>
            <a:r>
              <a:rPr lang="en-US" dirty="0"/>
              <a:t>)</a:t>
            </a:r>
          </a:p>
          <a:p>
            <a:r>
              <a:rPr lang="en-US" dirty="0"/>
              <a:t>Week wise analysis (Jackie </a:t>
            </a:r>
            <a:r>
              <a:rPr lang="en-US" dirty="0" err="1"/>
              <a:t>Cuong</a:t>
            </a:r>
            <a:r>
              <a:rPr lang="en-US" dirty="0"/>
              <a:t>)</a:t>
            </a:r>
          </a:p>
          <a:p>
            <a:r>
              <a:rPr lang="en-US" dirty="0"/>
              <a:t>Day wise analysis (</a:t>
            </a:r>
            <a:r>
              <a:rPr lang="en-US" dirty="0" err="1"/>
              <a:t>Hieu</a:t>
            </a:r>
            <a:r>
              <a:rPr lang="en-US" dirty="0"/>
              <a:t> Vo)</a:t>
            </a:r>
          </a:p>
          <a:p>
            <a:r>
              <a:rPr lang="en-US" dirty="0"/>
              <a:t>Semester wise analysis (Henry Reichard)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A3B-E354-4E24-B654-1E898B0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9D7-D0D3-499D-B5BB-AA90A16D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143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G-SUITE METRICS CSC 505/605 Fall 2019</vt:lpstr>
      <vt:lpstr>PROJECT OVERVIEW</vt:lpstr>
      <vt:lpstr>GOALS OF THE PROJECT</vt:lpstr>
      <vt:lpstr>DATA DESCRIPTION</vt:lpstr>
      <vt:lpstr>TASKS FOR EACH MEMBER</vt:lpstr>
      <vt:lpstr>RELATED WORK BY 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Ventrapragada, Aswini (LNG-RDU)</cp:lastModifiedBy>
  <cp:revision>142</cp:revision>
  <dcterms:created xsi:type="dcterms:W3CDTF">2013-08-21T19:17:07Z</dcterms:created>
  <dcterms:modified xsi:type="dcterms:W3CDTF">2019-09-20T17:29:56Z</dcterms:modified>
</cp:coreProperties>
</file>