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f6dfa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f6dfa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f6dfa1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f6dfa1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f8ff265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f8ff265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f6dfa1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f6dfa1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f6dfa1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f6dfa1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Saed - DaysOfMonths, DaysOfWeeks, MonthsOfYears, and Years. We’re gonna correlate that with the nature of the call to understand the patterns in terms of time and so 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f6dfa1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f6dfa1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study analyzes the major reasons for emergency calls along with the priorities assigned to each reason; they suggest improvements for conducting the phone calls to avoid nonspecific call reasons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study 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sed machine learning - to investigate predictors for emergency call categorization as “unclear problem” in contrast to “symptom-specific” categories and the effect of categorization on mortality.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study analyzes EMS and Fire calls, put them into more specific categories, and evaluate the performance and the reaction of the public agencies.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cbi.nlm.nih.gov/pmc/articles/PMC4632270/" TargetMode="External"/><Relationship Id="rId4" Type="http://schemas.openxmlformats.org/officeDocument/2006/relationships/hyperlink" Target="https://www.ncbi.nlm.nih.gov/pmc/articles/PMC5333377/" TargetMode="External"/><Relationship Id="rId5" Type="http://schemas.openxmlformats.org/officeDocument/2006/relationships/hyperlink" Target="http://www.hermosabch.org/modules/showdocument.aspx?documentid=33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Safety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EMS Data set:</a:t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This data set has Emergency Medical Services (2012 to current and still get updated once a week)</a:t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	This includes:</a:t>
            </a:r>
            <a:endParaRPr sz="1200">
              <a:solidFill>
                <a:srgbClr val="2D3B45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GCSD Guilford County </a:t>
            </a:r>
            <a:r>
              <a:rPr lang="en" sz="1200">
                <a:solidFill>
                  <a:srgbClr val="2D3B45"/>
                </a:solidFill>
              </a:rPr>
              <a:t>Sheriff Department</a:t>
            </a:r>
            <a:r>
              <a:rPr lang="en" sz="1200">
                <a:solidFill>
                  <a:srgbClr val="2D3B45"/>
                </a:solidFill>
              </a:rPr>
              <a:t> </a:t>
            </a:r>
            <a:endParaRPr sz="1200">
              <a:solidFill>
                <a:srgbClr val="2D3B45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GCF Guilford County Fire Department</a:t>
            </a:r>
            <a:endParaRPr sz="1200">
              <a:solidFill>
                <a:srgbClr val="2D3B45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EMS	 Emergency Medical Service</a:t>
            </a:r>
            <a:endParaRPr sz="1200">
              <a:solidFill>
                <a:srgbClr val="2D3B45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ACO Animal </a:t>
            </a:r>
            <a:r>
              <a:rPr lang="en" sz="1200">
                <a:solidFill>
                  <a:srgbClr val="2D3B45"/>
                </a:solidFill>
              </a:rPr>
              <a:t>Control</a:t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This data set include things Nature of the call, time. Service, agency, district, seconds until </a:t>
            </a:r>
            <a:r>
              <a:rPr lang="en" sz="1200">
                <a:solidFill>
                  <a:srgbClr val="2D3B45"/>
                </a:solidFill>
              </a:rPr>
              <a:t>arrival, seconds until dispatch and more seconds</a:t>
            </a:r>
            <a:r>
              <a:rPr lang="en" sz="1200">
                <a:solidFill>
                  <a:srgbClr val="2D3B45"/>
                </a:solidFill>
              </a:rPr>
              <a:t> </a:t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		</a:t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We are taking out the ACO nature that is Transport  because it isn’t very accurate, because some animals aren't always from Guilford County they maybe be brought from outside the county.</a:t>
            </a:r>
            <a:endParaRPr sz="12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		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are available through: opendata.guilfordcounty.com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Dataset: </a:t>
            </a:r>
            <a:r>
              <a:rPr lang="en"/>
              <a:t>Public Safety Calls for Service July 1, 2012 -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features:                                                                                           Call related: call-time, call-source, </a:t>
            </a:r>
            <a:r>
              <a:rPr lang="en"/>
              <a:t>secs2di(Seconds to call dispatch)     Location related: </a:t>
            </a:r>
            <a:r>
              <a:rPr lang="en"/>
              <a:t>city, district, geoprox</a:t>
            </a:r>
            <a:r>
              <a:rPr lang="en"/>
              <a:t>                </a:t>
            </a:r>
            <a:r>
              <a:rPr lang="en"/>
              <a:t>                                      Reason for call: </a:t>
            </a:r>
            <a:r>
              <a:rPr lang="en"/>
              <a:t>nature, priority   										Responsibility assigned to: agency -ACO/EMS/GCF/GCSD                                       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</a:t>
            </a:r>
            <a:r>
              <a:rPr lang="en"/>
              <a:t>features </a:t>
            </a:r>
            <a:r>
              <a:rPr lang="en"/>
              <a:t>are pre-established strings (not free form strings), the few others are seconds to call route, dispatch, first arrival,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Geocoded (longitude, latitude) data is gonna be provided, however, a feature called geo-proximity is publicly available.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78075" y="980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77400"/>
            <a:ext cx="38544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Things worth mentioning: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Natures names changed over time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Nature has default priority value that can be modified by the dispatcher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Filter out rows where certain features have certain values such as: cancellCall = True, etc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-1163" r="0" t="6173"/>
          <a:stretch/>
        </p:blipFill>
        <p:spPr>
          <a:xfrm>
            <a:off x="5176150" y="977400"/>
            <a:ext cx="3182775" cy="3691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the project are related to the major feature of the data, calls: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Trending natures for calls and reasons for trending?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emergency resources used efficiently or poorly?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 for improving the resources usage?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answers to the questions, here are the established goals: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relationships between </a:t>
            </a:r>
            <a:r>
              <a:rPr lang="en"/>
              <a:t>different natures of the calls and agencies.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high call volumes and correlate that to events, areas, or agencies.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relations between high call volumes and socio-economic factors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each Person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496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</a:rPr>
              <a:t>Data cleaning and manipulation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On the new dataset that has geo-locations: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Filter out where cancelled calls field = True, report only field = True, nature = Transport to Animal Shelter, 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Remove unnecessary fields related to location as: statbeat, ra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Associate codes for text fields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Manipulate calltime field: split into 2 fields: year, time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</a:rPr>
              <a:t>Topics/Hypothesis</a:t>
            </a:r>
            <a:endParaRPr b="1" sz="1400" u="sng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Relationships between trending natures for calls and each agency; patterns between geographic area and leading calls’ natures; identification of predictors of emergency call categorization as “sick person”-later on if time permits.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lang="en" sz="1100">
                <a:solidFill>
                  <a:schemeClr val="dk1"/>
                </a:solidFill>
              </a:rPr>
              <a:t>Oana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Correlate time of the call with the nature of the call(Jason said this was a big interest for them)</a:t>
            </a:r>
            <a:r>
              <a:rPr b="1" lang="en" sz="1100">
                <a:solidFill>
                  <a:schemeClr val="dk1"/>
                </a:solidFill>
              </a:rPr>
              <a:t>(Saed)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Response reaction time based on nature(Jason said this was a big interest for them)</a:t>
            </a:r>
            <a:r>
              <a:rPr b="1" lang="en" sz="1100">
                <a:solidFill>
                  <a:schemeClr val="dk1"/>
                </a:solidFill>
              </a:rPr>
              <a:t>(Linh)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Nature and matching priority(priority always based on operator, is it over time changed)</a:t>
            </a:r>
            <a:r>
              <a:rPr b="1" lang="en" sz="1100">
                <a:solidFill>
                  <a:schemeClr val="dk1"/>
                </a:solidFill>
              </a:rPr>
              <a:t>(Daniel)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Later - need more Data for these topics</a:t>
            </a:r>
            <a:endParaRPr b="1" sz="1400" u="sng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Geo location  and natures( multiple people will probably work on this)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Social economics and calls/ nature(not sure we want to do this topic)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Why and when citizens call for emergency help: an observational study of 211,193 medical emergency calls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https://www.ncbi.nlm.nih.gov/pmc/articles/PMC4632270/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The difficult medical emergency call: A register-based study of predictors and outcomes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https://www.ncbi.nlm.nih.gov/pmc/articles/PMC5333377/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Data Analysis Report Fire and Emergency Medical Services Hermosa Beach, California August 2013</a:t>
            </a:r>
            <a:r>
              <a:rPr lang="en" sz="1200">
                <a:solidFill>
                  <a:schemeClr val="dk1"/>
                </a:solidFill>
              </a:rPr>
              <a:t>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http://www.hermosabch.org/modules/showdocument.aspx?documentid=3314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