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439a76597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439a76597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39a7659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39a7659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39a7659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39a7659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439a76597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439a7659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41c00ec5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441c00ec5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441c00ec5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441c00ec5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4104a17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4104a17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41c00ec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41c00ec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441c00ec5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441c00ec5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41c00ec5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441c00ec5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4104a17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4104a17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41c00ec5_6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41c00ec5_6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41c00ec5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41c00ec5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44104a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44104a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44104a1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44104a1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44104a1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44104a1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4104a17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4104a17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4104a1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4104a1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44104a17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44104a17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39a7659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39a7659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439a7659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439a7659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44104a17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44104a17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44104a17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44104a17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44104a17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44104a17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4104a17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4104a17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4104a1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44104a1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Guilford County Financial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106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 Purvine (gnpurvin)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Xiao (MrVinegar)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Crabtree (Crabtr)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 Gulia (rohit-gulia)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Cothern (Mask487)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24742" l="0" r="25116" t="15305"/>
          <a:stretch/>
        </p:blipFill>
        <p:spPr>
          <a:xfrm>
            <a:off x="1351225" y="419700"/>
            <a:ext cx="6672624" cy="42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1275600" y="111250"/>
            <a:ext cx="7272600" cy="44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00" y="111250"/>
            <a:ext cx="7272826" cy="447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 b="6888" l="17006" r="6698" t="24231"/>
          <a:stretch/>
        </p:blipFill>
        <p:spPr>
          <a:xfrm>
            <a:off x="1290450" y="409425"/>
            <a:ext cx="7258051" cy="43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4246" l="20826" r="12444" t="24619"/>
          <a:stretch/>
        </p:blipFill>
        <p:spPr>
          <a:xfrm>
            <a:off x="1137500" y="615175"/>
            <a:ext cx="6869002" cy="41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3155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Anomaly Detection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Work Progress</a:t>
            </a: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25" y="1460250"/>
            <a:ext cx="3530849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475" y="1460250"/>
            <a:ext cx="529627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1297500" y="380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Anomalies</a:t>
            </a:r>
            <a:endParaRPr b="1" sz="3000"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351" y="1082922"/>
            <a:ext cx="6927200" cy="3881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Anomalies (&gt; 50)</a:t>
            </a:r>
            <a:endParaRPr b="1" sz="3000"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63" y="1208650"/>
            <a:ext cx="6884775" cy="38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Total</a:t>
            </a:r>
            <a:r>
              <a:rPr b="1" lang="en" sz="3000"/>
              <a:t> Counts of Anomalies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61875"/>
            <a:ext cx="692609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 for </a:t>
            </a:r>
            <a:r>
              <a:rPr b="1" lang="en" sz="3000"/>
              <a:t>Transaction</a:t>
            </a:r>
            <a:r>
              <a:rPr b="1" lang="en" sz="3000"/>
              <a:t> Anomalies Detection</a:t>
            </a:r>
            <a:endParaRPr b="1" sz="3000"/>
          </a:p>
        </p:txBody>
      </p:sp>
      <p:sp>
        <p:nvSpPr>
          <p:cNvPr id="238" name="Google Shape;238;p31"/>
          <p:cNvSpPr txBox="1"/>
          <p:nvPr/>
        </p:nvSpPr>
        <p:spPr>
          <a:xfrm>
            <a:off x="1460875" y="1551050"/>
            <a:ext cx="7367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probability of the chances of getting anomalies would be helpful towards making null hypothesis.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Steps need to be taken for entity number with large amount of anomalies (eg. 100-310020).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Law Enf Administration       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Nearest neighbor techniques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Clustering 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Knowing what are the differences between grouping by Entity number and Account number.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Transaction Regression Modelling -&gt; Greg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Budget Anomaly Detection -&gt; Cody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Transaction Anomaly Detection -&gt; Vincent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Probability Distribution -&gt; Rohit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Spending &amp; Probability Distribution By Entity -&gt; Evan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the transactions down so they’re usable</a:t>
            </a:r>
            <a:endParaRPr/>
          </a:p>
        </p:txBody>
      </p:sp>
      <p:sp>
        <p:nvSpPr>
          <p:cNvPr id="244" name="Google Shape;244;p32"/>
          <p:cNvSpPr txBox="1"/>
          <p:nvPr/>
        </p:nvSpPr>
        <p:spPr>
          <a:xfrm>
            <a:off x="1744075" y="2516475"/>
            <a:ext cx="4783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925" y="909225"/>
            <a:ext cx="3836049" cy="406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300" y="1307850"/>
            <a:ext cx="7961726" cy="34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 in 2013 for a few departments grouped by month</a:t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275" y="1443050"/>
            <a:ext cx="2490301" cy="24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475" y="1424338"/>
            <a:ext cx="2652951" cy="248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6325" y="1453400"/>
            <a:ext cx="2695775" cy="250198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/>
        </p:nvSpPr>
        <p:spPr>
          <a:xfrm>
            <a:off x="1096300" y="3910400"/>
            <a:ext cx="77757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</a:t>
            </a:r>
            <a:r>
              <a:rPr lang="en"/>
              <a:t>enforcement                        animal services                              emergency services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1804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Top Spending Departments</a:t>
            </a:r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875" y="1370150"/>
            <a:ext cx="567009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Least Spending Departments</a:t>
            </a:r>
            <a:endParaRPr/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213" y="1307850"/>
            <a:ext cx="552147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Amount Spend</a:t>
            </a:r>
            <a:endParaRPr/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750" y="1222850"/>
            <a:ext cx="567251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Additional data cleaning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Unknown accounts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2017 transactions end in June?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 the future we will be working with outliers and anomalies.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Finding where they are coming from or where does that expense made.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Suggesting what could be the future budget  of different departments.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Top spending departments and on what services they are spending more.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Any correlation between department budgets.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90" name="Google Shape;290;p3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Regression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x Amount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75" y="1041150"/>
            <a:ext cx="6008850" cy="39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</a:t>
            </a:r>
            <a:r>
              <a:rPr lang="en"/>
              <a:t>x Amount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816" r="816" t="0"/>
          <a:stretch/>
        </p:blipFill>
        <p:spPr>
          <a:xfrm>
            <a:off x="1567575" y="1041150"/>
            <a:ext cx="6008851" cy="39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~ </a:t>
            </a:r>
            <a:r>
              <a:rPr lang="en"/>
              <a:t>Date + Amount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813" y="906250"/>
            <a:ext cx="5274275" cy="41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~ Date + Amount (Revenue)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2179813" y="906250"/>
            <a:ext cx="5274275" cy="41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Regression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669600" y="1307850"/>
            <a:ext cx="7666800" cy="3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Question: Can we predict/estimate a transaction amount?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Method: Plot transaction data to see if there seems to be any trend.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Outcomes: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Single variable linear regression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Plotting by account number or date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Multiple linear regression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Implications: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Linear regression may not work for transaction data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Next Step: Regression per entity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Note: Transaction data variables mostly categorical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